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modernComment_153_25586939.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14" r:id="rId5"/>
  </p:sldMasterIdLst>
  <p:notesMasterIdLst>
    <p:notesMasterId r:id="rId23"/>
  </p:notesMasterIdLst>
  <p:handoutMasterIdLst>
    <p:handoutMasterId r:id="rId24"/>
  </p:handoutMasterIdLst>
  <p:sldIdLst>
    <p:sldId id="296" r:id="rId6"/>
    <p:sldId id="337" r:id="rId7"/>
    <p:sldId id="350" r:id="rId8"/>
    <p:sldId id="343" r:id="rId9"/>
    <p:sldId id="355" r:id="rId10"/>
    <p:sldId id="356" r:id="rId11"/>
    <p:sldId id="301" r:id="rId12"/>
    <p:sldId id="352" r:id="rId13"/>
    <p:sldId id="328" r:id="rId14"/>
    <p:sldId id="339" r:id="rId15"/>
    <p:sldId id="357" r:id="rId16"/>
    <p:sldId id="358" r:id="rId17"/>
    <p:sldId id="359" r:id="rId18"/>
    <p:sldId id="348" r:id="rId19"/>
    <p:sldId id="351" r:id="rId20"/>
    <p:sldId id="354" r:id="rId21"/>
    <p:sldId id="326" r:id="rId2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STRUCTIES" id="{FD80B2C3-C58A-4F54-98EA-B7CD559582F1}">
          <p14:sldIdLst/>
        </p14:section>
        <p14:section name="Juridisch Loket" id="{A24A5A4D-D47A-4561-9FD3-2B551CA1ADB0}">
          <p14:sldIdLst>
            <p14:sldId id="296"/>
            <p14:sldId id="337"/>
            <p14:sldId id="350"/>
          </p14:sldIdLst>
        </p14:section>
        <p14:section name="01. Voorstellen" id="{CC6BAA39-CE70-471C-85AC-F97571FA8360}">
          <p14:sldIdLst>
            <p14:sldId id="343"/>
            <p14:sldId id="355"/>
            <p14:sldId id="356"/>
            <p14:sldId id="301"/>
            <p14:sldId id="352"/>
            <p14:sldId id="328"/>
            <p14:sldId id="339"/>
            <p14:sldId id="357"/>
            <p14:sldId id="358"/>
            <p14:sldId id="359"/>
            <p14:sldId id="348"/>
            <p14:sldId id="351"/>
            <p14:sldId id="354"/>
          </p14:sldIdLst>
        </p14:section>
        <p14:section name="02. Organisatie" id="{13B10917-6293-4FFA-804C-7B8D65409AEB}">
          <p14:sldIdLst>
            <p14:sldId id="326"/>
          </p14:sldIdLst>
        </p14:section>
        <p14:section name="03. Diensten" id="{A41CCD42-0C40-4170-B6DC-B9045737A778}">
          <p14:sldIdLst/>
        </p14:section>
        <p14:section name="03.1 Online hulp" id="{8FCAE533-E699-482B-9A99-92102A571A26}">
          <p14:sldIdLst/>
        </p14:section>
        <p14:section name="03.2 Persoonlijke hulp" id="{609558CD-68C2-40C9-81B0-EB98A8E3A741}">
          <p14:sldIdLst/>
        </p14:section>
        <p14:section name="03.3 Signaleren" id="{91D6B7C5-CE48-4784-9582-630852172AB1}">
          <p14:sldIdLst/>
        </p14:section>
        <p14:section name="04. Samenvatting" id="{EEA44F44-BA90-45E5-A06F-B8DBAFF203FD}">
          <p14:sldIdLst/>
        </p14:section>
        <p14:section name="05. Afsluiting" id="{1A13F28D-FF52-431F-ACE4-EA3ED6977E1A}">
          <p14:sldIdLst/>
        </p14:section>
        <p14:section name="Tempalate" id="{8170E675-EE8C-4919-8355-A3ED6E14260B}">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B69DE02-4382-7DF8-73B8-2E320B7A90A2}" name="Romee de Jong" initials="Rd" userId="S::rdejong@juridischloket.nl::751b2594-97c7-4795-a617-b50c8d731bcb" providerId="AD"/>
  <p188:author id="{13037D3C-023A-6B9E-A291-BB058449BEFD}" name="Sybille van Weert" initials="SW" userId="S::svweert@juridischloket.nl::4d17ed9b-ea2e-43a1-86fb-6d9b9b9f33a9" providerId="AD"/>
  <p188:author id="{E398515B-281A-9B2A-E36B-E3B2A41E597F}" name="Noor Zwinkels" initials="NZ" userId="S::nzwinkels@juridischloket.nl::9ea6cc6c-6088-4ea9-931b-660d68eee5a1" providerId="AD"/>
  <p188:author id="{980A3765-6918-12FD-60A0-2151912C511C}" name="Emma Ligtenberg" initials="EL" userId="S::eligtenberg@juridischloket.nl::84434082-0766-4389-842d-62e47f5256d4" providerId="AD"/>
  <p188:author id="{07F74773-1DA2-C5AA-146B-3B1FF00A777D}" name="Martyna Dziarnowska" initials="MD" userId="S::martyna@pptsolutions.nl::86dfe841-816e-4f6c-a274-8b345ffb85d3" providerId="AD"/>
  <p188:author id="{292D6392-DCF2-0F94-4D14-9BA31BC347C0}" name="Jan Pieter Verkennis" initials="JPV" userId="S::jpverkennis@juridischloket.nl::f5f63fa9-ddaf-43dd-8fc3-11f81718a62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elle de Korte" initials="JdK" lastIdx="1" clrIdx="0">
    <p:extLst>
      <p:ext uri="{19B8F6BF-5375-455C-9EA6-DF929625EA0E}">
        <p15:presenceInfo xmlns:p15="http://schemas.microsoft.com/office/powerpoint/2012/main" userId="Jelle de Korte" providerId="None"/>
      </p:ext>
    </p:extLst>
  </p:cmAuthor>
  <p:cmAuthor id="2" name="Kelsey Luhrman" initials="KL" lastIdx="2" clrIdx="1">
    <p:extLst>
      <p:ext uri="{19B8F6BF-5375-455C-9EA6-DF929625EA0E}">
        <p15:presenceInfo xmlns:p15="http://schemas.microsoft.com/office/powerpoint/2012/main" userId="S::kelsey@pptsolutions.nl::247c6756-96f6-4951-9417-041a4abadbc7" providerId="AD"/>
      </p:ext>
    </p:extLst>
  </p:cmAuthor>
  <p:cmAuthor id="3" name="Silvana Salamur" initials="SS" lastIdx="3" clrIdx="2">
    <p:extLst>
      <p:ext uri="{19B8F6BF-5375-455C-9EA6-DF929625EA0E}">
        <p15:presenceInfo xmlns:p15="http://schemas.microsoft.com/office/powerpoint/2012/main" userId="S::silvana@pptsolutions.nl::3aac54fb-3c7d-4ddc-aed0-f12c2c4488ad" providerId="AD"/>
      </p:ext>
    </p:extLst>
  </p:cmAuthor>
  <p:cmAuthor id="4" name="Eline Schoe" initials="ES" lastIdx="19" clrIdx="3">
    <p:extLst>
      <p:ext uri="{19B8F6BF-5375-455C-9EA6-DF929625EA0E}">
        <p15:presenceInfo xmlns:p15="http://schemas.microsoft.com/office/powerpoint/2012/main" userId="S::eline@pptstudios.nl::7e4c73be-f3d4-44a9-856c-7951ddeb280c" providerId="AD"/>
      </p:ext>
    </p:extLst>
  </p:cmAuthor>
  <p:cmAuthor id="5" name="Martyna Dziarnowska" initials="MD" lastIdx="8" clrIdx="4">
    <p:extLst>
      <p:ext uri="{19B8F6BF-5375-455C-9EA6-DF929625EA0E}">
        <p15:presenceInfo xmlns:p15="http://schemas.microsoft.com/office/powerpoint/2012/main" userId="S::martyna@pptsolutions.nl::86dfe841-816e-4f6c-a274-8b345ffb85d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4ACC"/>
    <a:srgbClr val="ECFBF6"/>
    <a:srgbClr val="FCB20D"/>
    <a:srgbClr val="F1F3F5"/>
    <a:srgbClr val="8FD99E"/>
    <a:srgbClr val="C1E5F1"/>
    <a:srgbClr val="00C573"/>
    <a:srgbClr val="F2515A"/>
    <a:srgbClr val="232526"/>
    <a:srgbClr val="027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929847-237B-9811-328D-529128476340}" v="61" dt="2025-03-18T11:10:04.187"/>
    <p1510:client id="{505C819F-BE00-4551-9664-663735F0E22B}" v="107" dt="2025-03-18T09:40:19.160"/>
    <p1510:client id="{654A455E-0EA5-4FB3-5E27-87350366ABE7}" v="1127" dt="2025-03-17T23:28:38.196"/>
    <p1510:client id="{7AFEC931-91AD-7FDB-C930-2E7FA0CF6785}" v="156" dt="2025-03-18T11:03:17.4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6" autoAdjust="0"/>
    <p:restoredTop sz="86410"/>
  </p:normalViewPr>
  <p:slideViewPr>
    <p:cSldViewPr snapToGrid="0">
      <p:cViewPr varScale="1">
        <p:scale>
          <a:sx n="95" d="100"/>
          <a:sy n="95" d="100"/>
        </p:scale>
        <p:origin x="355" y="58"/>
      </p:cViewPr>
      <p:guideLst/>
    </p:cSldViewPr>
  </p:slideViewPr>
  <p:outlineViewPr>
    <p:cViewPr>
      <p:scale>
        <a:sx n="33" d="100"/>
        <a:sy n="33" d="100"/>
      </p:scale>
      <p:origin x="0" y="-586"/>
    </p:cViewPr>
  </p:outlineViewPr>
  <p:notesTextViewPr>
    <p:cViewPr>
      <p:scale>
        <a:sx n="1" d="1"/>
        <a:sy n="1" d="1"/>
      </p:scale>
      <p:origin x="0" y="0"/>
    </p:cViewPr>
  </p:notesTextViewPr>
  <p:notesViewPr>
    <p:cSldViewPr snapToGrid="0">
      <p:cViewPr varScale="1">
        <p:scale>
          <a:sx n="66" d="100"/>
          <a:sy n="66" d="100"/>
        </p:scale>
        <p:origin x="3134" y="19"/>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5/10/relationships/revisionInfo" Target="revisionInfo.xml"/></Relationships>
</file>

<file path=ppt/comments/modernComment_153_25586939.xml><?xml version="1.0" encoding="utf-8"?>
<p188:cmLst xmlns:a="http://schemas.openxmlformats.org/drawingml/2006/main" xmlns:r="http://schemas.openxmlformats.org/officeDocument/2006/relationships" xmlns:p188="http://schemas.microsoft.com/office/powerpoint/2018/8/main">
  <p188:cm id="{ECF25655-C1BD-4364-8D13-B5BBA4D815FC}" authorId="{BB69DE02-4382-7DF8-73B8-2E320B7A90A2}" created="2024-12-06T09:34:50.339">
    <ac:deMkLst xmlns:ac="http://schemas.microsoft.com/office/drawing/2013/main/command">
      <pc:docMk xmlns:pc="http://schemas.microsoft.com/office/powerpoint/2013/main/command"/>
      <pc:sldMk xmlns:pc="http://schemas.microsoft.com/office/powerpoint/2013/main/command" cId="626551097" sldId="339"/>
      <ac:spMk id="21" creationId="{D8A9EC10-BC32-42B7-45E2-44A985334CDA}"/>
    </ac:deMkLst>
    <p188:txBody>
      <a:bodyPr/>
      <a:lstStyle/>
      <a:p>
        <a:r>
          <a:rPr lang="en-GB"/>
          <a:t>Mailadres noemen? Of hier al contactformulier noemen?</a:t>
        </a:r>
      </a:p>
    </p188:txBody>
  </p188:cm>
  <p188:cm id="{324B41A2-2055-4BA8-9DE7-1B3F171FF7A0}" authorId="{E398515B-281A-9B2A-E36B-E3B2A41E597F}" created="2025-01-31T13:28:47.650">
    <pc:sldMkLst xmlns:pc="http://schemas.microsoft.com/office/powerpoint/2013/main/command">
      <pc:docMk/>
      <pc:sldMk cId="626551097" sldId="339"/>
    </pc:sldMkLst>
    <p188:txBody>
      <a:bodyPr/>
      <a:lstStyle/>
      <a:p>
        <a:r>
          <a:rPr lang="nl-NL"/>
          <a:t>Toevoegen AM-nummer en mailadres am</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3B44D9DC-BFDE-70DB-37D2-5120EDE7C9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a:extLst>
              <a:ext uri="{FF2B5EF4-FFF2-40B4-BE49-F238E27FC236}">
                <a16:creationId xmlns:a16="http://schemas.microsoft.com/office/drawing/2014/main" id="{4BC32AC8-ADEA-5A24-D08F-B9E583A640C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CD8170-AF3A-49D5-80D5-9AA599CA2B5A}" type="datetimeFigureOut">
              <a:rPr lang="nl-NL" smtClean="0"/>
              <a:t>18-3-2025</a:t>
            </a:fld>
            <a:endParaRPr lang="nl-NL"/>
          </a:p>
        </p:txBody>
      </p:sp>
      <p:sp>
        <p:nvSpPr>
          <p:cNvPr id="4" name="Tijdelijke aanduiding voor voettekst 3">
            <a:extLst>
              <a:ext uri="{FF2B5EF4-FFF2-40B4-BE49-F238E27FC236}">
                <a16:creationId xmlns:a16="http://schemas.microsoft.com/office/drawing/2014/main" id="{D5ACE027-8153-01D4-6B6E-5EA19C4B0A3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a:extLst>
              <a:ext uri="{FF2B5EF4-FFF2-40B4-BE49-F238E27FC236}">
                <a16:creationId xmlns:a16="http://schemas.microsoft.com/office/drawing/2014/main" id="{CDF9D566-75C9-E730-A0C7-1E8C58EE84D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34C578E-C328-47E2-9A85-9D93F4DE8D54}" type="slidenum">
              <a:rPr lang="nl-NL" smtClean="0"/>
              <a:t>‹nr.›</a:t>
            </a:fld>
            <a:endParaRPr lang="nl-NL"/>
          </a:p>
        </p:txBody>
      </p:sp>
    </p:spTree>
    <p:extLst>
      <p:ext uri="{BB962C8B-B14F-4D97-AF65-F5344CB8AC3E}">
        <p14:creationId xmlns:p14="http://schemas.microsoft.com/office/powerpoint/2010/main" val="764169539"/>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790A07-196B-4F4B-8E8C-301FB387CBE5}" type="datetimeFigureOut">
              <a:rPr lang="nl-NL" smtClean="0"/>
              <a:t>18-3-2025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C176B4-2F3E-4542-A88B-B482618D0CAA}" type="slidenum">
              <a:rPr lang="nl-NL" smtClean="0"/>
              <a:t>‹nr.›</a:t>
            </a:fld>
            <a:endParaRPr lang="nl-NL"/>
          </a:p>
        </p:txBody>
      </p:sp>
    </p:spTree>
    <p:extLst>
      <p:ext uri="{BB962C8B-B14F-4D97-AF65-F5344CB8AC3E}">
        <p14:creationId xmlns:p14="http://schemas.microsoft.com/office/powerpoint/2010/main" val="4017792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8C176B4-2F3E-4542-A88B-B482618D0CAA}" type="slidenum">
              <a:rPr lang="nl-NL" smtClean="0"/>
              <a:t>1</a:t>
            </a:fld>
            <a:endParaRPr lang="nl-NL"/>
          </a:p>
        </p:txBody>
      </p:sp>
    </p:spTree>
    <p:extLst>
      <p:ext uri="{BB962C8B-B14F-4D97-AF65-F5344CB8AC3E}">
        <p14:creationId xmlns:p14="http://schemas.microsoft.com/office/powerpoint/2010/main" val="1870495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latin typeface="Arial" panose="020B0604020202020204" pitchFamily="34" charset="0"/>
              <a:cs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48C176B4-2F3E-4542-A88B-B482618D0CAA}" type="slidenum">
              <a:rPr lang="nl-NL" smtClean="0"/>
              <a:t>2</a:t>
            </a:fld>
            <a:endParaRPr lang="nl-NL" dirty="0"/>
          </a:p>
        </p:txBody>
      </p:sp>
    </p:spTree>
    <p:extLst>
      <p:ext uri="{BB962C8B-B14F-4D97-AF65-F5344CB8AC3E}">
        <p14:creationId xmlns:p14="http://schemas.microsoft.com/office/powerpoint/2010/main" val="2657877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latin typeface="Arial" panose="020B0604020202020204" pitchFamily="34" charset="0"/>
                <a:cs typeface="Arial" panose="020B0604020202020204" pitchFamily="34" charset="0"/>
              </a:rPr>
              <a:t>Vul hier je naam, achternaam en iets over jezelf in. Plaats er ook een foto van jezelf bij. Dit maakt het verhaal dat je vertelt persoonlijker en prettiger voor de toehoorders.</a:t>
            </a:r>
          </a:p>
          <a:p>
            <a:endParaRPr lang="nl-NL"/>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C176B4-2F3E-4542-A88B-B482618D0CAA}"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1460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We hebben 30 vestigingen en 23 servicepunten, zo zijn we zoveel mogelijk in de buurt van mensen met een juridische vraag.</a:t>
            </a:r>
          </a:p>
          <a:p>
            <a:endParaRPr lang="nl-NL" dirty="0"/>
          </a:p>
          <a:p>
            <a:r>
              <a:rPr lang="nl-NL" dirty="0"/>
              <a:t>Ook helpen we mensen via ons gratis telefoonnummer</a:t>
            </a:r>
          </a:p>
          <a:p>
            <a:endParaRPr lang="nl-NL" dirty="0"/>
          </a:p>
        </p:txBody>
      </p:sp>
      <p:sp>
        <p:nvSpPr>
          <p:cNvPr id="4" name="Tijdelijke aanduiding voor dianummer 3"/>
          <p:cNvSpPr>
            <a:spLocks noGrp="1"/>
          </p:cNvSpPr>
          <p:nvPr>
            <p:ph type="sldNum" sz="quarter" idx="5"/>
          </p:nvPr>
        </p:nvSpPr>
        <p:spPr/>
        <p:txBody>
          <a:bodyPr/>
          <a:lstStyle/>
          <a:p>
            <a:fld id="{48C176B4-2F3E-4542-A88B-B482618D0CAA}" type="slidenum">
              <a:rPr lang="nl-NL" smtClean="0"/>
              <a:t>5</a:t>
            </a:fld>
            <a:endParaRPr lang="nl-NL"/>
          </a:p>
        </p:txBody>
      </p:sp>
    </p:spTree>
    <p:extLst>
      <p:ext uri="{BB962C8B-B14F-4D97-AF65-F5344CB8AC3E}">
        <p14:creationId xmlns:p14="http://schemas.microsoft.com/office/powerpoint/2010/main" val="4260576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48C176B4-2F3E-4542-A88B-B482618D0CAA}" type="slidenum">
              <a:rPr lang="nl-NL" smtClean="0"/>
              <a:t>6</a:t>
            </a:fld>
            <a:endParaRPr lang="nl-NL"/>
          </a:p>
        </p:txBody>
      </p:sp>
    </p:spTree>
    <p:extLst>
      <p:ext uri="{BB962C8B-B14F-4D97-AF65-F5344CB8AC3E}">
        <p14:creationId xmlns:p14="http://schemas.microsoft.com/office/powerpoint/2010/main" val="4284720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8C176B4-2F3E-4542-A88B-B482618D0CAA}" type="slidenum">
              <a:rPr lang="nl-NL" smtClean="0"/>
              <a:t>7</a:t>
            </a:fld>
            <a:endParaRPr lang="nl-NL"/>
          </a:p>
        </p:txBody>
      </p:sp>
    </p:spTree>
    <p:extLst>
      <p:ext uri="{BB962C8B-B14F-4D97-AF65-F5344CB8AC3E}">
        <p14:creationId xmlns:p14="http://schemas.microsoft.com/office/powerpoint/2010/main" val="1713907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Aantallen per taalgebied?</a:t>
            </a:r>
          </a:p>
        </p:txBody>
      </p:sp>
      <p:sp>
        <p:nvSpPr>
          <p:cNvPr id="4" name="Tijdelijke aanduiding voor dianummer 3"/>
          <p:cNvSpPr>
            <a:spLocks noGrp="1"/>
          </p:cNvSpPr>
          <p:nvPr>
            <p:ph type="sldNum" sz="quarter" idx="5"/>
          </p:nvPr>
        </p:nvSpPr>
        <p:spPr/>
        <p:txBody>
          <a:bodyPr/>
          <a:lstStyle/>
          <a:p>
            <a:fld id="{48C176B4-2F3E-4542-A88B-B482618D0CAA}" type="slidenum">
              <a:rPr lang="nl-NL" smtClean="0"/>
              <a:t>9</a:t>
            </a:fld>
            <a:endParaRPr lang="nl-NL"/>
          </a:p>
        </p:txBody>
      </p:sp>
    </p:spTree>
    <p:extLst>
      <p:ext uri="{BB962C8B-B14F-4D97-AF65-F5344CB8AC3E}">
        <p14:creationId xmlns:p14="http://schemas.microsoft.com/office/powerpoint/2010/main" val="36078143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48C176B4-2F3E-4542-A88B-B482618D0CAA}" type="slidenum">
              <a:rPr lang="nl-NL" smtClean="0"/>
              <a:t>10</a:t>
            </a:fld>
            <a:endParaRPr lang="nl-NL"/>
          </a:p>
        </p:txBody>
      </p:sp>
    </p:spTree>
    <p:extLst>
      <p:ext uri="{BB962C8B-B14F-4D97-AF65-F5344CB8AC3E}">
        <p14:creationId xmlns:p14="http://schemas.microsoft.com/office/powerpoint/2010/main" val="272144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580C9-1D03-A160-67B6-D0F8AE1FD6A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EF84A48-A178-3E79-538B-15BD1C2C184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AEC5F63-9840-0039-6AC3-CD964E903E90}"/>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B8035497-3FFC-9B28-394E-F29F207C9285}"/>
              </a:ext>
            </a:extLst>
          </p:cNvPr>
          <p:cNvSpPr>
            <a:spLocks noGrp="1"/>
          </p:cNvSpPr>
          <p:nvPr>
            <p:ph type="sldNum" sz="quarter" idx="5"/>
          </p:nvPr>
        </p:nvSpPr>
        <p:spPr/>
        <p:txBody>
          <a:bodyPr/>
          <a:lstStyle/>
          <a:p>
            <a:fld id="{48C176B4-2F3E-4542-A88B-B482618D0CAA}" type="slidenum">
              <a:rPr lang="nl-NL" smtClean="0"/>
              <a:t>11</a:t>
            </a:fld>
            <a:endParaRPr lang="nl-NL"/>
          </a:p>
        </p:txBody>
      </p:sp>
    </p:spTree>
    <p:extLst>
      <p:ext uri="{BB962C8B-B14F-4D97-AF65-F5344CB8AC3E}">
        <p14:creationId xmlns:p14="http://schemas.microsoft.com/office/powerpoint/2010/main" val="37887239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3C0A8-7E83-FEC3-F913-4269F1FFB17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465BB51-337D-BF04-7404-9781666B400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B2701CD-95AB-3542-7BF1-F6996F2CA588}"/>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DA2041DD-74BB-628A-A291-3E377485D308}"/>
              </a:ext>
            </a:extLst>
          </p:cNvPr>
          <p:cNvSpPr>
            <a:spLocks noGrp="1"/>
          </p:cNvSpPr>
          <p:nvPr>
            <p:ph type="sldNum" sz="quarter" idx="5"/>
          </p:nvPr>
        </p:nvSpPr>
        <p:spPr/>
        <p:txBody>
          <a:bodyPr/>
          <a:lstStyle/>
          <a:p>
            <a:fld id="{48C176B4-2F3E-4542-A88B-B482618D0CAA}" type="slidenum">
              <a:rPr lang="nl-NL" smtClean="0"/>
              <a:t>17</a:t>
            </a:fld>
            <a:endParaRPr lang="nl-NL"/>
          </a:p>
        </p:txBody>
      </p:sp>
    </p:spTree>
    <p:extLst>
      <p:ext uri="{BB962C8B-B14F-4D97-AF65-F5344CB8AC3E}">
        <p14:creationId xmlns:p14="http://schemas.microsoft.com/office/powerpoint/2010/main" val="19996457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Master" Target="../slideMasters/slideMaster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Master" Target="../slideMasters/slideMaster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ogo animatie">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322DB4B0-CA05-4A9D-96E2-450688C4E6FC}"/>
              </a:ext>
            </a:extLst>
          </p:cNvPr>
          <p:cNvSpPr/>
          <p:nvPr userDrawn="1"/>
        </p:nvSpPr>
        <p:spPr>
          <a:xfrm>
            <a:off x="0" y="-425941"/>
            <a:ext cx="1287212"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a:solidFill>
                  <a:schemeClr val="accent1"/>
                </a:solidFill>
                <a:latin typeface="+mj-lt"/>
              </a:rPr>
              <a:t>Logo animatie</a:t>
            </a:r>
          </a:p>
        </p:txBody>
      </p:sp>
      <p:grpSp>
        <p:nvGrpSpPr>
          <p:cNvPr id="31" name="Groep 30">
            <a:extLst>
              <a:ext uri="{FF2B5EF4-FFF2-40B4-BE49-F238E27FC236}">
                <a16:creationId xmlns:a16="http://schemas.microsoft.com/office/drawing/2014/main" id="{59DB5BE7-69C8-4F42-482C-D538DF7C8629}"/>
              </a:ext>
            </a:extLst>
          </p:cNvPr>
          <p:cNvGrpSpPr/>
          <p:nvPr userDrawn="1"/>
        </p:nvGrpSpPr>
        <p:grpSpPr>
          <a:xfrm>
            <a:off x="5804131" y="2734425"/>
            <a:ext cx="3028575" cy="1865437"/>
            <a:chOff x="5804131" y="3171399"/>
            <a:chExt cx="3028575" cy="1865437"/>
          </a:xfrm>
        </p:grpSpPr>
        <p:sp>
          <p:nvSpPr>
            <p:cNvPr id="11" name="Vrije vorm: vorm 10">
              <a:extLst>
                <a:ext uri="{FF2B5EF4-FFF2-40B4-BE49-F238E27FC236}">
                  <a16:creationId xmlns:a16="http://schemas.microsoft.com/office/drawing/2014/main" id="{C79EF364-DB06-0626-98B0-E9944C7445ED}"/>
                </a:ext>
              </a:extLst>
            </p:cNvPr>
            <p:cNvSpPr/>
            <p:nvPr/>
          </p:nvSpPr>
          <p:spPr>
            <a:xfrm>
              <a:off x="5839975" y="3171399"/>
              <a:ext cx="428939" cy="526229"/>
            </a:xfrm>
            <a:custGeom>
              <a:avLst/>
              <a:gdLst>
                <a:gd name="connsiteX0" fmla="*/ 310381 w 428939"/>
                <a:gd name="connsiteY0" fmla="*/ 0 h 526229"/>
                <a:gd name="connsiteX1" fmla="*/ 428940 w 428939"/>
                <a:gd name="connsiteY1" fmla="*/ 0 h 526229"/>
                <a:gd name="connsiteX2" fmla="*/ 428940 w 428939"/>
                <a:gd name="connsiteY2" fmla="*/ 526230 h 526229"/>
                <a:gd name="connsiteX3" fmla="*/ 310381 w 428939"/>
                <a:gd name="connsiteY3" fmla="*/ 526230 h 526229"/>
                <a:gd name="connsiteX4" fmla="*/ 310381 w 428939"/>
                <a:gd name="connsiteY4" fmla="*/ 298958 h 526229"/>
                <a:gd name="connsiteX5" fmla="*/ 120135 w 428939"/>
                <a:gd name="connsiteY5" fmla="*/ 298958 h 526229"/>
                <a:gd name="connsiteX6" fmla="*/ 120135 w 428939"/>
                <a:gd name="connsiteY6" fmla="*/ 526230 h 526229"/>
                <a:gd name="connsiteX7" fmla="*/ 0 w 428939"/>
                <a:gd name="connsiteY7" fmla="*/ 526230 h 526229"/>
                <a:gd name="connsiteX8" fmla="*/ 0 w 428939"/>
                <a:gd name="connsiteY8" fmla="*/ 0 h 526229"/>
                <a:gd name="connsiteX9" fmla="*/ 120135 w 428939"/>
                <a:gd name="connsiteY9" fmla="*/ 0 h 526229"/>
                <a:gd name="connsiteX10" fmla="*/ 120135 w 428939"/>
                <a:gd name="connsiteY10" fmla="*/ 199699 h 526229"/>
                <a:gd name="connsiteX11" fmla="*/ 310381 w 428939"/>
                <a:gd name="connsiteY11" fmla="*/ 199699 h 526229"/>
                <a:gd name="connsiteX12" fmla="*/ 310381 w 428939"/>
                <a:gd name="connsiteY12" fmla="*/ 0 h 526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8939" h="526229">
                  <a:moveTo>
                    <a:pt x="310381" y="0"/>
                  </a:moveTo>
                  <a:lnTo>
                    <a:pt x="428940" y="0"/>
                  </a:lnTo>
                  <a:lnTo>
                    <a:pt x="428940" y="526230"/>
                  </a:lnTo>
                  <a:lnTo>
                    <a:pt x="310381" y="526230"/>
                  </a:lnTo>
                  <a:lnTo>
                    <a:pt x="310381" y="298958"/>
                  </a:lnTo>
                  <a:lnTo>
                    <a:pt x="120135" y="298958"/>
                  </a:lnTo>
                  <a:lnTo>
                    <a:pt x="120135" y="526230"/>
                  </a:lnTo>
                  <a:lnTo>
                    <a:pt x="0" y="526230"/>
                  </a:lnTo>
                  <a:lnTo>
                    <a:pt x="0" y="0"/>
                  </a:lnTo>
                  <a:lnTo>
                    <a:pt x="120135" y="0"/>
                  </a:lnTo>
                  <a:lnTo>
                    <a:pt x="120135" y="199699"/>
                  </a:lnTo>
                  <a:lnTo>
                    <a:pt x="310381" y="199699"/>
                  </a:lnTo>
                  <a:lnTo>
                    <a:pt x="310381" y="0"/>
                  </a:lnTo>
                  <a:close/>
                </a:path>
              </a:pathLst>
            </a:custGeom>
            <a:solidFill>
              <a:schemeClr val="accent1"/>
            </a:solidFill>
            <a:ln w="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611315A4-E5FD-7C07-8355-52A626893B51}"/>
                </a:ext>
              </a:extLst>
            </p:cNvPr>
            <p:cNvSpPr/>
            <p:nvPr/>
          </p:nvSpPr>
          <p:spPr>
            <a:xfrm>
              <a:off x="6327210" y="3299805"/>
              <a:ext cx="385612" cy="408852"/>
            </a:xfrm>
            <a:custGeom>
              <a:avLst/>
              <a:gdLst>
                <a:gd name="connsiteX0" fmla="*/ 114620 w 385612"/>
                <a:gd name="connsiteY0" fmla="*/ 236725 h 408852"/>
                <a:gd name="connsiteX1" fmla="*/ 198124 w 385612"/>
                <a:gd name="connsiteY1" fmla="*/ 319440 h 408852"/>
                <a:gd name="connsiteX2" fmla="*/ 270598 w 385612"/>
                <a:gd name="connsiteY2" fmla="*/ 278476 h 408852"/>
                <a:gd name="connsiteX3" fmla="*/ 380886 w 385612"/>
                <a:gd name="connsiteY3" fmla="*/ 285960 h 408852"/>
                <a:gd name="connsiteX4" fmla="*/ 195366 w 385612"/>
                <a:gd name="connsiteY4" fmla="*/ 408852 h 408852"/>
                <a:gd name="connsiteX5" fmla="*/ 0 w 385612"/>
                <a:gd name="connsiteY5" fmla="*/ 204426 h 408852"/>
                <a:gd name="connsiteX6" fmla="*/ 195366 w 385612"/>
                <a:gd name="connsiteY6" fmla="*/ 0 h 408852"/>
                <a:gd name="connsiteX7" fmla="*/ 385613 w 385612"/>
                <a:gd name="connsiteY7" fmla="*/ 217818 h 408852"/>
                <a:gd name="connsiteX8" fmla="*/ 385613 w 385612"/>
                <a:gd name="connsiteY8" fmla="*/ 236331 h 408852"/>
                <a:gd name="connsiteX9" fmla="*/ 115014 w 385612"/>
                <a:gd name="connsiteY9" fmla="*/ 236331 h 408852"/>
                <a:gd name="connsiteX10" fmla="*/ 269417 w 385612"/>
                <a:gd name="connsiteY10" fmla="*/ 153221 h 408852"/>
                <a:gd name="connsiteX11" fmla="*/ 197730 w 385612"/>
                <a:gd name="connsiteY11" fmla="*/ 87048 h 408852"/>
                <a:gd name="connsiteX12" fmla="*/ 115014 w 385612"/>
                <a:gd name="connsiteY12" fmla="*/ 153221 h 408852"/>
                <a:gd name="connsiteX13" fmla="*/ 269417 w 385612"/>
                <a:gd name="connsiteY13" fmla="*/ 153221 h 408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5612" h="408852">
                  <a:moveTo>
                    <a:pt x="114620" y="236725"/>
                  </a:moveTo>
                  <a:cubicBezTo>
                    <a:pt x="121316" y="284385"/>
                    <a:pt x="147313" y="319440"/>
                    <a:pt x="198124" y="319440"/>
                  </a:cubicBezTo>
                  <a:cubicBezTo>
                    <a:pt x="232391" y="319440"/>
                    <a:pt x="254055" y="307624"/>
                    <a:pt x="270598" y="278476"/>
                  </a:cubicBezTo>
                  <a:lnTo>
                    <a:pt x="380886" y="285960"/>
                  </a:lnTo>
                  <a:cubicBezTo>
                    <a:pt x="353314" y="368676"/>
                    <a:pt x="280445" y="408852"/>
                    <a:pt x="195366" y="408852"/>
                  </a:cubicBezTo>
                  <a:cubicBezTo>
                    <a:pt x="73262" y="408852"/>
                    <a:pt x="0" y="322985"/>
                    <a:pt x="0" y="204426"/>
                  </a:cubicBezTo>
                  <a:cubicBezTo>
                    <a:pt x="0" y="85867"/>
                    <a:pt x="76807" y="0"/>
                    <a:pt x="195366" y="0"/>
                  </a:cubicBezTo>
                  <a:cubicBezTo>
                    <a:pt x="324166" y="0"/>
                    <a:pt x="385613" y="98471"/>
                    <a:pt x="385613" y="217818"/>
                  </a:cubicBezTo>
                  <a:lnTo>
                    <a:pt x="385613" y="236331"/>
                  </a:lnTo>
                  <a:lnTo>
                    <a:pt x="115014" y="236331"/>
                  </a:lnTo>
                  <a:close/>
                  <a:moveTo>
                    <a:pt x="269417" y="153221"/>
                  </a:moveTo>
                  <a:cubicBezTo>
                    <a:pt x="265872" y="114620"/>
                    <a:pt x="237512" y="87048"/>
                    <a:pt x="197730" y="87048"/>
                  </a:cubicBezTo>
                  <a:cubicBezTo>
                    <a:pt x="150857" y="87048"/>
                    <a:pt x="126830" y="109500"/>
                    <a:pt x="115014" y="153221"/>
                  </a:cubicBezTo>
                  <a:lnTo>
                    <a:pt x="269417" y="153221"/>
                  </a:lnTo>
                  <a:close/>
                </a:path>
              </a:pathLst>
            </a:custGeom>
            <a:solidFill>
              <a:schemeClr val="accent1"/>
            </a:solidFill>
            <a:ln w="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1C91CD64-935D-627E-E2D5-D8EDA9061E00}"/>
                </a:ext>
              </a:extLst>
            </p:cNvPr>
            <p:cNvSpPr/>
            <p:nvPr/>
          </p:nvSpPr>
          <p:spPr>
            <a:xfrm>
              <a:off x="6734092" y="3197395"/>
              <a:ext cx="236330" cy="504959"/>
            </a:xfrm>
            <a:custGeom>
              <a:avLst/>
              <a:gdLst>
                <a:gd name="connsiteX0" fmla="*/ 164644 w 236330"/>
                <a:gd name="connsiteY0" fmla="*/ 197730 h 504959"/>
                <a:gd name="connsiteX1" fmla="*/ 164644 w 236330"/>
                <a:gd name="connsiteY1" fmla="*/ 371433 h 504959"/>
                <a:gd name="connsiteX2" fmla="*/ 206395 w 236330"/>
                <a:gd name="connsiteY2" fmla="*/ 416336 h 504959"/>
                <a:gd name="connsiteX3" fmla="*/ 236330 w 236330"/>
                <a:gd name="connsiteY3" fmla="*/ 414761 h 504959"/>
                <a:gd name="connsiteX4" fmla="*/ 236330 w 236330"/>
                <a:gd name="connsiteY4" fmla="*/ 499840 h 504959"/>
                <a:gd name="connsiteX5" fmla="*/ 161099 w 236330"/>
                <a:gd name="connsiteY5" fmla="*/ 504960 h 504959"/>
                <a:gd name="connsiteX6" fmla="*/ 55144 w 236330"/>
                <a:gd name="connsiteY6" fmla="*/ 384037 h 504959"/>
                <a:gd name="connsiteX7" fmla="*/ 55144 w 236330"/>
                <a:gd name="connsiteY7" fmla="*/ 197730 h 504959"/>
                <a:gd name="connsiteX8" fmla="*/ 0 w 236330"/>
                <a:gd name="connsiteY8" fmla="*/ 197730 h 504959"/>
                <a:gd name="connsiteX9" fmla="*/ 0 w 236330"/>
                <a:gd name="connsiteY9" fmla="*/ 114227 h 504959"/>
                <a:gd name="connsiteX10" fmla="*/ 55144 w 236330"/>
                <a:gd name="connsiteY10" fmla="*/ 114227 h 504959"/>
                <a:gd name="connsiteX11" fmla="*/ 55144 w 236330"/>
                <a:gd name="connsiteY11" fmla="*/ 0 h 504959"/>
                <a:gd name="connsiteX12" fmla="*/ 164644 w 236330"/>
                <a:gd name="connsiteY12" fmla="*/ 0 h 504959"/>
                <a:gd name="connsiteX13" fmla="*/ 164644 w 236330"/>
                <a:gd name="connsiteY13" fmla="*/ 114227 h 504959"/>
                <a:gd name="connsiteX14" fmla="*/ 232392 w 236330"/>
                <a:gd name="connsiteY14" fmla="*/ 114227 h 504959"/>
                <a:gd name="connsiteX15" fmla="*/ 232392 w 236330"/>
                <a:gd name="connsiteY15" fmla="*/ 197730 h 504959"/>
                <a:gd name="connsiteX16" fmla="*/ 164644 w 236330"/>
                <a:gd name="connsiteY16" fmla="*/ 197730 h 50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6330" h="504959">
                  <a:moveTo>
                    <a:pt x="164644" y="197730"/>
                  </a:moveTo>
                  <a:lnTo>
                    <a:pt x="164644" y="371433"/>
                  </a:lnTo>
                  <a:cubicBezTo>
                    <a:pt x="164644" y="403338"/>
                    <a:pt x="170552" y="416336"/>
                    <a:pt x="206395" y="416336"/>
                  </a:cubicBezTo>
                  <a:cubicBezTo>
                    <a:pt x="217424" y="416336"/>
                    <a:pt x="224908" y="415548"/>
                    <a:pt x="236330" y="414761"/>
                  </a:cubicBezTo>
                  <a:lnTo>
                    <a:pt x="236330" y="499840"/>
                  </a:lnTo>
                  <a:cubicBezTo>
                    <a:pt x="198124" y="504172"/>
                    <a:pt x="178036" y="504960"/>
                    <a:pt x="161099" y="504960"/>
                  </a:cubicBezTo>
                  <a:cubicBezTo>
                    <a:pt x="70899" y="504960"/>
                    <a:pt x="55144" y="461633"/>
                    <a:pt x="55144" y="384037"/>
                  </a:cubicBezTo>
                  <a:lnTo>
                    <a:pt x="55144" y="197730"/>
                  </a:lnTo>
                  <a:lnTo>
                    <a:pt x="0" y="197730"/>
                  </a:lnTo>
                  <a:lnTo>
                    <a:pt x="0" y="114227"/>
                  </a:lnTo>
                  <a:lnTo>
                    <a:pt x="55144" y="114227"/>
                  </a:lnTo>
                  <a:lnTo>
                    <a:pt x="55144" y="0"/>
                  </a:lnTo>
                  <a:lnTo>
                    <a:pt x="164644" y="0"/>
                  </a:lnTo>
                  <a:lnTo>
                    <a:pt x="164644" y="114227"/>
                  </a:lnTo>
                  <a:lnTo>
                    <a:pt x="232392" y="114227"/>
                  </a:lnTo>
                  <a:lnTo>
                    <a:pt x="232392" y="197730"/>
                  </a:lnTo>
                  <a:lnTo>
                    <a:pt x="164644" y="197730"/>
                  </a:lnTo>
                  <a:close/>
                </a:path>
              </a:pathLst>
            </a:custGeom>
            <a:solidFill>
              <a:schemeClr val="accent1"/>
            </a:solidFill>
            <a:ln w="0" cap="flat">
              <a:noFill/>
              <a:prstDash val="solid"/>
              <a:miter/>
            </a:ln>
          </p:spPr>
          <p:txBody>
            <a:bodyPr rtlCol="0" anchor="ctr"/>
            <a:lstStyle/>
            <a:p>
              <a:endParaRPr lang="nl-NL"/>
            </a:p>
          </p:txBody>
        </p:sp>
        <p:sp>
          <p:nvSpPr>
            <p:cNvPr id="14" name="Vrije vorm: vorm 13">
              <a:extLst>
                <a:ext uri="{FF2B5EF4-FFF2-40B4-BE49-F238E27FC236}">
                  <a16:creationId xmlns:a16="http://schemas.microsoft.com/office/drawing/2014/main" id="{EA57891F-A2E3-49E7-7769-AB16F19529EB}"/>
                </a:ext>
              </a:extLst>
            </p:cNvPr>
            <p:cNvSpPr/>
            <p:nvPr/>
          </p:nvSpPr>
          <p:spPr>
            <a:xfrm>
              <a:off x="5804131" y="3835094"/>
              <a:ext cx="348587" cy="537652"/>
            </a:xfrm>
            <a:custGeom>
              <a:avLst/>
              <a:gdLst>
                <a:gd name="connsiteX0" fmla="*/ 348587 w 348587"/>
                <a:gd name="connsiteY0" fmla="*/ 394 h 537652"/>
                <a:gd name="connsiteX1" fmla="*/ 348587 w 348587"/>
                <a:gd name="connsiteY1" fmla="*/ 329681 h 537652"/>
                <a:gd name="connsiteX2" fmla="*/ 287535 w 348587"/>
                <a:gd name="connsiteY2" fmla="*/ 506535 h 537652"/>
                <a:gd name="connsiteX3" fmla="*/ 164643 w 348587"/>
                <a:gd name="connsiteY3" fmla="*/ 537652 h 537652"/>
                <a:gd name="connsiteX4" fmla="*/ 7484 w 348587"/>
                <a:gd name="connsiteY4" fmla="*/ 438394 h 537652"/>
                <a:gd name="connsiteX5" fmla="*/ 0 w 348587"/>
                <a:gd name="connsiteY5" fmla="*/ 363949 h 537652"/>
                <a:gd name="connsiteX6" fmla="*/ 0 w 348587"/>
                <a:gd name="connsiteY6" fmla="*/ 323773 h 537652"/>
                <a:gd name="connsiteX7" fmla="*/ 115408 w 348587"/>
                <a:gd name="connsiteY7" fmla="*/ 323773 h 537652"/>
                <a:gd name="connsiteX8" fmla="*/ 115408 w 348587"/>
                <a:gd name="connsiteY8" fmla="*/ 377341 h 537652"/>
                <a:gd name="connsiteX9" fmla="*/ 171340 w 348587"/>
                <a:gd name="connsiteY9" fmla="*/ 436818 h 537652"/>
                <a:gd name="connsiteX10" fmla="*/ 230816 w 348587"/>
                <a:gd name="connsiteY10" fmla="*/ 367494 h 537652"/>
                <a:gd name="connsiteX11" fmla="*/ 230816 w 348587"/>
                <a:gd name="connsiteY11" fmla="*/ 0 h 537652"/>
                <a:gd name="connsiteX12" fmla="*/ 348587 w 348587"/>
                <a:gd name="connsiteY12" fmla="*/ 0 h 537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8587" h="537652">
                  <a:moveTo>
                    <a:pt x="348587" y="394"/>
                  </a:moveTo>
                  <a:lnTo>
                    <a:pt x="348587" y="329681"/>
                  </a:lnTo>
                  <a:cubicBezTo>
                    <a:pt x="348587" y="410821"/>
                    <a:pt x="347800" y="463996"/>
                    <a:pt x="287535" y="506535"/>
                  </a:cubicBezTo>
                  <a:cubicBezTo>
                    <a:pt x="249329" y="533320"/>
                    <a:pt x="209152" y="537652"/>
                    <a:pt x="164643" y="537652"/>
                  </a:cubicBezTo>
                  <a:cubicBezTo>
                    <a:pt x="94532" y="537652"/>
                    <a:pt x="31117" y="509293"/>
                    <a:pt x="7484" y="438394"/>
                  </a:cubicBezTo>
                  <a:cubicBezTo>
                    <a:pt x="788" y="419093"/>
                    <a:pt x="0" y="390734"/>
                    <a:pt x="0" y="363949"/>
                  </a:cubicBezTo>
                  <a:lnTo>
                    <a:pt x="0" y="323773"/>
                  </a:lnTo>
                  <a:lnTo>
                    <a:pt x="115408" y="323773"/>
                  </a:lnTo>
                  <a:lnTo>
                    <a:pt x="115408" y="377341"/>
                  </a:lnTo>
                  <a:cubicBezTo>
                    <a:pt x="115408" y="407277"/>
                    <a:pt x="128800" y="436818"/>
                    <a:pt x="171340" y="436818"/>
                  </a:cubicBezTo>
                  <a:cubicBezTo>
                    <a:pt x="217424" y="436818"/>
                    <a:pt x="230816" y="407671"/>
                    <a:pt x="230816" y="367494"/>
                  </a:cubicBezTo>
                  <a:lnTo>
                    <a:pt x="230816" y="0"/>
                  </a:lnTo>
                  <a:lnTo>
                    <a:pt x="348587" y="0"/>
                  </a:lnTo>
                  <a:close/>
                </a:path>
              </a:pathLst>
            </a:custGeom>
            <a:solidFill>
              <a:schemeClr val="accent1"/>
            </a:solidFill>
            <a:ln w="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6080A781-AA3B-056F-735B-E83F44A0F42B}"/>
                </a:ext>
              </a:extLst>
            </p:cNvPr>
            <p:cNvSpPr/>
            <p:nvPr/>
          </p:nvSpPr>
          <p:spPr>
            <a:xfrm>
              <a:off x="6221255" y="3975317"/>
              <a:ext cx="342679" cy="395853"/>
            </a:xfrm>
            <a:custGeom>
              <a:avLst/>
              <a:gdLst>
                <a:gd name="connsiteX0" fmla="*/ 238300 w 342679"/>
                <a:gd name="connsiteY0" fmla="*/ 386401 h 395853"/>
                <a:gd name="connsiteX1" fmla="*/ 238300 w 342679"/>
                <a:gd name="connsiteY1" fmla="*/ 343861 h 395853"/>
                <a:gd name="connsiteX2" fmla="*/ 128800 w 342679"/>
                <a:gd name="connsiteY2" fmla="*/ 395854 h 395853"/>
                <a:gd name="connsiteX3" fmla="*/ 0 w 342679"/>
                <a:gd name="connsiteY3" fmla="*/ 225302 h 395853"/>
                <a:gd name="connsiteX4" fmla="*/ 0 w 342679"/>
                <a:gd name="connsiteY4" fmla="*/ 0 h 395853"/>
                <a:gd name="connsiteX5" fmla="*/ 109500 w 342679"/>
                <a:gd name="connsiteY5" fmla="*/ 0 h 395853"/>
                <a:gd name="connsiteX6" fmla="*/ 109500 w 342679"/>
                <a:gd name="connsiteY6" fmla="*/ 221363 h 395853"/>
                <a:gd name="connsiteX7" fmla="*/ 169764 w 342679"/>
                <a:gd name="connsiteY7" fmla="*/ 304867 h 395853"/>
                <a:gd name="connsiteX8" fmla="*/ 235936 w 342679"/>
                <a:gd name="connsiteY8" fmla="*/ 201275 h 395853"/>
                <a:gd name="connsiteX9" fmla="*/ 235936 w 342679"/>
                <a:gd name="connsiteY9" fmla="*/ 0 h 395853"/>
                <a:gd name="connsiteX10" fmla="*/ 342679 w 342679"/>
                <a:gd name="connsiteY10" fmla="*/ 0 h 395853"/>
                <a:gd name="connsiteX11" fmla="*/ 342679 w 342679"/>
                <a:gd name="connsiteY11" fmla="*/ 386007 h 395853"/>
                <a:gd name="connsiteX12" fmla="*/ 238300 w 342679"/>
                <a:gd name="connsiteY12" fmla="*/ 386007 h 395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2679" h="395853">
                  <a:moveTo>
                    <a:pt x="238300" y="386401"/>
                  </a:moveTo>
                  <a:lnTo>
                    <a:pt x="238300" y="343861"/>
                  </a:lnTo>
                  <a:cubicBezTo>
                    <a:pt x="216636" y="378917"/>
                    <a:pt x="168188" y="395854"/>
                    <a:pt x="128800" y="395854"/>
                  </a:cubicBezTo>
                  <a:cubicBezTo>
                    <a:pt x="7878" y="395854"/>
                    <a:pt x="0" y="298171"/>
                    <a:pt x="0" y="225302"/>
                  </a:cubicBezTo>
                  <a:lnTo>
                    <a:pt x="0" y="0"/>
                  </a:lnTo>
                  <a:lnTo>
                    <a:pt x="109500" y="0"/>
                  </a:lnTo>
                  <a:lnTo>
                    <a:pt x="109500" y="221363"/>
                  </a:lnTo>
                  <a:cubicBezTo>
                    <a:pt x="109500" y="263903"/>
                    <a:pt x="117771" y="304867"/>
                    <a:pt x="169764" y="304867"/>
                  </a:cubicBezTo>
                  <a:cubicBezTo>
                    <a:pt x="224908" y="304867"/>
                    <a:pt x="235936" y="259570"/>
                    <a:pt x="235936" y="201275"/>
                  </a:cubicBezTo>
                  <a:lnTo>
                    <a:pt x="235936" y="0"/>
                  </a:lnTo>
                  <a:lnTo>
                    <a:pt x="342679" y="0"/>
                  </a:lnTo>
                  <a:lnTo>
                    <a:pt x="342679" y="386007"/>
                  </a:lnTo>
                  <a:lnTo>
                    <a:pt x="238300" y="386007"/>
                  </a:lnTo>
                  <a:close/>
                </a:path>
              </a:pathLst>
            </a:custGeom>
            <a:solidFill>
              <a:schemeClr val="accent1"/>
            </a:solidFill>
            <a:ln w="0" cap="flat">
              <a:noFill/>
              <a:prstDash val="solid"/>
              <a:miter/>
            </a:ln>
          </p:spPr>
          <p:txBody>
            <a:bodyPr rtlCol="0" anchor="ctr"/>
            <a:lstStyle/>
            <a:p>
              <a:endParaRPr lang="nl-NL"/>
            </a:p>
          </p:txBody>
        </p:sp>
        <p:sp>
          <p:nvSpPr>
            <p:cNvPr id="16" name="Vrije vorm: vorm 15">
              <a:extLst>
                <a:ext uri="{FF2B5EF4-FFF2-40B4-BE49-F238E27FC236}">
                  <a16:creationId xmlns:a16="http://schemas.microsoft.com/office/drawing/2014/main" id="{7FA45201-4E79-9D4F-BBF3-A7AAF65D66E1}"/>
                </a:ext>
              </a:extLst>
            </p:cNvPr>
            <p:cNvSpPr/>
            <p:nvPr/>
          </p:nvSpPr>
          <p:spPr>
            <a:xfrm>
              <a:off x="6637984" y="3968227"/>
              <a:ext cx="226483" cy="393884"/>
            </a:xfrm>
            <a:custGeom>
              <a:avLst/>
              <a:gdLst>
                <a:gd name="connsiteX0" fmla="*/ 107137 w 226483"/>
                <a:gd name="connsiteY0" fmla="*/ 70899 h 393884"/>
                <a:gd name="connsiteX1" fmla="*/ 207183 w 226483"/>
                <a:gd name="connsiteY1" fmla="*/ 0 h 393884"/>
                <a:gd name="connsiteX2" fmla="*/ 226483 w 226483"/>
                <a:gd name="connsiteY2" fmla="*/ 1576 h 393884"/>
                <a:gd name="connsiteX3" fmla="*/ 226483 w 226483"/>
                <a:gd name="connsiteY3" fmla="*/ 101622 h 393884"/>
                <a:gd name="connsiteX4" fmla="*/ 200487 w 226483"/>
                <a:gd name="connsiteY4" fmla="*/ 99259 h 393884"/>
                <a:gd name="connsiteX5" fmla="*/ 112651 w 226483"/>
                <a:gd name="connsiteY5" fmla="*/ 203638 h 393884"/>
                <a:gd name="connsiteX6" fmla="*/ 112651 w 226483"/>
                <a:gd name="connsiteY6" fmla="*/ 393885 h 393884"/>
                <a:gd name="connsiteX7" fmla="*/ 0 w 226483"/>
                <a:gd name="connsiteY7" fmla="*/ 393885 h 393884"/>
                <a:gd name="connsiteX8" fmla="*/ 0 w 226483"/>
                <a:gd name="connsiteY8" fmla="*/ 7878 h 393884"/>
                <a:gd name="connsiteX9" fmla="*/ 107530 w 226483"/>
                <a:gd name="connsiteY9" fmla="*/ 7878 h 393884"/>
                <a:gd name="connsiteX10" fmla="*/ 107530 w 226483"/>
                <a:gd name="connsiteY10" fmla="*/ 71293 h 393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6483" h="393884">
                  <a:moveTo>
                    <a:pt x="107137" y="70899"/>
                  </a:moveTo>
                  <a:cubicBezTo>
                    <a:pt x="128012" y="17331"/>
                    <a:pt x="159917" y="0"/>
                    <a:pt x="207183" y="0"/>
                  </a:cubicBezTo>
                  <a:cubicBezTo>
                    <a:pt x="212303" y="0"/>
                    <a:pt x="217030" y="0"/>
                    <a:pt x="226483" y="1576"/>
                  </a:cubicBezTo>
                  <a:lnTo>
                    <a:pt x="226483" y="101622"/>
                  </a:lnTo>
                  <a:cubicBezTo>
                    <a:pt x="216242" y="100047"/>
                    <a:pt x="209940" y="99259"/>
                    <a:pt x="200487" y="99259"/>
                  </a:cubicBezTo>
                  <a:cubicBezTo>
                    <a:pt x="121316" y="99259"/>
                    <a:pt x="112651" y="157554"/>
                    <a:pt x="112651" y="203638"/>
                  </a:cubicBezTo>
                  <a:lnTo>
                    <a:pt x="112651" y="393885"/>
                  </a:lnTo>
                  <a:lnTo>
                    <a:pt x="0" y="393885"/>
                  </a:lnTo>
                  <a:lnTo>
                    <a:pt x="0" y="7878"/>
                  </a:lnTo>
                  <a:lnTo>
                    <a:pt x="107530" y="7878"/>
                  </a:lnTo>
                  <a:lnTo>
                    <a:pt x="107530" y="71293"/>
                  </a:lnTo>
                  <a:close/>
                </a:path>
              </a:pathLst>
            </a:custGeom>
            <a:solidFill>
              <a:schemeClr val="accent1"/>
            </a:solidFill>
            <a:ln w="0" cap="flat">
              <a:noFill/>
              <a:prstDash val="solid"/>
              <a:miter/>
            </a:ln>
          </p:spPr>
          <p:txBody>
            <a:bodyPr rtlCol="0" anchor="ctr"/>
            <a:lstStyle/>
            <a:p>
              <a:endParaRPr lang="nl-NL"/>
            </a:p>
          </p:txBody>
        </p:sp>
        <p:sp>
          <p:nvSpPr>
            <p:cNvPr id="17" name="Vrije vorm: vorm 16">
              <a:extLst>
                <a:ext uri="{FF2B5EF4-FFF2-40B4-BE49-F238E27FC236}">
                  <a16:creationId xmlns:a16="http://schemas.microsoft.com/office/drawing/2014/main" id="{015669E6-C29C-000D-2AB9-103F39DE684F}"/>
                </a:ext>
              </a:extLst>
            </p:cNvPr>
            <p:cNvSpPr/>
            <p:nvPr/>
          </p:nvSpPr>
          <p:spPr>
            <a:xfrm>
              <a:off x="6901886" y="3835488"/>
              <a:ext cx="108712" cy="526229"/>
            </a:xfrm>
            <a:custGeom>
              <a:avLst/>
              <a:gdLst>
                <a:gd name="connsiteX0" fmla="*/ 108712 w 108712"/>
                <a:gd name="connsiteY0" fmla="*/ 99259 h 526229"/>
                <a:gd name="connsiteX1" fmla="*/ 0 w 108712"/>
                <a:gd name="connsiteY1" fmla="*/ 99259 h 526229"/>
                <a:gd name="connsiteX2" fmla="*/ 0 w 108712"/>
                <a:gd name="connsiteY2" fmla="*/ 0 h 526229"/>
                <a:gd name="connsiteX3" fmla="*/ 108712 w 108712"/>
                <a:gd name="connsiteY3" fmla="*/ 0 h 526229"/>
                <a:gd name="connsiteX4" fmla="*/ 108712 w 108712"/>
                <a:gd name="connsiteY4" fmla="*/ 99259 h 526229"/>
                <a:gd name="connsiteX5" fmla="*/ 108712 w 108712"/>
                <a:gd name="connsiteY5" fmla="*/ 526230 h 526229"/>
                <a:gd name="connsiteX6" fmla="*/ 0 w 108712"/>
                <a:gd name="connsiteY6" fmla="*/ 526230 h 526229"/>
                <a:gd name="connsiteX7" fmla="*/ 0 w 108712"/>
                <a:gd name="connsiteY7" fmla="*/ 140223 h 526229"/>
                <a:gd name="connsiteX8" fmla="*/ 108712 w 108712"/>
                <a:gd name="connsiteY8" fmla="*/ 140223 h 526229"/>
                <a:gd name="connsiteX9" fmla="*/ 108712 w 108712"/>
                <a:gd name="connsiteY9" fmla="*/ 526230 h 526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712" h="526229">
                  <a:moveTo>
                    <a:pt x="108712" y="99259"/>
                  </a:moveTo>
                  <a:lnTo>
                    <a:pt x="0" y="99259"/>
                  </a:lnTo>
                  <a:lnTo>
                    <a:pt x="0" y="0"/>
                  </a:lnTo>
                  <a:lnTo>
                    <a:pt x="108712" y="0"/>
                  </a:lnTo>
                  <a:lnTo>
                    <a:pt x="108712" y="99259"/>
                  </a:lnTo>
                  <a:close/>
                  <a:moveTo>
                    <a:pt x="108712" y="526230"/>
                  </a:moveTo>
                  <a:lnTo>
                    <a:pt x="0" y="526230"/>
                  </a:lnTo>
                  <a:lnTo>
                    <a:pt x="0" y="140223"/>
                  </a:lnTo>
                  <a:lnTo>
                    <a:pt x="108712" y="140223"/>
                  </a:lnTo>
                  <a:lnTo>
                    <a:pt x="108712" y="526230"/>
                  </a:lnTo>
                  <a:close/>
                </a:path>
              </a:pathLst>
            </a:custGeom>
            <a:solidFill>
              <a:schemeClr val="accent1"/>
            </a:solidFill>
            <a:ln w="0"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B8A5E6E3-4172-4CB2-7511-B5EC9BE5D222}"/>
                </a:ext>
              </a:extLst>
            </p:cNvPr>
            <p:cNvSpPr/>
            <p:nvPr/>
          </p:nvSpPr>
          <p:spPr>
            <a:xfrm>
              <a:off x="7070469" y="3835488"/>
              <a:ext cx="373402" cy="535682"/>
            </a:xfrm>
            <a:custGeom>
              <a:avLst/>
              <a:gdLst>
                <a:gd name="connsiteX0" fmla="*/ 266660 w 373402"/>
                <a:gd name="connsiteY0" fmla="*/ 526230 h 535682"/>
                <a:gd name="connsiteX1" fmla="*/ 266660 w 373402"/>
                <a:gd name="connsiteY1" fmla="*/ 488811 h 535682"/>
                <a:gd name="connsiteX2" fmla="*/ 164644 w 373402"/>
                <a:gd name="connsiteY2" fmla="*/ 535683 h 535682"/>
                <a:gd name="connsiteX3" fmla="*/ 0 w 373402"/>
                <a:gd name="connsiteY3" fmla="*/ 336771 h 535682"/>
                <a:gd name="connsiteX4" fmla="*/ 169764 w 373402"/>
                <a:gd name="connsiteY4" fmla="*/ 130376 h 535682"/>
                <a:gd name="connsiteX5" fmla="*/ 262327 w 373402"/>
                <a:gd name="connsiteY5" fmla="*/ 165432 h 535682"/>
                <a:gd name="connsiteX6" fmla="*/ 262327 w 373402"/>
                <a:gd name="connsiteY6" fmla="*/ 0 h 535682"/>
                <a:gd name="connsiteX7" fmla="*/ 373402 w 373402"/>
                <a:gd name="connsiteY7" fmla="*/ 0 h 535682"/>
                <a:gd name="connsiteX8" fmla="*/ 373402 w 373402"/>
                <a:gd name="connsiteY8" fmla="*/ 526230 h 535682"/>
                <a:gd name="connsiteX9" fmla="*/ 266660 w 373402"/>
                <a:gd name="connsiteY9" fmla="*/ 526230 h 535682"/>
                <a:gd name="connsiteX10" fmla="*/ 189064 w 373402"/>
                <a:gd name="connsiteY10" fmla="*/ 220575 h 535682"/>
                <a:gd name="connsiteX11" fmla="*/ 111469 w 373402"/>
                <a:gd name="connsiteY11" fmla="*/ 331651 h 535682"/>
                <a:gd name="connsiteX12" fmla="*/ 190640 w 373402"/>
                <a:gd name="connsiteY12" fmla="*/ 445090 h 535682"/>
                <a:gd name="connsiteX13" fmla="*/ 265872 w 373402"/>
                <a:gd name="connsiteY13" fmla="*/ 335589 h 535682"/>
                <a:gd name="connsiteX14" fmla="*/ 189064 w 373402"/>
                <a:gd name="connsiteY14" fmla="*/ 220969 h 535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3402" h="535682">
                  <a:moveTo>
                    <a:pt x="266660" y="526230"/>
                  </a:moveTo>
                  <a:lnTo>
                    <a:pt x="266660" y="488811"/>
                  </a:lnTo>
                  <a:cubicBezTo>
                    <a:pt x="244208" y="523867"/>
                    <a:pt x="204032" y="535683"/>
                    <a:pt x="164644" y="535683"/>
                  </a:cubicBezTo>
                  <a:cubicBezTo>
                    <a:pt x="55144" y="535683"/>
                    <a:pt x="0" y="435243"/>
                    <a:pt x="0" y="336771"/>
                  </a:cubicBezTo>
                  <a:cubicBezTo>
                    <a:pt x="0" y="231604"/>
                    <a:pt x="52781" y="130376"/>
                    <a:pt x="169764" y="130376"/>
                  </a:cubicBezTo>
                  <a:cubicBezTo>
                    <a:pt x="204820" y="130376"/>
                    <a:pt x="235543" y="142980"/>
                    <a:pt x="262327" y="165432"/>
                  </a:cubicBezTo>
                  <a:lnTo>
                    <a:pt x="262327" y="0"/>
                  </a:lnTo>
                  <a:lnTo>
                    <a:pt x="373402" y="0"/>
                  </a:lnTo>
                  <a:lnTo>
                    <a:pt x="373402" y="526230"/>
                  </a:lnTo>
                  <a:lnTo>
                    <a:pt x="266660" y="526230"/>
                  </a:lnTo>
                  <a:close/>
                  <a:moveTo>
                    <a:pt x="189064" y="220575"/>
                  </a:moveTo>
                  <a:cubicBezTo>
                    <a:pt x="129982" y="220575"/>
                    <a:pt x="111469" y="283203"/>
                    <a:pt x="111469" y="331651"/>
                  </a:cubicBezTo>
                  <a:cubicBezTo>
                    <a:pt x="111469" y="384431"/>
                    <a:pt x="127225" y="445090"/>
                    <a:pt x="190640" y="445090"/>
                  </a:cubicBezTo>
                  <a:cubicBezTo>
                    <a:pt x="254055" y="445090"/>
                    <a:pt x="265872" y="386401"/>
                    <a:pt x="265872" y="335589"/>
                  </a:cubicBezTo>
                  <a:cubicBezTo>
                    <a:pt x="265872" y="284779"/>
                    <a:pt x="253267" y="220969"/>
                    <a:pt x="189064" y="220969"/>
                  </a:cubicBezTo>
                  <a:close/>
                </a:path>
              </a:pathLst>
            </a:custGeom>
            <a:solidFill>
              <a:schemeClr val="accent1"/>
            </a:solidFill>
            <a:ln w="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8F981974-E8B0-260D-39C0-70C5D1AC57E0}"/>
                </a:ext>
              </a:extLst>
            </p:cNvPr>
            <p:cNvSpPr/>
            <p:nvPr/>
          </p:nvSpPr>
          <p:spPr>
            <a:xfrm>
              <a:off x="7518315" y="3835488"/>
              <a:ext cx="108712" cy="526229"/>
            </a:xfrm>
            <a:custGeom>
              <a:avLst/>
              <a:gdLst>
                <a:gd name="connsiteX0" fmla="*/ 108712 w 108712"/>
                <a:gd name="connsiteY0" fmla="*/ 99259 h 526229"/>
                <a:gd name="connsiteX1" fmla="*/ 0 w 108712"/>
                <a:gd name="connsiteY1" fmla="*/ 99259 h 526229"/>
                <a:gd name="connsiteX2" fmla="*/ 0 w 108712"/>
                <a:gd name="connsiteY2" fmla="*/ 0 h 526229"/>
                <a:gd name="connsiteX3" fmla="*/ 108712 w 108712"/>
                <a:gd name="connsiteY3" fmla="*/ 0 h 526229"/>
                <a:gd name="connsiteX4" fmla="*/ 108712 w 108712"/>
                <a:gd name="connsiteY4" fmla="*/ 99259 h 526229"/>
                <a:gd name="connsiteX5" fmla="*/ 108712 w 108712"/>
                <a:gd name="connsiteY5" fmla="*/ 526230 h 526229"/>
                <a:gd name="connsiteX6" fmla="*/ 0 w 108712"/>
                <a:gd name="connsiteY6" fmla="*/ 526230 h 526229"/>
                <a:gd name="connsiteX7" fmla="*/ 0 w 108712"/>
                <a:gd name="connsiteY7" fmla="*/ 140223 h 526229"/>
                <a:gd name="connsiteX8" fmla="*/ 108712 w 108712"/>
                <a:gd name="connsiteY8" fmla="*/ 140223 h 526229"/>
                <a:gd name="connsiteX9" fmla="*/ 108712 w 108712"/>
                <a:gd name="connsiteY9" fmla="*/ 526230 h 526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712" h="526229">
                  <a:moveTo>
                    <a:pt x="108712" y="99259"/>
                  </a:moveTo>
                  <a:lnTo>
                    <a:pt x="0" y="99259"/>
                  </a:lnTo>
                  <a:lnTo>
                    <a:pt x="0" y="0"/>
                  </a:lnTo>
                  <a:lnTo>
                    <a:pt x="108712" y="0"/>
                  </a:lnTo>
                  <a:lnTo>
                    <a:pt x="108712" y="99259"/>
                  </a:lnTo>
                  <a:close/>
                  <a:moveTo>
                    <a:pt x="108712" y="526230"/>
                  </a:moveTo>
                  <a:lnTo>
                    <a:pt x="0" y="526230"/>
                  </a:lnTo>
                  <a:lnTo>
                    <a:pt x="0" y="140223"/>
                  </a:lnTo>
                  <a:lnTo>
                    <a:pt x="108712" y="140223"/>
                  </a:lnTo>
                  <a:lnTo>
                    <a:pt x="108712" y="526230"/>
                  </a:lnTo>
                  <a:close/>
                </a:path>
              </a:pathLst>
            </a:custGeom>
            <a:solidFill>
              <a:schemeClr val="accent1"/>
            </a:solidFill>
            <a:ln w="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42E49759-7B8F-D457-0713-CDC946A98F4E}"/>
                </a:ext>
              </a:extLst>
            </p:cNvPr>
            <p:cNvSpPr/>
            <p:nvPr/>
          </p:nvSpPr>
          <p:spPr>
            <a:xfrm>
              <a:off x="7680201" y="3964682"/>
              <a:ext cx="353314" cy="408064"/>
            </a:xfrm>
            <a:custGeom>
              <a:avLst/>
              <a:gdLst>
                <a:gd name="connsiteX0" fmla="*/ 103985 w 353314"/>
                <a:gd name="connsiteY0" fmla="*/ 261539 h 408064"/>
                <a:gd name="connsiteX1" fmla="*/ 185913 w 353314"/>
                <a:gd name="connsiteY1" fmla="*/ 325743 h 408064"/>
                <a:gd name="connsiteX2" fmla="*/ 241057 w 353314"/>
                <a:gd name="connsiteY2" fmla="*/ 289899 h 408064"/>
                <a:gd name="connsiteX3" fmla="*/ 11423 w 353314"/>
                <a:gd name="connsiteY3" fmla="*/ 122104 h 408064"/>
                <a:gd name="connsiteX4" fmla="*/ 172521 w 353314"/>
                <a:gd name="connsiteY4" fmla="*/ 0 h 408064"/>
                <a:gd name="connsiteX5" fmla="*/ 341891 w 353314"/>
                <a:gd name="connsiteY5" fmla="*/ 131164 h 408064"/>
                <a:gd name="connsiteX6" fmla="*/ 239088 w 353314"/>
                <a:gd name="connsiteY6" fmla="*/ 136284 h 408064"/>
                <a:gd name="connsiteX7" fmla="*/ 171340 w 353314"/>
                <a:gd name="connsiteY7" fmla="*/ 80352 h 408064"/>
                <a:gd name="connsiteX8" fmla="*/ 117771 w 353314"/>
                <a:gd name="connsiteY8" fmla="*/ 113045 h 408064"/>
                <a:gd name="connsiteX9" fmla="*/ 353314 w 353314"/>
                <a:gd name="connsiteY9" fmla="*/ 278476 h 408064"/>
                <a:gd name="connsiteX10" fmla="*/ 178823 w 353314"/>
                <a:gd name="connsiteY10" fmla="*/ 408064 h 408064"/>
                <a:gd name="connsiteX11" fmla="*/ 0 w 353314"/>
                <a:gd name="connsiteY11" fmla="*/ 269417 h 408064"/>
                <a:gd name="connsiteX12" fmla="*/ 0 w 353314"/>
                <a:gd name="connsiteY12" fmla="*/ 265084 h 408064"/>
                <a:gd name="connsiteX13" fmla="*/ 104379 w 353314"/>
                <a:gd name="connsiteY13" fmla="*/ 261539 h 408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3314" h="408064">
                  <a:moveTo>
                    <a:pt x="103985" y="261539"/>
                  </a:moveTo>
                  <a:cubicBezTo>
                    <a:pt x="110681" y="311563"/>
                    <a:pt x="136678" y="325743"/>
                    <a:pt x="185913" y="325743"/>
                  </a:cubicBezTo>
                  <a:cubicBezTo>
                    <a:pt x="209940" y="325743"/>
                    <a:pt x="241057" y="320622"/>
                    <a:pt x="241057" y="289899"/>
                  </a:cubicBezTo>
                  <a:cubicBezTo>
                    <a:pt x="241057" y="220575"/>
                    <a:pt x="11423" y="276507"/>
                    <a:pt x="11423" y="122104"/>
                  </a:cubicBezTo>
                  <a:cubicBezTo>
                    <a:pt x="11423" y="31117"/>
                    <a:pt x="94138" y="0"/>
                    <a:pt x="172521" y="0"/>
                  </a:cubicBezTo>
                  <a:cubicBezTo>
                    <a:pt x="257600" y="0"/>
                    <a:pt x="337165" y="36631"/>
                    <a:pt x="341891" y="131164"/>
                  </a:cubicBezTo>
                  <a:lnTo>
                    <a:pt x="239088" y="136284"/>
                  </a:lnTo>
                  <a:cubicBezTo>
                    <a:pt x="236724" y="95320"/>
                    <a:pt x="203244" y="80352"/>
                    <a:pt x="171340" y="80352"/>
                  </a:cubicBezTo>
                  <a:cubicBezTo>
                    <a:pt x="150464" y="80352"/>
                    <a:pt x="117771" y="83897"/>
                    <a:pt x="117771" y="113045"/>
                  </a:cubicBezTo>
                  <a:cubicBezTo>
                    <a:pt x="117771" y="171734"/>
                    <a:pt x="353314" y="125649"/>
                    <a:pt x="353314" y="278476"/>
                  </a:cubicBezTo>
                  <a:cubicBezTo>
                    <a:pt x="353314" y="378523"/>
                    <a:pt x="263115" y="408064"/>
                    <a:pt x="178823" y="408064"/>
                  </a:cubicBezTo>
                  <a:cubicBezTo>
                    <a:pt x="94532" y="408064"/>
                    <a:pt x="0" y="371433"/>
                    <a:pt x="0" y="269417"/>
                  </a:cubicBezTo>
                  <a:lnTo>
                    <a:pt x="0" y="265084"/>
                  </a:lnTo>
                  <a:lnTo>
                    <a:pt x="104379" y="261539"/>
                  </a:lnTo>
                  <a:close/>
                </a:path>
              </a:pathLst>
            </a:custGeom>
            <a:solidFill>
              <a:schemeClr val="accent1"/>
            </a:solidFill>
            <a:ln w="0"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451418C3-D137-D833-EFBF-E9B6FFEB50AE}"/>
                </a:ext>
              </a:extLst>
            </p:cNvPr>
            <p:cNvSpPr/>
            <p:nvPr/>
          </p:nvSpPr>
          <p:spPr>
            <a:xfrm>
              <a:off x="8066601" y="3964682"/>
              <a:ext cx="373401" cy="408458"/>
            </a:xfrm>
            <a:custGeom>
              <a:avLst/>
              <a:gdLst>
                <a:gd name="connsiteX0" fmla="*/ 373402 w 373401"/>
                <a:gd name="connsiteY0" fmla="*/ 254056 h 408458"/>
                <a:gd name="connsiteX1" fmla="*/ 190640 w 373401"/>
                <a:gd name="connsiteY1" fmla="*/ 408458 h 408458"/>
                <a:gd name="connsiteX2" fmla="*/ 0 w 373401"/>
                <a:gd name="connsiteY2" fmla="*/ 205608 h 408458"/>
                <a:gd name="connsiteX3" fmla="*/ 197336 w 373401"/>
                <a:gd name="connsiteY3" fmla="*/ 0 h 408458"/>
                <a:gd name="connsiteX4" fmla="*/ 369463 w 373401"/>
                <a:gd name="connsiteY4" fmla="*/ 145343 h 408458"/>
                <a:gd name="connsiteX5" fmla="*/ 263509 w 373401"/>
                <a:gd name="connsiteY5" fmla="*/ 149676 h 408458"/>
                <a:gd name="connsiteX6" fmla="*/ 194973 w 373401"/>
                <a:gd name="connsiteY6" fmla="*/ 90200 h 408458"/>
                <a:gd name="connsiteX7" fmla="*/ 113832 w 373401"/>
                <a:gd name="connsiteY7" fmla="*/ 200487 h 408458"/>
                <a:gd name="connsiteX8" fmla="*/ 193003 w 373401"/>
                <a:gd name="connsiteY8" fmla="*/ 315108 h 408458"/>
                <a:gd name="connsiteX9" fmla="*/ 266660 w 373401"/>
                <a:gd name="connsiteY9" fmla="*/ 248935 h 408458"/>
                <a:gd name="connsiteX10" fmla="*/ 373402 w 373401"/>
                <a:gd name="connsiteY10" fmla="*/ 254056 h 408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3401" h="408458">
                  <a:moveTo>
                    <a:pt x="373402" y="254056"/>
                  </a:moveTo>
                  <a:cubicBezTo>
                    <a:pt x="353314" y="360798"/>
                    <a:pt x="285566" y="408458"/>
                    <a:pt x="190640" y="408458"/>
                  </a:cubicBezTo>
                  <a:cubicBezTo>
                    <a:pt x="67748" y="408458"/>
                    <a:pt x="0" y="324167"/>
                    <a:pt x="0" y="205608"/>
                  </a:cubicBezTo>
                  <a:cubicBezTo>
                    <a:pt x="0" y="87049"/>
                    <a:pt x="72868" y="0"/>
                    <a:pt x="197336" y="0"/>
                  </a:cubicBezTo>
                  <a:cubicBezTo>
                    <a:pt x="278476" y="0"/>
                    <a:pt x="364343" y="49236"/>
                    <a:pt x="369463" y="145343"/>
                  </a:cubicBezTo>
                  <a:lnTo>
                    <a:pt x="263509" y="149676"/>
                  </a:lnTo>
                  <a:cubicBezTo>
                    <a:pt x="256813" y="111469"/>
                    <a:pt x="233573" y="90200"/>
                    <a:pt x="194973" y="90200"/>
                  </a:cubicBezTo>
                  <a:cubicBezTo>
                    <a:pt x="132345" y="90200"/>
                    <a:pt x="113832" y="146919"/>
                    <a:pt x="113832" y="200487"/>
                  </a:cubicBezTo>
                  <a:cubicBezTo>
                    <a:pt x="113832" y="254056"/>
                    <a:pt x="128800" y="315108"/>
                    <a:pt x="193003" y="315108"/>
                  </a:cubicBezTo>
                  <a:cubicBezTo>
                    <a:pt x="233179" y="315108"/>
                    <a:pt x="262327" y="289111"/>
                    <a:pt x="266660" y="248935"/>
                  </a:cubicBezTo>
                  <a:lnTo>
                    <a:pt x="373402" y="254056"/>
                  </a:lnTo>
                  <a:close/>
                </a:path>
              </a:pathLst>
            </a:custGeom>
            <a:solidFill>
              <a:schemeClr val="accent1"/>
            </a:solidFill>
            <a:ln w="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B7A5F5F0-12D0-1108-FEA3-C4E9C74DBA8F}"/>
                </a:ext>
              </a:extLst>
            </p:cNvPr>
            <p:cNvSpPr/>
            <p:nvPr/>
          </p:nvSpPr>
          <p:spPr>
            <a:xfrm>
              <a:off x="8490027" y="3835094"/>
              <a:ext cx="342679" cy="526623"/>
            </a:xfrm>
            <a:custGeom>
              <a:avLst/>
              <a:gdLst>
                <a:gd name="connsiteX0" fmla="*/ 233179 w 342679"/>
                <a:gd name="connsiteY0" fmla="*/ 526624 h 526623"/>
                <a:gd name="connsiteX1" fmla="*/ 233179 w 342679"/>
                <a:gd name="connsiteY1" fmla="*/ 310381 h 526623"/>
                <a:gd name="connsiteX2" fmla="*/ 175673 w 342679"/>
                <a:gd name="connsiteY2" fmla="*/ 224514 h 526623"/>
                <a:gd name="connsiteX3" fmla="*/ 108712 w 342679"/>
                <a:gd name="connsiteY3" fmla="*/ 325743 h 526623"/>
                <a:gd name="connsiteX4" fmla="*/ 108712 w 342679"/>
                <a:gd name="connsiteY4" fmla="*/ 526230 h 526623"/>
                <a:gd name="connsiteX5" fmla="*/ 0 w 342679"/>
                <a:gd name="connsiteY5" fmla="*/ 526230 h 526623"/>
                <a:gd name="connsiteX6" fmla="*/ 0 w 342679"/>
                <a:gd name="connsiteY6" fmla="*/ 0 h 526623"/>
                <a:gd name="connsiteX7" fmla="*/ 108712 w 342679"/>
                <a:gd name="connsiteY7" fmla="*/ 0 h 526623"/>
                <a:gd name="connsiteX8" fmla="*/ 108712 w 342679"/>
                <a:gd name="connsiteY8" fmla="*/ 179611 h 526623"/>
                <a:gd name="connsiteX9" fmla="*/ 213879 w 342679"/>
                <a:gd name="connsiteY9" fmla="*/ 131163 h 526623"/>
                <a:gd name="connsiteX10" fmla="*/ 342679 w 342679"/>
                <a:gd name="connsiteY10" fmla="*/ 278082 h 526623"/>
                <a:gd name="connsiteX11" fmla="*/ 342679 w 342679"/>
                <a:gd name="connsiteY11" fmla="*/ 526230 h 526623"/>
                <a:gd name="connsiteX12" fmla="*/ 233179 w 342679"/>
                <a:gd name="connsiteY12" fmla="*/ 526230 h 5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2679" h="526623">
                  <a:moveTo>
                    <a:pt x="233179" y="526624"/>
                  </a:moveTo>
                  <a:lnTo>
                    <a:pt x="233179" y="310381"/>
                  </a:lnTo>
                  <a:cubicBezTo>
                    <a:pt x="233179" y="274537"/>
                    <a:pt x="231604" y="224514"/>
                    <a:pt x="175673" y="224514"/>
                  </a:cubicBezTo>
                  <a:cubicBezTo>
                    <a:pt x="110681" y="224514"/>
                    <a:pt x="108712" y="287142"/>
                    <a:pt x="108712" y="325743"/>
                  </a:cubicBezTo>
                  <a:lnTo>
                    <a:pt x="108712" y="526230"/>
                  </a:lnTo>
                  <a:lnTo>
                    <a:pt x="0" y="526230"/>
                  </a:lnTo>
                  <a:lnTo>
                    <a:pt x="0" y="0"/>
                  </a:lnTo>
                  <a:lnTo>
                    <a:pt x="108712" y="0"/>
                  </a:lnTo>
                  <a:lnTo>
                    <a:pt x="108712" y="179611"/>
                  </a:lnTo>
                  <a:cubicBezTo>
                    <a:pt x="126043" y="148888"/>
                    <a:pt x="181187" y="131163"/>
                    <a:pt x="213879" y="131163"/>
                  </a:cubicBezTo>
                  <a:cubicBezTo>
                    <a:pt x="319046" y="131163"/>
                    <a:pt x="342679" y="210728"/>
                    <a:pt x="342679" y="278082"/>
                  </a:cubicBezTo>
                  <a:lnTo>
                    <a:pt x="342679" y="526230"/>
                  </a:lnTo>
                  <a:lnTo>
                    <a:pt x="233179" y="526230"/>
                  </a:lnTo>
                  <a:close/>
                </a:path>
              </a:pathLst>
            </a:custGeom>
            <a:solidFill>
              <a:schemeClr val="accent1"/>
            </a:solidFill>
            <a:ln w="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31E1A0E2-7343-8DF5-4790-D4A18867FED4}"/>
                </a:ext>
              </a:extLst>
            </p:cNvPr>
            <p:cNvSpPr/>
            <p:nvPr/>
          </p:nvSpPr>
          <p:spPr>
            <a:xfrm>
              <a:off x="5840369" y="4499578"/>
              <a:ext cx="367493" cy="526229"/>
            </a:xfrm>
            <a:custGeom>
              <a:avLst/>
              <a:gdLst>
                <a:gd name="connsiteX0" fmla="*/ 367494 w 367493"/>
                <a:gd name="connsiteY0" fmla="*/ 427759 h 526229"/>
                <a:gd name="connsiteX1" fmla="*/ 367494 w 367493"/>
                <a:gd name="connsiteY1" fmla="*/ 526230 h 526229"/>
                <a:gd name="connsiteX2" fmla="*/ 0 w 367493"/>
                <a:gd name="connsiteY2" fmla="*/ 526230 h 526229"/>
                <a:gd name="connsiteX3" fmla="*/ 0 w 367493"/>
                <a:gd name="connsiteY3" fmla="*/ 0 h 526229"/>
                <a:gd name="connsiteX4" fmla="*/ 118559 w 367493"/>
                <a:gd name="connsiteY4" fmla="*/ 0 h 526229"/>
                <a:gd name="connsiteX5" fmla="*/ 118559 w 367493"/>
                <a:gd name="connsiteY5" fmla="*/ 427759 h 526229"/>
                <a:gd name="connsiteX6" fmla="*/ 367494 w 367493"/>
                <a:gd name="connsiteY6" fmla="*/ 427759 h 526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493" h="526229">
                  <a:moveTo>
                    <a:pt x="367494" y="427759"/>
                  </a:moveTo>
                  <a:lnTo>
                    <a:pt x="367494" y="526230"/>
                  </a:lnTo>
                  <a:lnTo>
                    <a:pt x="0" y="526230"/>
                  </a:lnTo>
                  <a:lnTo>
                    <a:pt x="0" y="0"/>
                  </a:lnTo>
                  <a:lnTo>
                    <a:pt x="118559" y="0"/>
                  </a:lnTo>
                  <a:lnTo>
                    <a:pt x="118559" y="427759"/>
                  </a:lnTo>
                  <a:lnTo>
                    <a:pt x="367494" y="427759"/>
                  </a:lnTo>
                  <a:close/>
                </a:path>
              </a:pathLst>
            </a:custGeom>
            <a:solidFill>
              <a:schemeClr val="accent1"/>
            </a:solidFill>
            <a:ln w="0" cap="flat">
              <a:noFill/>
              <a:prstDash val="solid"/>
              <a:miter/>
            </a:ln>
          </p:spPr>
          <p:txBody>
            <a:bodyPr rtlCol="0" anchor="ctr"/>
            <a:lstStyle/>
            <a:p>
              <a:endParaRPr lang="nl-NL"/>
            </a:p>
          </p:txBody>
        </p:sp>
        <p:sp>
          <p:nvSpPr>
            <p:cNvPr id="24" name="Vrije vorm: vorm 23">
              <a:extLst>
                <a:ext uri="{FF2B5EF4-FFF2-40B4-BE49-F238E27FC236}">
                  <a16:creationId xmlns:a16="http://schemas.microsoft.com/office/drawing/2014/main" id="{9331981A-9C9B-05DB-A3E2-84ED6D556B75}"/>
                </a:ext>
              </a:extLst>
            </p:cNvPr>
            <p:cNvSpPr/>
            <p:nvPr/>
          </p:nvSpPr>
          <p:spPr>
            <a:xfrm>
              <a:off x="6215740" y="4628378"/>
              <a:ext cx="399398" cy="408458"/>
            </a:xfrm>
            <a:custGeom>
              <a:avLst/>
              <a:gdLst>
                <a:gd name="connsiteX0" fmla="*/ 196154 w 399398"/>
                <a:gd name="connsiteY0" fmla="*/ 408458 h 408458"/>
                <a:gd name="connsiteX1" fmla="*/ 0 w 399398"/>
                <a:gd name="connsiteY1" fmla="*/ 206396 h 408458"/>
                <a:gd name="connsiteX2" fmla="*/ 206395 w 399398"/>
                <a:gd name="connsiteY2" fmla="*/ 0 h 408458"/>
                <a:gd name="connsiteX3" fmla="*/ 399398 w 399398"/>
                <a:gd name="connsiteY3" fmla="*/ 202851 h 408458"/>
                <a:gd name="connsiteX4" fmla="*/ 195760 w 399398"/>
                <a:gd name="connsiteY4" fmla="*/ 408458 h 408458"/>
                <a:gd name="connsiteX5" fmla="*/ 201275 w 399398"/>
                <a:gd name="connsiteY5" fmla="*/ 88230 h 408458"/>
                <a:gd name="connsiteX6" fmla="*/ 112651 w 399398"/>
                <a:gd name="connsiteY6" fmla="*/ 202457 h 408458"/>
                <a:gd name="connsiteX7" fmla="*/ 199699 w 399398"/>
                <a:gd name="connsiteY7" fmla="*/ 319440 h 408458"/>
                <a:gd name="connsiteX8" fmla="*/ 286748 w 399398"/>
                <a:gd name="connsiteY8" fmla="*/ 198518 h 408458"/>
                <a:gd name="connsiteX9" fmla="*/ 200881 w 399398"/>
                <a:gd name="connsiteY9" fmla="*/ 88230 h 408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9398" h="408458">
                  <a:moveTo>
                    <a:pt x="196154" y="408458"/>
                  </a:moveTo>
                  <a:cubicBezTo>
                    <a:pt x="75232" y="408458"/>
                    <a:pt x="0" y="324955"/>
                    <a:pt x="0" y="206396"/>
                  </a:cubicBezTo>
                  <a:cubicBezTo>
                    <a:pt x="0" y="81140"/>
                    <a:pt x="81140" y="0"/>
                    <a:pt x="206395" y="0"/>
                  </a:cubicBezTo>
                  <a:cubicBezTo>
                    <a:pt x="324954" y="0"/>
                    <a:pt x="399398" y="87049"/>
                    <a:pt x="399398" y="202851"/>
                  </a:cubicBezTo>
                  <a:cubicBezTo>
                    <a:pt x="399398" y="318653"/>
                    <a:pt x="315895" y="408458"/>
                    <a:pt x="195760" y="408458"/>
                  </a:cubicBezTo>
                  <a:close/>
                  <a:moveTo>
                    <a:pt x="201275" y="88230"/>
                  </a:moveTo>
                  <a:cubicBezTo>
                    <a:pt x="135102" y="88230"/>
                    <a:pt x="112651" y="144950"/>
                    <a:pt x="112651" y="202457"/>
                  </a:cubicBezTo>
                  <a:cubicBezTo>
                    <a:pt x="112651" y="259964"/>
                    <a:pt x="133527" y="319440"/>
                    <a:pt x="199699" y="319440"/>
                  </a:cubicBezTo>
                  <a:cubicBezTo>
                    <a:pt x="265872" y="319440"/>
                    <a:pt x="286748" y="256025"/>
                    <a:pt x="286748" y="198518"/>
                  </a:cubicBezTo>
                  <a:cubicBezTo>
                    <a:pt x="286748" y="141011"/>
                    <a:pt x="265872" y="88230"/>
                    <a:pt x="200881" y="88230"/>
                  </a:cubicBezTo>
                  <a:close/>
                </a:path>
              </a:pathLst>
            </a:custGeom>
            <a:solidFill>
              <a:schemeClr val="accent1"/>
            </a:solidFill>
            <a:ln w="0" cap="flat">
              <a:noFill/>
              <a:prstDash val="solid"/>
              <a:miter/>
            </a:ln>
          </p:spPr>
          <p:txBody>
            <a:bodyPr rtlCol="0" anchor="ctr"/>
            <a:lstStyle/>
            <a:p>
              <a:endParaRPr lang="nl-NL"/>
            </a:p>
          </p:txBody>
        </p:sp>
        <p:sp>
          <p:nvSpPr>
            <p:cNvPr id="25" name="Vrije vorm: vorm 24">
              <a:extLst>
                <a:ext uri="{FF2B5EF4-FFF2-40B4-BE49-F238E27FC236}">
                  <a16:creationId xmlns:a16="http://schemas.microsoft.com/office/drawing/2014/main" id="{35D7EA25-D55B-C8B8-9302-01D71FFB1DEE}"/>
                </a:ext>
              </a:extLst>
            </p:cNvPr>
            <p:cNvSpPr/>
            <p:nvPr/>
          </p:nvSpPr>
          <p:spPr>
            <a:xfrm>
              <a:off x="6669101" y="4499972"/>
              <a:ext cx="381673" cy="526229"/>
            </a:xfrm>
            <a:custGeom>
              <a:avLst/>
              <a:gdLst>
                <a:gd name="connsiteX0" fmla="*/ 371039 w 381673"/>
                <a:gd name="connsiteY0" fmla="*/ 139829 h 526229"/>
                <a:gd name="connsiteX1" fmla="*/ 222151 w 381673"/>
                <a:gd name="connsiteY1" fmla="*/ 285960 h 526229"/>
                <a:gd name="connsiteX2" fmla="*/ 381673 w 381673"/>
                <a:gd name="connsiteY2" fmla="*/ 525836 h 526229"/>
                <a:gd name="connsiteX3" fmla="*/ 242238 w 381673"/>
                <a:gd name="connsiteY3" fmla="*/ 525836 h 526229"/>
                <a:gd name="connsiteX4" fmla="*/ 145343 w 381673"/>
                <a:gd name="connsiteY4" fmla="*/ 361980 h 526229"/>
                <a:gd name="connsiteX5" fmla="*/ 109500 w 381673"/>
                <a:gd name="connsiteY5" fmla="*/ 397823 h 526229"/>
                <a:gd name="connsiteX6" fmla="*/ 109500 w 381673"/>
                <a:gd name="connsiteY6" fmla="*/ 526230 h 526229"/>
                <a:gd name="connsiteX7" fmla="*/ 0 w 381673"/>
                <a:gd name="connsiteY7" fmla="*/ 526230 h 526229"/>
                <a:gd name="connsiteX8" fmla="*/ 0 w 381673"/>
                <a:gd name="connsiteY8" fmla="*/ 0 h 526229"/>
                <a:gd name="connsiteX9" fmla="*/ 109500 w 381673"/>
                <a:gd name="connsiteY9" fmla="*/ 0 h 526229"/>
                <a:gd name="connsiteX10" fmla="*/ 109500 w 381673"/>
                <a:gd name="connsiteY10" fmla="*/ 272174 h 526229"/>
                <a:gd name="connsiteX11" fmla="*/ 228847 w 381673"/>
                <a:gd name="connsiteY11" fmla="*/ 140223 h 526229"/>
                <a:gd name="connsiteX12" fmla="*/ 371039 w 381673"/>
                <a:gd name="connsiteY12" fmla="*/ 140223 h 526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673" h="526229">
                  <a:moveTo>
                    <a:pt x="371039" y="139829"/>
                  </a:moveTo>
                  <a:lnTo>
                    <a:pt x="222151" y="285960"/>
                  </a:lnTo>
                  <a:lnTo>
                    <a:pt x="381673" y="525836"/>
                  </a:lnTo>
                  <a:lnTo>
                    <a:pt x="242238" y="525836"/>
                  </a:lnTo>
                  <a:lnTo>
                    <a:pt x="145343" y="361980"/>
                  </a:lnTo>
                  <a:lnTo>
                    <a:pt x="109500" y="397823"/>
                  </a:lnTo>
                  <a:lnTo>
                    <a:pt x="109500" y="526230"/>
                  </a:lnTo>
                  <a:lnTo>
                    <a:pt x="0" y="526230"/>
                  </a:lnTo>
                  <a:lnTo>
                    <a:pt x="0" y="0"/>
                  </a:lnTo>
                  <a:lnTo>
                    <a:pt x="109500" y="0"/>
                  </a:lnTo>
                  <a:lnTo>
                    <a:pt x="109500" y="272174"/>
                  </a:lnTo>
                  <a:lnTo>
                    <a:pt x="228847" y="140223"/>
                  </a:lnTo>
                  <a:lnTo>
                    <a:pt x="371039" y="140223"/>
                  </a:lnTo>
                  <a:close/>
                </a:path>
              </a:pathLst>
            </a:custGeom>
            <a:solidFill>
              <a:schemeClr val="accent1"/>
            </a:solidFill>
            <a:ln w="0" cap="flat">
              <a:noFill/>
              <a:prstDash val="solid"/>
              <a:miter/>
            </a:ln>
          </p:spPr>
          <p:txBody>
            <a:bodyPr rtlCol="0" anchor="ctr"/>
            <a:lstStyle/>
            <a:p>
              <a:endParaRPr lang="nl-NL"/>
            </a:p>
          </p:txBody>
        </p:sp>
        <p:sp>
          <p:nvSpPr>
            <p:cNvPr id="26" name="Vrije vorm: vorm 25">
              <a:extLst>
                <a:ext uri="{FF2B5EF4-FFF2-40B4-BE49-F238E27FC236}">
                  <a16:creationId xmlns:a16="http://schemas.microsoft.com/office/drawing/2014/main" id="{4F0E2CA3-3068-8710-217E-FD0E17AC6187}"/>
                </a:ext>
              </a:extLst>
            </p:cNvPr>
            <p:cNvSpPr/>
            <p:nvPr/>
          </p:nvSpPr>
          <p:spPr>
            <a:xfrm>
              <a:off x="7042503" y="4627984"/>
              <a:ext cx="385612" cy="408852"/>
            </a:xfrm>
            <a:custGeom>
              <a:avLst/>
              <a:gdLst>
                <a:gd name="connsiteX0" fmla="*/ 114620 w 385612"/>
                <a:gd name="connsiteY0" fmla="*/ 236724 h 408852"/>
                <a:gd name="connsiteX1" fmla="*/ 198124 w 385612"/>
                <a:gd name="connsiteY1" fmla="*/ 319440 h 408852"/>
                <a:gd name="connsiteX2" fmla="*/ 270598 w 385612"/>
                <a:gd name="connsiteY2" fmla="*/ 278476 h 408852"/>
                <a:gd name="connsiteX3" fmla="*/ 380886 w 385612"/>
                <a:gd name="connsiteY3" fmla="*/ 285960 h 408852"/>
                <a:gd name="connsiteX4" fmla="*/ 195366 w 385612"/>
                <a:gd name="connsiteY4" fmla="*/ 408852 h 408852"/>
                <a:gd name="connsiteX5" fmla="*/ 0 w 385612"/>
                <a:gd name="connsiteY5" fmla="*/ 204426 h 408852"/>
                <a:gd name="connsiteX6" fmla="*/ 195366 w 385612"/>
                <a:gd name="connsiteY6" fmla="*/ 0 h 408852"/>
                <a:gd name="connsiteX7" fmla="*/ 385613 w 385612"/>
                <a:gd name="connsiteY7" fmla="*/ 217818 h 408852"/>
                <a:gd name="connsiteX8" fmla="*/ 385613 w 385612"/>
                <a:gd name="connsiteY8" fmla="*/ 236331 h 408852"/>
                <a:gd name="connsiteX9" fmla="*/ 115014 w 385612"/>
                <a:gd name="connsiteY9" fmla="*/ 236331 h 408852"/>
                <a:gd name="connsiteX10" fmla="*/ 269811 w 385612"/>
                <a:gd name="connsiteY10" fmla="*/ 153221 h 408852"/>
                <a:gd name="connsiteX11" fmla="*/ 198124 w 385612"/>
                <a:gd name="connsiteY11" fmla="*/ 87048 h 408852"/>
                <a:gd name="connsiteX12" fmla="*/ 115408 w 385612"/>
                <a:gd name="connsiteY12" fmla="*/ 153221 h 408852"/>
                <a:gd name="connsiteX13" fmla="*/ 269811 w 385612"/>
                <a:gd name="connsiteY13" fmla="*/ 153221 h 408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5612" h="408852">
                  <a:moveTo>
                    <a:pt x="114620" y="236724"/>
                  </a:moveTo>
                  <a:cubicBezTo>
                    <a:pt x="121316" y="284385"/>
                    <a:pt x="147313" y="319440"/>
                    <a:pt x="198124" y="319440"/>
                  </a:cubicBezTo>
                  <a:cubicBezTo>
                    <a:pt x="232392" y="319440"/>
                    <a:pt x="254055" y="307624"/>
                    <a:pt x="270598" y="278476"/>
                  </a:cubicBezTo>
                  <a:lnTo>
                    <a:pt x="380886" y="285960"/>
                  </a:lnTo>
                  <a:cubicBezTo>
                    <a:pt x="353314" y="368676"/>
                    <a:pt x="280446" y="408852"/>
                    <a:pt x="195366" y="408852"/>
                  </a:cubicBezTo>
                  <a:cubicBezTo>
                    <a:pt x="73262" y="408852"/>
                    <a:pt x="0" y="322985"/>
                    <a:pt x="0" y="204426"/>
                  </a:cubicBezTo>
                  <a:cubicBezTo>
                    <a:pt x="0" y="85867"/>
                    <a:pt x="76808" y="0"/>
                    <a:pt x="195366" y="0"/>
                  </a:cubicBezTo>
                  <a:cubicBezTo>
                    <a:pt x="324167" y="0"/>
                    <a:pt x="385613" y="98471"/>
                    <a:pt x="385613" y="217818"/>
                  </a:cubicBezTo>
                  <a:lnTo>
                    <a:pt x="385613" y="236331"/>
                  </a:lnTo>
                  <a:lnTo>
                    <a:pt x="115014" y="236331"/>
                  </a:lnTo>
                  <a:close/>
                  <a:moveTo>
                    <a:pt x="269811" y="153221"/>
                  </a:moveTo>
                  <a:cubicBezTo>
                    <a:pt x="266266" y="114620"/>
                    <a:pt x="237906" y="87048"/>
                    <a:pt x="198124" y="87048"/>
                  </a:cubicBezTo>
                  <a:cubicBezTo>
                    <a:pt x="151252" y="87048"/>
                    <a:pt x="127225" y="109500"/>
                    <a:pt x="115408" y="153221"/>
                  </a:cubicBezTo>
                  <a:lnTo>
                    <a:pt x="269811" y="153221"/>
                  </a:lnTo>
                  <a:close/>
                </a:path>
              </a:pathLst>
            </a:custGeom>
            <a:solidFill>
              <a:schemeClr val="accent1"/>
            </a:solidFill>
            <a:ln w="0" cap="flat">
              <a:noFill/>
              <a:prstDash val="solid"/>
              <a:miter/>
            </a:ln>
          </p:spPr>
          <p:txBody>
            <a:bodyPr rtlCol="0" anchor="ctr"/>
            <a:lstStyle/>
            <a:p>
              <a:endParaRPr lang="nl-NL"/>
            </a:p>
          </p:txBody>
        </p:sp>
        <p:sp>
          <p:nvSpPr>
            <p:cNvPr id="27" name="Vrije vorm: vorm 26">
              <a:extLst>
                <a:ext uri="{FF2B5EF4-FFF2-40B4-BE49-F238E27FC236}">
                  <a16:creationId xmlns:a16="http://schemas.microsoft.com/office/drawing/2014/main" id="{4D256EB9-72FB-CC80-7C10-E3A8B6E24CCD}"/>
                </a:ext>
              </a:extLst>
            </p:cNvPr>
            <p:cNvSpPr/>
            <p:nvPr/>
          </p:nvSpPr>
          <p:spPr>
            <a:xfrm>
              <a:off x="7449779" y="4525574"/>
              <a:ext cx="236330" cy="504960"/>
            </a:xfrm>
            <a:custGeom>
              <a:avLst/>
              <a:gdLst>
                <a:gd name="connsiteX0" fmla="*/ 164644 w 236330"/>
                <a:gd name="connsiteY0" fmla="*/ 197730 h 504960"/>
                <a:gd name="connsiteX1" fmla="*/ 164644 w 236330"/>
                <a:gd name="connsiteY1" fmla="*/ 371433 h 504960"/>
                <a:gd name="connsiteX2" fmla="*/ 206395 w 236330"/>
                <a:gd name="connsiteY2" fmla="*/ 416336 h 504960"/>
                <a:gd name="connsiteX3" fmla="*/ 236330 w 236330"/>
                <a:gd name="connsiteY3" fmla="*/ 414761 h 504960"/>
                <a:gd name="connsiteX4" fmla="*/ 236330 w 236330"/>
                <a:gd name="connsiteY4" fmla="*/ 499840 h 504960"/>
                <a:gd name="connsiteX5" fmla="*/ 161098 w 236330"/>
                <a:gd name="connsiteY5" fmla="*/ 504960 h 504960"/>
                <a:gd name="connsiteX6" fmla="*/ 55144 w 236330"/>
                <a:gd name="connsiteY6" fmla="*/ 384037 h 504960"/>
                <a:gd name="connsiteX7" fmla="*/ 55144 w 236330"/>
                <a:gd name="connsiteY7" fmla="*/ 197730 h 504960"/>
                <a:gd name="connsiteX8" fmla="*/ 0 w 236330"/>
                <a:gd name="connsiteY8" fmla="*/ 197730 h 504960"/>
                <a:gd name="connsiteX9" fmla="*/ 0 w 236330"/>
                <a:gd name="connsiteY9" fmla="*/ 114227 h 504960"/>
                <a:gd name="connsiteX10" fmla="*/ 55144 w 236330"/>
                <a:gd name="connsiteY10" fmla="*/ 114227 h 504960"/>
                <a:gd name="connsiteX11" fmla="*/ 55144 w 236330"/>
                <a:gd name="connsiteY11" fmla="*/ 0 h 504960"/>
                <a:gd name="connsiteX12" fmla="*/ 164644 w 236330"/>
                <a:gd name="connsiteY12" fmla="*/ 0 h 504960"/>
                <a:gd name="connsiteX13" fmla="*/ 164644 w 236330"/>
                <a:gd name="connsiteY13" fmla="*/ 114227 h 504960"/>
                <a:gd name="connsiteX14" fmla="*/ 232391 w 236330"/>
                <a:gd name="connsiteY14" fmla="*/ 114227 h 504960"/>
                <a:gd name="connsiteX15" fmla="*/ 232391 w 236330"/>
                <a:gd name="connsiteY15" fmla="*/ 197730 h 504960"/>
                <a:gd name="connsiteX16" fmla="*/ 164644 w 236330"/>
                <a:gd name="connsiteY16" fmla="*/ 197730 h 504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6330" h="504960">
                  <a:moveTo>
                    <a:pt x="164644" y="197730"/>
                  </a:moveTo>
                  <a:lnTo>
                    <a:pt x="164644" y="371433"/>
                  </a:lnTo>
                  <a:cubicBezTo>
                    <a:pt x="164644" y="403338"/>
                    <a:pt x="170552" y="416336"/>
                    <a:pt x="206395" y="416336"/>
                  </a:cubicBezTo>
                  <a:cubicBezTo>
                    <a:pt x="217424" y="416336"/>
                    <a:pt x="224908" y="415548"/>
                    <a:pt x="236330" y="414761"/>
                  </a:cubicBezTo>
                  <a:lnTo>
                    <a:pt x="236330" y="499840"/>
                  </a:lnTo>
                  <a:cubicBezTo>
                    <a:pt x="198124" y="504172"/>
                    <a:pt x="178035" y="504960"/>
                    <a:pt x="161098" y="504960"/>
                  </a:cubicBezTo>
                  <a:cubicBezTo>
                    <a:pt x="70899" y="504960"/>
                    <a:pt x="55144" y="461633"/>
                    <a:pt x="55144" y="384037"/>
                  </a:cubicBezTo>
                  <a:lnTo>
                    <a:pt x="55144" y="197730"/>
                  </a:lnTo>
                  <a:lnTo>
                    <a:pt x="0" y="197730"/>
                  </a:lnTo>
                  <a:lnTo>
                    <a:pt x="0" y="114227"/>
                  </a:lnTo>
                  <a:lnTo>
                    <a:pt x="55144" y="114227"/>
                  </a:lnTo>
                  <a:lnTo>
                    <a:pt x="55144" y="0"/>
                  </a:lnTo>
                  <a:lnTo>
                    <a:pt x="164644" y="0"/>
                  </a:lnTo>
                  <a:lnTo>
                    <a:pt x="164644" y="114227"/>
                  </a:lnTo>
                  <a:lnTo>
                    <a:pt x="232391" y="114227"/>
                  </a:lnTo>
                  <a:lnTo>
                    <a:pt x="232391" y="197730"/>
                  </a:lnTo>
                  <a:lnTo>
                    <a:pt x="164644" y="197730"/>
                  </a:lnTo>
                  <a:close/>
                </a:path>
              </a:pathLst>
            </a:custGeom>
            <a:solidFill>
              <a:schemeClr val="accent1"/>
            </a:solidFill>
            <a:ln w="0" cap="flat">
              <a:noFill/>
              <a:prstDash val="solid"/>
              <a:miter/>
            </a:ln>
          </p:spPr>
          <p:txBody>
            <a:bodyPr rtlCol="0" anchor="ctr"/>
            <a:lstStyle/>
            <a:p>
              <a:endParaRPr lang="nl-NL"/>
            </a:p>
          </p:txBody>
        </p:sp>
      </p:grpSp>
      <p:sp>
        <p:nvSpPr>
          <p:cNvPr id="29" name="Vrije vorm: vorm 28">
            <a:extLst>
              <a:ext uri="{FF2B5EF4-FFF2-40B4-BE49-F238E27FC236}">
                <a16:creationId xmlns:a16="http://schemas.microsoft.com/office/drawing/2014/main" id="{3B4556C3-EF45-9C55-1765-824364882B6B}"/>
              </a:ext>
            </a:extLst>
          </p:cNvPr>
          <p:cNvSpPr/>
          <p:nvPr/>
        </p:nvSpPr>
        <p:spPr>
          <a:xfrm>
            <a:off x="3708274" y="1160463"/>
            <a:ext cx="1399863" cy="1399865"/>
          </a:xfrm>
          <a:custGeom>
            <a:avLst/>
            <a:gdLst>
              <a:gd name="connsiteX0" fmla="*/ 1399864 w 1399863"/>
              <a:gd name="connsiteY0" fmla="*/ 699933 h 1399865"/>
              <a:gd name="connsiteX1" fmla="*/ 699932 w 1399863"/>
              <a:gd name="connsiteY1" fmla="*/ 1399866 h 1399865"/>
              <a:gd name="connsiteX2" fmla="*/ 0 w 1399863"/>
              <a:gd name="connsiteY2" fmla="*/ 699933 h 1399865"/>
              <a:gd name="connsiteX3" fmla="*/ 699932 w 1399863"/>
              <a:gd name="connsiteY3" fmla="*/ 0 h 1399865"/>
              <a:gd name="connsiteX4" fmla="*/ 1399864 w 1399863"/>
              <a:gd name="connsiteY4" fmla="*/ 699933 h 1399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9863" h="1399865">
                <a:moveTo>
                  <a:pt x="1399864" y="699933"/>
                </a:moveTo>
                <a:cubicBezTo>
                  <a:pt x="1399864" y="1086495"/>
                  <a:pt x="1086494" y="1399866"/>
                  <a:pt x="699932" y="1399866"/>
                </a:cubicBezTo>
                <a:cubicBezTo>
                  <a:pt x="313370" y="1399866"/>
                  <a:pt x="0" y="1086495"/>
                  <a:pt x="0" y="699933"/>
                </a:cubicBezTo>
                <a:cubicBezTo>
                  <a:pt x="0" y="313371"/>
                  <a:pt x="313370" y="0"/>
                  <a:pt x="699932" y="0"/>
                </a:cubicBezTo>
                <a:cubicBezTo>
                  <a:pt x="1086494" y="0"/>
                  <a:pt x="1399864" y="313371"/>
                  <a:pt x="1399864" y="699933"/>
                </a:cubicBezTo>
                <a:close/>
              </a:path>
            </a:pathLst>
          </a:custGeom>
          <a:solidFill>
            <a:schemeClr val="accent1"/>
          </a:solidFill>
          <a:ln w="0" cap="flat">
            <a:noFill/>
            <a:prstDash val="solid"/>
            <a:miter/>
          </a:ln>
        </p:spPr>
        <p:txBody>
          <a:bodyPr rtlCol="0" anchor="ctr"/>
          <a:lstStyle/>
          <a:p>
            <a:endParaRPr lang="nl-NL"/>
          </a:p>
        </p:txBody>
      </p:sp>
      <p:sp>
        <p:nvSpPr>
          <p:cNvPr id="35" name="Vrije vorm: vorm 34">
            <a:extLst>
              <a:ext uri="{FF2B5EF4-FFF2-40B4-BE49-F238E27FC236}">
                <a16:creationId xmlns:a16="http://schemas.microsoft.com/office/drawing/2014/main" id="{1BFF8F23-5A68-98F8-769B-4CD4689CCF6B}"/>
              </a:ext>
            </a:extLst>
          </p:cNvPr>
          <p:cNvSpPr/>
          <p:nvPr/>
        </p:nvSpPr>
        <p:spPr>
          <a:xfrm>
            <a:off x="3378199" y="2734425"/>
            <a:ext cx="2060408" cy="560020"/>
          </a:xfrm>
          <a:custGeom>
            <a:avLst/>
            <a:gdLst>
              <a:gd name="connsiteX0" fmla="*/ 0 w 2060408"/>
              <a:gd name="connsiteY0" fmla="*/ 0 h 560020"/>
              <a:gd name="connsiteX1" fmla="*/ 2060408 w 2060408"/>
              <a:gd name="connsiteY1" fmla="*/ 0 h 560020"/>
              <a:gd name="connsiteX2" fmla="*/ 2060408 w 2060408"/>
              <a:gd name="connsiteY2" fmla="*/ 560020 h 560020"/>
              <a:gd name="connsiteX3" fmla="*/ 1486912 w 2060408"/>
              <a:gd name="connsiteY3" fmla="*/ 560020 h 560020"/>
              <a:gd name="connsiteX4" fmla="*/ 1486912 w 2060408"/>
              <a:gd name="connsiteY4" fmla="*/ 557741 h 560020"/>
              <a:gd name="connsiteX5" fmla="*/ 0 w 2060408"/>
              <a:gd name="connsiteY5" fmla="*/ 557741 h 56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0408" h="560020">
                <a:moveTo>
                  <a:pt x="0" y="0"/>
                </a:moveTo>
                <a:lnTo>
                  <a:pt x="2060408" y="0"/>
                </a:lnTo>
                <a:lnTo>
                  <a:pt x="2060408" y="560020"/>
                </a:lnTo>
                <a:lnTo>
                  <a:pt x="1486912" y="560020"/>
                </a:lnTo>
                <a:lnTo>
                  <a:pt x="1486912" y="557741"/>
                </a:lnTo>
                <a:lnTo>
                  <a:pt x="0" y="557741"/>
                </a:lnTo>
                <a:close/>
              </a:path>
            </a:pathLst>
          </a:custGeom>
          <a:solidFill>
            <a:schemeClr val="accent1"/>
          </a:solidFill>
          <a:ln w="0" cap="flat">
            <a:noFill/>
            <a:prstDash val="solid"/>
            <a:miter/>
          </a:ln>
        </p:spPr>
        <p:txBody>
          <a:bodyPr rtlCol="0" anchor="ctr"/>
          <a:lstStyle/>
          <a:p>
            <a:endParaRPr lang="nl-NL"/>
          </a:p>
        </p:txBody>
      </p:sp>
      <p:sp>
        <p:nvSpPr>
          <p:cNvPr id="32" name="Rechthoek 31">
            <a:extLst>
              <a:ext uri="{FF2B5EF4-FFF2-40B4-BE49-F238E27FC236}">
                <a16:creationId xmlns:a16="http://schemas.microsoft.com/office/drawing/2014/main" id="{028D579C-C96C-6CA9-C187-943230CE8D7F}"/>
              </a:ext>
            </a:extLst>
          </p:cNvPr>
          <p:cNvSpPr/>
          <p:nvPr userDrawn="1"/>
        </p:nvSpPr>
        <p:spPr>
          <a:xfrm>
            <a:off x="10905218" y="350384"/>
            <a:ext cx="885371" cy="10014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38" name="Vrije vorm: vorm 37">
            <a:extLst>
              <a:ext uri="{FF2B5EF4-FFF2-40B4-BE49-F238E27FC236}">
                <a16:creationId xmlns:a16="http://schemas.microsoft.com/office/drawing/2014/main" id="{5703D71B-6584-6A63-1C9B-B63849D60F4B}"/>
              </a:ext>
            </a:extLst>
          </p:cNvPr>
          <p:cNvSpPr/>
          <p:nvPr userDrawn="1"/>
        </p:nvSpPr>
        <p:spPr>
          <a:xfrm>
            <a:off x="3378199" y="3294445"/>
            <a:ext cx="2060408" cy="1535052"/>
          </a:xfrm>
          <a:custGeom>
            <a:avLst/>
            <a:gdLst>
              <a:gd name="connsiteX0" fmla="*/ 1486912 w 2060408"/>
              <a:gd name="connsiteY0" fmla="*/ 0 h 1535052"/>
              <a:gd name="connsiteX1" fmla="*/ 2060408 w 2060408"/>
              <a:gd name="connsiteY1" fmla="*/ 0 h 1535052"/>
              <a:gd name="connsiteX2" fmla="*/ 2060408 w 2060408"/>
              <a:gd name="connsiteY2" fmla="*/ 515285 h 1535052"/>
              <a:gd name="connsiteX3" fmla="*/ 1030401 w 2060408"/>
              <a:gd name="connsiteY3" fmla="*/ 1535052 h 1535052"/>
              <a:gd name="connsiteX4" fmla="*/ 0 w 2060408"/>
              <a:gd name="connsiteY4" fmla="*/ 515285 h 1535052"/>
              <a:gd name="connsiteX5" fmla="*/ 573101 w 2060408"/>
              <a:gd name="connsiteY5" fmla="*/ 515285 h 1535052"/>
              <a:gd name="connsiteX6" fmla="*/ 1030007 w 2060408"/>
              <a:gd name="connsiteY6" fmla="*/ 977705 h 1535052"/>
              <a:gd name="connsiteX7" fmla="*/ 1486912 w 2060408"/>
              <a:gd name="connsiteY7" fmla="*/ 515285 h 1535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0408" h="1535052">
                <a:moveTo>
                  <a:pt x="1486912" y="0"/>
                </a:moveTo>
                <a:lnTo>
                  <a:pt x="2060408" y="0"/>
                </a:lnTo>
                <a:lnTo>
                  <a:pt x="2060408" y="515285"/>
                </a:lnTo>
                <a:cubicBezTo>
                  <a:pt x="2060408" y="1114777"/>
                  <a:pt x="1583414" y="1535052"/>
                  <a:pt x="1030401" y="1535052"/>
                </a:cubicBezTo>
                <a:cubicBezTo>
                  <a:pt x="477387" y="1535052"/>
                  <a:pt x="0" y="1126988"/>
                  <a:pt x="0" y="515285"/>
                </a:cubicBezTo>
                <a:lnTo>
                  <a:pt x="573101" y="515285"/>
                </a:lnTo>
                <a:cubicBezTo>
                  <a:pt x="573101" y="768159"/>
                  <a:pt x="744441" y="977705"/>
                  <a:pt x="1030007" y="977705"/>
                </a:cubicBezTo>
                <a:cubicBezTo>
                  <a:pt x="1315573" y="977705"/>
                  <a:pt x="1486912" y="768159"/>
                  <a:pt x="1486912" y="515285"/>
                </a:cubicBezTo>
                <a:close/>
              </a:path>
            </a:pathLst>
          </a:custGeom>
          <a:solidFill>
            <a:schemeClr val="accent1"/>
          </a:solidFill>
          <a:ln w="0" cap="flat">
            <a:noFill/>
            <a:prstDash val="solid"/>
            <a:miter/>
          </a:ln>
        </p:spPr>
        <p:txBody>
          <a:bodyPr rtlCol="0" anchor="ctr"/>
          <a:lstStyle/>
          <a:p>
            <a:endParaRPr lang="nl-NL"/>
          </a:p>
        </p:txBody>
      </p:sp>
    </p:spTree>
    <p:extLst>
      <p:ext uri="{BB962C8B-B14F-4D97-AF65-F5344CB8AC3E}">
        <p14:creationId xmlns:p14="http://schemas.microsoft.com/office/powerpoint/2010/main" val="1616849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strips(downRight)">
                                      <p:cBhvr>
                                        <p:cTn id="7" dur="500"/>
                                        <p:tgtEl>
                                          <p:spTgt spid="35"/>
                                        </p:tgtEl>
                                      </p:cBhvr>
                                    </p:animEffect>
                                  </p:childTnLst>
                                </p:cTn>
                              </p:par>
                              <p:par>
                                <p:cTn id="8" presetID="18" presetClass="entr" presetSubtype="12" fill="hold" grpId="0" nodeType="withEffect">
                                  <p:stCondLst>
                                    <p:cond delay="500"/>
                                  </p:stCondLst>
                                  <p:childTnLst>
                                    <p:set>
                                      <p:cBhvr>
                                        <p:cTn id="9" dur="1" fill="hold">
                                          <p:stCondLst>
                                            <p:cond delay="0"/>
                                          </p:stCondLst>
                                        </p:cTn>
                                        <p:tgtEl>
                                          <p:spTgt spid="38"/>
                                        </p:tgtEl>
                                        <p:attrNameLst>
                                          <p:attrName>style.visibility</p:attrName>
                                        </p:attrNameLst>
                                      </p:cBhvr>
                                      <p:to>
                                        <p:strVal val="visible"/>
                                      </p:to>
                                    </p:set>
                                    <p:animEffect transition="in" filter="strips(downLeft)">
                                      <p:cBhvr>
                                        <p:cTn id="10" dur="500"/>
                                        <p:tgtEl>
                                          <p:spTgt spid="38"/>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p:cTn id="14" dur="250" fill="hold"/>
                                        <p:tgtEl>
                                          <p:spTgt spid="29"/>
                                        </p:tgtEl>
                                        <p:attrNameLst>
                                          <p:attrName>ppt_w</p:attrName>
                                        </p:attrNameLst>
                                      </p:cBhvr>
                                      <p:tavLst>
                                        <p:tav tm="0">
                                          <p:val>
                                            <p:fltVal val="0"/>
                                          </p:val>
                                        </p:tav>
                                        <p:tav tm="100000">
                                          <p:val>
                                            <p:strVal val="#ppt_w"/>
                                          </p:val>
                                        </p:tav>
                                      </p:tavLst>
                                    </p:anim>
                                    <p:anim calcmode="lin" valueType="num">
                                      <p:cBhvr>
                                        <p:cTn id="15" dur="250" fill="hold"/>
                                        <p:tgtEl>
                                          <p:spTgt spid="29"/>
                                        </p:tgtEl>
                                        <p:attrNameLst>
                                          <p:attrName>ppt_h</p:attrName>
                                        </p:attrNameLst>
                                      </p:cBhvr>
                                      <p:tavLst>
                                        <p:tav tm="0">
                                          <p:val>
                                            <p:fltVal val="0"/>
                                          </p:val>
                                        </p:tav>
                                        <p:tav tm="100000">
                                          <p:val>
                                            <p:strVal val="#ppt_h"/>
                                          </p:val>
                                        </p:tav>
                                      </p:tavLst>
                                    </p:anim>
                                    <p:animEffect transition="in" filter="fade">
                                      <p:cBhvr>
                                        <p:cTn id="16" dur="250"/>
                                        <p:tgtEl>
                                          <p:spTgt spid="29"/>
                                        </p:tgtEl>
                                      </p:cBhvr>
                                    </p:animEffect>
                                  </p:childTnLst>
                                </p:cTn>
                              </p:par>
                              <p:par>
                                <p:cTn id="17" presetID="6" presetClass="emph" presetSubtype="0" accel="47000" decel="47000" autoRev="1" fill="hold" grpId="1" nodeType="withEffect">
                                  <p:stCondLst>
                                    <p:cond delay="0"/>
                                  </p:stCondLst>
                                  <p:childTnLst>
                                    <p:animScale>
                                      <p:cBhvr>
                                        <p:cTn id="18" dur="250" fill="hold"/>
                                        <p:tgtEl>
                                          <p:spTgt spid="29"/>
                                        </p:tgtEl>
                                      </p:cBhvr>
                                      <p:by x="110000" y="110000"/>
                                    </p:animScale>
                                  </p:childTnLst>
                                </p:cTn>
                              </p:par>
                              <p:par>
                                <p:cTn id="19" presetID="10" presetClass="entr" presetSubtype="0" fill="hold"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250"/>
                                        <p:tgtEl>
                                          <p:spTgt spid="31"/>
                                        </p:tgtEl>
                                      </p:cBhvr>
                                    </p:animEffect>
                                  </p:childTnLst>
                                </p:cTn>
                              </p:par>
                              <p:par>
                                <p:cTn id="22" presetID="42" presetClass="path" presetSubtype="0" decel="100000" fill="hold" nodeType="withEffect">
                                  <p:stCondLst>
                                    <p:cond delay="0"/>
                                  </p:stCondLst>
                                  <p:childTnLst>
                                    <p:animMotion origin="layout" path="M 0.01667 -0.00046 L -4.16667E-7 -2.22222E-6 " pathEditMode="relative" rAng="0" ptsTypes="AA">
                                      <p:cBhvr>
                                        <p:cTn id="23" dur="500" fill="hold"/>
                                        <p:tgtEl>
                                          <p:spTgt spid="31"/>
                                        </p:tgtEl>
                                        <p:attrNameLst>
                                          <p:attrName>ppt_x</p:attrName>
                                          <p:attrName>ppt_y</p:attrName>
                                        </p:attrNameLst>
                                      </p:cBhvr>
                                      <p:rCtr x="-83300" y="23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P spid="35" grpId="0" animBg="1"/>
      <p:bldP spid="38"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59" name="Rechthoek 58">
            <a:extLst>
              <a:ext uri="{FF2B5EF4-FFF2-40B4-BE49-F238E27FC236}">
                <a16:creationId xmlns:a16="http://schemas.microsoft.com/office/drawing/2014/main" id="{D7D79446-5059-3C94-E4EE-A0D1D95C0826}"/>
              </a:ext>
            </a:extLst>
          </p:cNvPr>
          <p:cNvSpPr/>
          <p:nvPr userDrawn="1"/>
        </p:nvSpPr>
        <p:spPr>
          <a:xfrm>
            <a:off x="10736200" y="368300"/>
            <a:ext cx="1095800" cy="8915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64" name="Rechthoek 63">
            <a:extLst>
              <a:ext uri="{FF2B5EF4-FFF2-40B4-BE49-F238E27FC236}">
                <a16:creationId xmlns:a16="http://schemas.microsoft.com/office/drawing/2014/main" id="{1E693595-1A5F-CFFD-522D-286021F977D7}"/>
              </a:ext>
            </a:extLst>
          </p:cNvPr>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63" name="Rechthoek 62">
            <a:extLst>
              <a:ext uri="{FF2B5EF4-FFF2-40B4-BE49-F238E27FC236}">
                <a16:creationId xmlns:a16="http://schemas.microsoft.com/office/drawing/2014/main" id="{A84365F3-3F5F-EA26-1939-6D8A8C777EF2}"/>
              </a:ext>
            </a:extLst>
          </p:cNvPr>
          <p:cNvSpPr/>
          <p:nvPr userDrawn="1"/>
        </p:nvSpPr>
        <p:spPr>
          <a:xfrm>
            <a:off x="0" y="5832475"/>
            <a:ext cx="12192000" cy="1025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7" name="Rechthoek 6">
            <a:extLst>
              <a:ext uri="{FF2B5EF4-FFF2-40B4-BE49-F238E27FC236}">
                <a16:creationId xmlns:a16="http://schemas.microsoft.com/office/drawing/2014/main" id="{7D3AA19E-3DC8-4556-BC42-05B65FEB6237}"/>
              </a:ext>
            </a:extLst>
          </p:cNvPr>
          <p:cNvSpPr/>
          <p:nvPr userDrawn="1"/>
        </p:nvSpPr>
        <p:spPr>
          <a:xfrm>
            <a:off x="0" y="-425941"/>
            <a:ext cx="655629"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nl-NL" sz="1600" b="0" cap="none" baseline="0" noProof="0">
                <a:solidFill>
                  <a:schemeClr val="accent1"/>
                </a:solidFill>
                <a:latin typeface="+mj-lt"/>
              </a:rPr>
              <a:t>Titeldia</a:t>
            </a:r>
          </a:p>
        </p:txBody>
      </p:sp>
      <p:sp>
        <p:nvSpPr>
          <p:cNvPr id="2" name="Titel 1">
            <a:extLst>
              <a:ext uri="{FF2B5EF4-FFF2-40B4-BE49-F238E27FC236}">
                <a16:creationId xmlns:a16="http://schemas.microsoft.com/office/drawing/2014/main" id="{2A71DEDF-37F1-4689-8FA1-5E743C7DD6C0}"/>
              </a:ext>
            </a:extLst>
          </p:cNvPr>
          <p:cNvSpPr>
            <a:spLocks noGrp="1"/>
          </p:cNvSpPr>
          <p:nvPr>
            <p:ph type="ctrTitle" hasCustomPrompt="1"/>
          </p:nvPr>
        </p:nvSpPr>
        <p:spPr>
          <a:xfrm>
            <a:off x="719137" y="2867669"/>
            <a:ext cx="9351963" cy="2092340"/>
          </a:xfrm>
        </p:spPr>
        <p:txBody>
          <a:bodyPr anchor="b"/>
          <a:lstStyle>
            <a:lvl1pPr algn="l">
              <a:lnSpc>
                <a:spcPct val="80000"/>
              </a:lnSpc>
              <a:defRPr sz="6000">
                <a:solidFill>
                  <a:schemeClr val="bg1"/>
                </a:solidFill>
              </a:defRPr>
            </a:lvl1pPr>
          </a:lstStyle>
          <a:p>
            <a:r>
              <a:rPr lang="nl-NL" noProof="0"/>
              <a:t>Plaats hier</a:t>
            </a:r>
            <a:br>
              <a:rPr lang="nl-NL" noProof="0"/>
            </a:br>
            <a:r>
              <a:rPr lang="nl-NL" noProof="0"/>
              <a:t>de titel van de presentatie</a:t>
            </a:r>
          </a:p>
        </p:txBody>
      </p:sp>
      <p:sp>
        <p:nvSpPr>
          <p:cNvPr id="3" name="Ondertitel 2">
            <a:extLst>
              <a:ext uri="{FF2B5EF4-FFF2-40B4-BE49-F238E27FC236}">
                <a16:creationId xmlns:a16="http://schemas.microsoft.com/office/drawing/2014/main" id="{CEA18CD7-32A7-41E4-9DF7-7259FA2187F6}"/>
              </a:ext>
            </a:extLst>
          </p:cNvPr>
          <p:cNvSpPr>
            <a:spLocks noGrp="1"/>
          </p:cNvSpPr>
          <p:nvPr>
            <p:ph type="subTitle" idx="1" hasCustomPrompt="1"/>
          </p:nvPr>
        </p:nvSpPr>
        <p:spPr>
          <a:xfrm>
            <a:off x="719137" y="6121163"/>
            <a:ext cx="10752137" cy="360000"/>
          </a:xfrm>
        </p:spPr>
        <p:txBody>
          <a:bodyPr anchor="b"/>
          <a:lstStyle>
            <a:lvl1pPr marL="0" indent="0" algn="l">
              <a:buNone/>
              <a:defRPr sz="2800" b="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noProof="0"/>
              <a:t>Subtitel</a:t>
            </a:r>
          </a:p>
        </p:txBody>
      </p:sp>
      <p:sp>
        <p:nvSpPr>
          <p:cNvPr id="18" name="Tijdelijke aanduiding voor voettekst 17">
            <a:extLst>
              <a:ext uri="{FF2B5EF4-FFF2-40B4-BE49-F238E27FC236}">
                <a16:creationId xmlns:a16="http://schemas.microsoft.com/office/drawing/2014/main" id="{3A539894-D7D7-57B8-5DC9-54CA5383C60A}"/>
              </a:ext>
            </a:extLst>
          </p:cNvPr>
          <p:cNvSpPr>
            <a:spLocks noGrp="1"/>
          </p:cNvSpPr>
          <p:nvPr>
            <p:ph type="ftr" sz="quarter" idx="11"/>
          </p:nvPr>
        </p:nvSpPr>
        <p:spPr>
          <a:xfrm>
            <a:off x="719138" y="6937291"/>
            <a:ext cx="5376001" cy="144759"/>
          </a:xfrm>
        </p:spPr>
        <p:txBody>
          <a:bodyPr/>
          <a:lstStyle/>
          <a:p>
            <a:r>
              <a:rPr lang="nl-NL"/>
              <a:t>Juridisch Loket</a:t>
            </a:r>
          </a:p>
        </p:txBody>
      </p:sp>
      <p:sp>
        <p:nvSpPr>
          <p:cNvPr id="19" name="Tijdelijke aanduiding voor dianummer 18">
            <a:extLst>
              <a:ext uri="{FF2B5EF4-FFF2-40B4-BE49-F238E27FC236}">
                <a16:creationId xmlns:a16="http://schemas.microsoft.com/office/drawing/2014/main" id="{F327F70B-4D0F-4911-36C3-490B4DEFF7E4}"/>
              </a:ext>
            </a:extLst>
          </p:cNvPr>
          <p:cNvSpPr>
            <a:spLocks noGrp="1"/>
          </p:cNvSpPr>
          <p:nvPr>
            <p:ph type="sldNum" sz="quarter" idx="12"/>
          </p:nvPr>
        </p:nvSpPr>
        <p:spPr>
          <a:xfrm>
            <a:off x="11697000" y="6937291"/>
            <a:ext cx="270000" cy="144759"/>
          </a:xfrm>
        </p:spPr>
        <p:txBody>
          <a:bodyPr/>
          <a:lstStyle/>
          <a:p>
            <a:fld id="{9E843DB9-9987-4157-AB9C-CEA8D7D910BB}" type="slidenum">
              <a:rPr lang="nl-NL" smtClean="0"/>
              <a:pPr/>
              <a:t>‹nr.›</a:t>
            </a:fld>
            <a:endParaRPr lang="nl-NL"/>
          </a:p>
        </p:txBody>
      </p:sp>
      <p:sp>
        <p:nvSpPr>
          <p:cNvPr id="8" name="Tijdelijke aanduiding voor datum 7">
            <a:extLst>
              <a:ext uri="{FF2B5EF4-FFF2-40B4-BE49-F238E27FC236}">
                <a16:creationId xmlns:a16="http://schemas.microsoft.com/office/drawing/2014/main" id="{72250618-18F3-1785-7E3D-1D1C415AB381}"/>
              </a:ext>
            </a:extLst>
          </p:cNvPr>
          <p:cNvSpPr>
            <a:spLocks noGrp="1"/>
          </p:cNvSpPr>
          <p:nvPr>
            <p:ph type="dt" sz="half" idx="13"/>
          </p:nvPr>
        </p:nvSpPr>
        <p:spPr>
          <a:xfrm>
            <a:off x="719138" y="7115091"/>
            <a:ext cx="4952718" cy="360000"/>
          </a:xfrm>
        </p:spPr>
        <p:txBody>
          <a:bodyPr vert="horz" lIns="0" tIns="0" rIns="0" bIns="0" rtlCol="0" anchor="ctr"/>
          <a:lstStyle>
            <a:lvl1pPr>
              <a:defRPr lang="nl-NL" sz="2400" smtClean="0"/>
            </a:lvl1pPr>
          </a:lstStyle>
          <a:p>
            <a:pPr algn="l"/>
            <a:endParaRPr lang="nl-NL"/>
          </a:p>
        </p:txBody>
      </p:sp>
      <p:grpSp>
        <p:nvGrpSpPr>
          <p:cNvPr id="36" name="Group 6">
            <a:extLst>
              <a:ext uri="{FF2B5EF4-FFF2-40B4-BE49-F238E27FC236}">
                <a16:creationId xmlns:a16="http://schemas.microsoft.com/office/drawing/2014/main" id="{88C55E67-8CC9-A5E2-32E5-EF491AC8D54F}"/>
              </a:ext>
            </a:extLst>
          </p:cNvPr>
          <p:cNvGrpSpPr/>
          <p:nvPr userDrawn="1"/>
        </p:nvGrpSpPr>
        <p:grpSpPr bwMode="gray">
          <a:xfrm>
            <a:off x="719138" y="558140"/>
            <a:ext cx="2514322" cy="1692275"/>
            <a:chOff x="508000" y="508000"/>
            <a:chExt cx="2513013" cy="1692275"/>
          </a:xfrm>
          <a:solidFill>
            <a:schemeClr val="accent1"/>
          </a:solidFill>
        </p:grpSpPr>
        <p:sp>
          <p:nvSpPr>
            <p:cNvPr id="37" name="Freeform 64">
              <a:extLst>
                <a:ext uri="{FF2B5EF4-FFF2-40B4-BE49-F238E27FC236}">
                  <a16:creationId xmlns:a16="http://schemas.microsoft.com/office/drawing/2014/main" id="{919777A3-BAF1-C1D7-5413-3E1AD3A2531E}"/>
                </a:ext>
              </a:extLst>
            </p:cNvPr>
            <p:cNvSpPr>
              <a:spLocks/>
            </p:cNvSpPr>
            <p:nvPr/>
          </p:nvSpPr>
          <p:spPr bwMode="gray">
            <a:xfrm>
              <a:off x="1643063" y="1235075"/>
              <a:ext cx="196850" cy="241300"/>
            </a:xfrm>
            <a:custGeom>
              <a:avLst/>
              <a:gdLst>
                <a:gd name="T0" fmla="*/ 90 w 124"/>
                <a:gd name="T1" fmla="*/ 0 h 152"/>
                <a:gd name="T2" fmla="*/ 124 w 124"/>
                <a:gd name="T3" fmla="*/ 0 h 152"/>
                <a:gd name="T4" fmla="*/ 124 w 124"/>
                <a:gd name="T5" fmla="*/ 152 h 152"/>
                <a:gd name="T6" fmla="*/ 90 w 124"/>
                <a:gd name="T7" fmla="*/ 152 h 152"/>
                <a:gd name="T8" fmla="*/ 90 w 124"/>
                <a:gd name="T9" fmla="*/ 86 h 152"/>
                <a:gd name="T10" fmla="*/ 34 w 124"/>
                <a:gd name="T11" fmla="*/ 86 h 152"/>
                <a:gd name="T12" fmla="*/ 34 w 124"/>
                <a:gd name="T13" fmla="*/ 152 h 152"/>
                <a:gd name="T14" fmla="*/ 0 w 124"/>
                <a:gd name="T15" fmla="*/ 152 h 152"/>
                <a:gd name="T16" fmla="*/ 0 w 124"/>
                <a:gd name="T17" fmla="*/ 0 h 152"/>
                <a:gd name="T18" fmla="*/ 34 w 124"/>
                <a:gd name="T19" fmla="*/ 0 h 152"/>
                <a:gd name="T20" fmla="*/ 34 w 124"/>
                <a:gd name="T21" fmla="*/ 58 h 152"/>
                <a:gd name="T22" fmla="*/ 90 w 124"/>
                <a:gd name="T23" fmla="*/ 58 h 152"/>
                <a:gd name="T24" fmla="*/ 90 w 124"/>
                <a:gd name="T25" fmla="*/ 0 h 152"/>
                <a:gd name="T26" fmla="*/ 90 w 124"/>
                <a:gd name="T27"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 h="152">
                  <a:moveTo>
                    <a:pt x="90" y="0"/>
                  </a:moveTo>
                  <a:lnTo>
                    <a:pt x="124" y="0"/>
                  </a:lnTo>
                  <a:lnTo>
                    <a:pt x="124" y="152"/>
                  </a:lnTo>
                  <a:lnTo>
                    <a:pt x="90" y="152"/>
                  </a:lnTo>
                  <a:lnTo>
                    <a:pt x="90" y="86"/>
                  </a:lnTo>
                  <a:lnTo>
                    <a:pt x="34" y="86"/>
                  </a:lnTo>
                  <a:lnTo>
                    <a:pt x="34" y="152"/>
                  </a:lnTo>
                  <a:lnTo>
                    <a:pt x="0" y="152"/>
                  </a:lnTo>
                  <a:lnTo>
                    <a:pt x="0" y="0"/>
                  </a:lnTo>
                  <a:lnTo>
                    <a:pt x="34" y="0"/>
                  </a:lnTo>
                  <a:lnTo>
                    <a:pt x="34" y="58"/>
                  </a:lnTo>
                  <a:lnTo>
                    <a:pt x="90" y="58"/>
                  </a:lnTo>
                  <a:lnTo>
                    <a:pt x="90" y="0"/>
                  </a:lnTo>
                  <a:lnTo>
                    <a:pt x="9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38" name="Freeform 65">
              <a:extLst>
                <a:ext uri="{FF2B5EF4-FFF2-40B4-BE49-F238E27FC236}">
                  <a16:creationId xmlns:a16="http://schemas.microsoft.com/office/drawing/2014/main" id="{BF6B79FE-4FCD-5EFC-F735-AC86A26EEB52}"/>
                </a:ext>
              </a:extLst>
            </p:cNvPr>
            <p:cNvSpPr>
              <a:spLocks noEditPoints="1"/>
            </p:cNvSpPr>
            <p:nvPr/>
          </p:nvSpPr>
          <p:spPr bwMode="gray">
            <a:xfrm>
              <a:off x="1865313" y="1295400"/>
              <a:ext cx="177800" cy="187325"/>
            </a:xfrm>
            <a:custGeom>
              <a:avLst/>
              <a:gdLst>
                <a:gd name="T0" fmla="*/ 39 w 56"/>
                <a:gd name="T1" fmla="*/ 22 h 59"/>
                <a:gd name="T2" fmla="*/ 29 w 56"/>
                <a:gd name="T3" fmla="*/ 12 h 59"/>
                <a:gd name="T4" fmla="*/ 17 w 56"/>
                <a:gd name="T5" fmla="*/ 22 h 59"/>
                <a:gd name="T6" fmla="*/ 39 w 56"/>
                <a:gd name="T7" fmla="*/ 22 h 59"/>
                <a:gd name="T8" fmla="*/ 17 w 56"/>
                <a:gd name="T9" fmla="*/ 34 h 59"/>
                <a:gd name="T10" fmla="*/ 29 w 56"/>
                <a:gd name="T11" fmla="*/ 46 h 59"/>
                <a:gd name="T12" fmla="*/ 40 w 56"/>
                <a:gd name="T13" fmla="*/ 40 h 59"/>
                <a:gd name="T14" fmla="*/ 56 w 56"/>
                <a:gd name="T15" fmla="*/ 41 h 59"/>
                <a:gd name="T16" fmla="*/ 29 w 56"/>
                <a:gd name="T17" fmla="*/ 59 h 59"/>
                <a:gd name="T18" fmla="*/ 0 w 56"/>
                <a:gd name="T19" fmla="*/ 29 h 59"/>
                <a:gd name="T20" fmla="*/ 29 w 56"/>
                <a:gd name="T21" fmla="*/ 0 h 59"/>
                <a:gd name="T22" fmla="*/ 56 w 56"/>
                <a:gd name="T23" fmla="*/ 31 h 59"/>
                <a:gd name="T24" fmla="*/ 56 w 56"/>
                <a:gd name="T25" fmla="*/ 34 h 59"/>
                <a:gd name="T26" fmla="*/ 17 w 56"/>
                <a:gd name="T27" fmla="*/ 3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59">
                  <a:moveTo>
                    <a:pt x="39" y="22"/>
                  </a:moveTo>
                  <a:cubicBezTo>
                    <a:pt x="39" y="16"/>
                    <a:pt x="35" y="12"/>
                    <a:pt x="29" y="12"/>
                  </a:cubicBezTo>
                  <a:cubicBezTo>
                    <a:pt x="22" y="12"/>
                    <a:pt x="19" y="16"/>
                    <a:pt x="17" y="22"/>
                  </a:cubicBezTo>
                  <a:cubicBezTo>
                    <a:pt x="39" y="22"/>
                    <a:pt x="39" y="22"/>
                    <a:pt x="39" y="22"/>
                  </a:cubicBezTo>
                  <a:close/>
                  <a:moveTo>
                    <a:pt x="17" y="34"/>
                  </a:moveTo>
                  <a:cubicBezTo>
                    <a:pt x="18" y="41"/>
                    <a:pt x="22" y="46"/>
                    <a:pt x="29" y="46"/>
                  </a:cubicBezTo>
                  <a:cubicBezTo>
                    <a:pt x="34" y="46"/>
                    <a:pt x="37" y="44"/>
                    <a:pt x="40" y="40"/>
                  </a:cubicBezTo>
                  <a:cubicBezTo>
                    <a:pt x="56" y="41"/>
                    <a:pt x="56" y="41"/>
                    <a:pt x="56" y="41"/>
                  </a:cubicBezTo>
                  <a:cubicBezTo>
                    <a:pt x="52" y="53"/>
                    <a:pt x="41" y="59"/>
                    <a:pt x="29" y="59"/>
                  </a:cubicBezTo>
                  <a:cubicBezTo>
                    <a:pt x="11" y="59"/>
                    <a:pt x="0" y="47"/>
                    <a:pt x="0" y="29"/>
                  </a:cubicBezTo>
                  <a:cubicBezTo>
                    <a:pt x="0" y="13"/>
                    <a:pt x="11" y="0"/>
                    <a:pt x="29" y="0"/>
                  </a:cubicBezTo>
                  <a:cubicBezTo>
                    <a:pt x="47" y="0"/>
                    <a:pt x="56" y="14"/>
                    <a:pt x="56" y="31"/>
                  </a:cubicBezTo>
                  <a:cubicBezTo>
                    <a:pt x="56" y="34"/>
                    <a:pt x="56" y="34"/>
                    <a:pt x="56" y="34"/>
                  </a:cubicBezTo>
                  <a:cubicBezTo>
                    <a:pt x="17" y="34"/>
                    <a:pt x="17" y="34"/>
                    <a:pt x="17"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39" name="Freeform 66">
              <a:extLst>
                <a:ext uri="{FF2B5EF4-FFF2-40B4-BE49-F238E27FC236}">
                  <a16:creationId xmlns:a16="http://schemas.microsoft.com/office/drawing/2014/main" id="{8990327F-4949-0E8B-4E1D-0EDF34E1EB73}"/>
                </a:ext>
              </a:extLst>
            </p:cNvPr>
            <p:cNvSpPr>
              <a:spLocks/>
            </p:cNvSpPr>
            <p:nvPr/>
          </p:nvSpPr>
          <p:spPr bwMode="gray">
            <a:xfrm>
              <a:off x="2052638" y="1247775"/>
              <a:ext cx="111125" cy="231775"/>
            </a:xfrm>
            <a:custGeom>
              <a:avLst/>
              <a:gdLst>
                <a:gd name="T0" fmla="*/ 24 w 35"/>
                <a:gd name="T1" fmla="*/ 28 h 73"/>
                <a:gd name="T2" fmla="*/ 24 w 35"/>
                <a:gd name="T3" fmla="*/ 54 h 73"/>
                <a:gd name="T4" fmla="*/ 30 w 35"/>
                <a:gd name="T5" fmla="*/ 60 h 73"/>
                <a:gd name="T6" fmla="*/ 35 w 35"/>
                <a:gd name="T7" fmla="*/ 60 h 73"/>
                <a:gd name="T8" fmla="*/ 35 w 35"/>
                <a:gd name="T9" fmla="*/ 72 h 73"/>
                <a:gd name="T10" fmla="*/ 24 w 35"/>
                <a:gd name="T11" fmla="*/ 73 h 73"/>
                <a:gd name="T12" fmla="*/ 8 w 35"/>
                <a:gd name="T13" fmla="*/ 56 h 73"/>
                <a:gd name="T14" fmla="*/ 8 w 35"/>
                <a:gd name="T15" fmla="*/ 28 h 73"/>
                <a:gd name="T16" fmla="*/ 0 w 35"/>
                <a:gd name="T17" fmla="*/ 28 h 73"/>
                <a:gd name="T18" fmla="*/ 0 w 35"/>
                <a:gd name="T19" fmla="*/ 16 h 73"/>
                <a:gd name="T20" fmla="*/ 8 w 35"/>
                <a:gd name="T21" fmla="*/ 16 h 73"/>
                <a:gd name="T22" fmla="*/ 8 w 35"/>
                <a:gd name="T23" fmla="*/ 0 h 73"/>
                <a:gd name="T24" fmla="*/ 24 w 35"/>
                <a:gd name="T25" fmla="*/ 0 h 73"/>
                <a:gd name="T26" fmla="*/ 24 w 35"/>
                <a:gd name="T27" fmla="*/ 16 h 73"/>
                <a:gd name="T28" fmla="*/ 34 w 35"/>
                <a:gd name="T29" fmla="*/ 16 h 73"/>
                <a:gd name="T30" fmla="*/ 34 w 35"/>
                <a:gd name="T31" fmla="*/ 28 h 73"/>
                <a:gd name="T32" fmla="*/ 24 w 35"/>
                <a:gd name="T33" fmla="*/ 2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73">
                  <a:moveTo>
                    <a:pt x="24" y="28"/>
                  </a:moveTo>
                  <a:cubicBezTo>
                    <a:pt x="24" y="54"/>
                    <a:pt x="24" y="54"/>
                    <a:pt x="24" y="54"/>
                  </a:cubicBezTo>
                  <a:cubicBezTo>
                    <a:pt x="24" y="58"/>
                    <a:pt x="25" y="60"/>
                    <a:pt x="30" y="60"/>
                  </a:cubicBezTo>
                  <a:cubicBezTo>
                    <a:pt x="32" y="60"/>
                    <a:pt x="33" y="60"/>
                    <a:pt x="35" y="60"/>
                  </a:cubicBezTo>
                  <a:cubicBezTo>
                    <a:pt x="35" y="72"/>
                    <a:pt x="35" y="72"/>
                    <a:pt x="35" y="72"/>
                  </a:cubicBezTo>
                  <a:cubicBezTo>
                    <a:pt x="29" y="73"/>
                    <a:pt x="26" y="73"/>
                    <a:pt x="24" y="73"/>
                  </a:cubicBezTo>
                  <a:cubicBezTo>
                    <a:pt x="11" y="73"/>
                    <a:pt x="8" y="67"/>
                    <a:pt x="8" y="56"/>
                  </a:cubicBezTo>
                  <a:cubicBezTo>
                    <a:pt x="8" y="28"/>
                    <a:pt x="8" y="28"/>
                    <a:pt x="8" y="28"/>
                  </a:cubicBezTo>
                  <a:cubicBezTo>
                    <a:pt x="0" y="28"/>
                    <a:pt x="0" y="28"/>
                    <a:pt x="0" y="28"/>
                  </a:cubicBezTo>
                  <a:cubicBezTo>
                    <a:pt x="0" y="16"/>
                    <a:pt x="0" y="16"/>
                    <a:pt x="0" y="16"/>
                  </a:cubicBezTo>
                  <a:cubicBezTo>
                    <a:pt x="8" y="16"/>
                    <a:pt x="8" y="16"/>
                    <a:pt x="8" y="16"/>
                  </a:cubicBezTo>
                  <a:cubicBezTo>
                    <a:pt x="8" y="0"/>
                    <a:pt x="8" y="0"/>
                    <a:pt x="8" y="0"/>
                  </a:cubicBezTo>
                  <a:cubicBezTo>
                    <a:pt x="24" y="0"/>
                    <a:pt x="24" y="0"/>
                    <a:pt x="24" y="0"/>
                  </a:cubicBezTo>
                  <a:cubicBezTo>
                    <a:pt x="24" y="16"/>
                    <a:pt x="24" y="16"/>
                    <a:pt x="24" y="16"/>
                  </a:cubicBezTo>
                  <a:cubicBezTo>
                    <a:pt x="34" y="16"/>
                    <a:pt x="34" y="16"/>
                    <a:pt x="34" y="16"/>
                  </a:cubicBezTo>
                  <a:cubicBezTo>
                    <a:pt x="34" y="28"/>
                    <a:pt x="34" y="28"/>
                    <a:pt x="34" y="28"/>
                  </a:cubicBezTo>
                  <a:cubicBezTo>
                    <a:pt x="24" y="28"/>
                    <a:pt x="24" y="28"/>
                    <a:pt x="2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0" name="Freeform 67">
              <a:extLst>
                <a:ext uri="{FF2B5EF4-FFF2-40B4-BE49-F238E27FC236}">
                  <a16:creationId xmlns:a16="http://schemas.microsoft.com/office/drawing/2014/main" id="{AF19C1EB-B6FC-0D05-608F-546913184EC9}"/>
                </a:ext>
              </a:extLst>
            </p:cNvPr>
            <p:cNvSpPr>
              <a:spLocks/>
            </p:cNvSpPr>
            <p:nvPr/>
          </p:nvSpPr>
          <p:spPr bwMode="gray">
            <a:xfrm>
              <a:off x="1624013" y="1539875"/>
              <a:ext cx="161925" cy="250825"/>
            </a:xfrm>
            <a:custGeom>
              <a:avLst/>
              <a:gdLst>
                <a:gd name="T0" fmla="*/ 51 w 51"/>
                <a:gd name="T1" fmla="*/ 0 h 79"/>
                <a:gd name="T2" fmla="*/ 51 w 51"/>
                <a:gd name="T3" fmla="*/ 48 h 79"/>
                <a:gd name="T4" fmla="*/ 42 w 51"/>
                <a:gd name="T5" fmla="*/ 74 h 79"/>
                <a:gd name="T6" fmla="*/ 24 w 51"/>
                <a:gd name="T7" fmla="*/ 79 h 79"/>
                <a:gd name="T8" fmla="*/ 1 w 51"/>
                <a:gd name="T9" fmla="*/ 64 h 79"/>
                <a:gd name="T10" fmla="*/ 0 w 51"/>
                <a:gd name="T11" fmla="*/ 53 h 79"/>
                <a:gd name="T12" fmla="*/ 0 w 51"/>
                <a:gd name="T13" fmla="*/ 47 h 79"/>
                <a:gd name="T14" fmla="*/ 17 w 51"/>
                <a:gd name="T15" fmla="*/ 47 h 79"/>
                <a:gd name="T16" fmla="*/ 17 w 51"/>
                <a:gd name="T17" fmla="*/ 55 h 79"/>
                <a:gd name="T18" fmla="*/ 25 w 51"/>
                <a:gd name="T19" fmla="*/ 64 h 79"/>
                <a:gd name="T20" fmla="*/ 34 w 51"/>
                <a:gd name="T21" fmla="*/ 54 h 79"/>
                <a:gd name="T22" fmla="*/ 34 w 51"/>
                <a:gd name="T23" fmla="*/ 0 h 79"/>
                <a:gd name="T24" fmla="*/ 51 w 51"/>
                <a:gd name="T2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79">
                  <a:moveTo>
                    <a:pt x="51" y="0"/>
                  </a:moveTo>
                  <a:cubicBezTo>
                    <a:pt x="51" y="48"/>
                    <a:pt x="51" y="48"/>
                    <a:pt x="51" y="48"/>
                  </a:cubicBezTo>
                  <a:cubicBezTo>
                    <a:pt x="51" y="60"/>
                    <a:pt x="51" y="68"/>
                    <a:pt x="42" y="74"/>
                  </a:cubicBezTo>
                  <a:cubicBezTo>
                    <a:pt x="37" y="78"/>
                    <a:pt x="31" y="79"/>
                    <a:pt x="24" y="79"/>
                  </a:cubicBezTo>
                  <a:cubicBezTo>
                    <a:pt x="14" y="79"/>
                    <a:pt x="5" y="74"/>
                    <a:pt x="1" y="64"/>
                  </a:cubicBezTo>
                  <a:cubicBezTo>
                    <a:pt x="0" y="61"/>
                    <a:pt x="0" y="57"/>
                    <a:pt x="0" y="53"/>
                  </a:cubicBezTo>
                  <a:cubicBezTo>
                    <a:pt x="0" y="47"/>
                    <a:pt x="0" y="47"/>
                    <a:pt x="0" y="47"/>
                  </a:cubicBezTo>
                  <a:cubicBezTo>
                    <a:pt x="17" y="47"/>
                    <a:pt x="17" y="47"/>
                    <a:pt x="17" y="47"/>
                  </a:cubicBezTo>
                  <a:cubicBezTo>
                    <a:pt x="17" y="55"/>
                    <a:pt x="17" y="55"/>
                    <a:pt x="17" y="55"/>
                  </a:cubicBezTo>
                  <a:cubicBezTo>
                    <a:pt x="17" y="60"/>
                    <a:pt x="19" y="64"/>
                    <a:pt x="25" y="64"/>
                  </a:cubicBezTo>
                  <a:cubicBezTo>
                    <a:pt x="32" y="64"/>
                    <a:pt x="34" y="60"/>
                    <a:pt x="34" y="54"/>
                  </a:cubicBezTo>
                  <a:cubicBezTo>
                    <a:pt x="34" y="0"/>
                    <a:pt x="34" y="0"/>
                    <a:pt x="34" y="0"/>
                  </a:cubicBezTo>
                  <a:cubicBezTo>
                    <a:pt x="51" y="0"/>
                    <a:pt x="51" y="0"/>
                    <a:pt x="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1" name="Freeform 68">
              <a:extLst>
                <a:ext uri="{FF2B5EF4-FFF2-40B4-BE49-F238E27FC236}">
                  <a16:creationId xmlns:a16="http://schemas.microsoft.com/office/drawing/2014/main" id="{8ABAED9A-D358-62A3-3AFB-62EBF47E5AAD}"/>
                </a:ext>
              </a:extLst>
            </p:cNvPr>
            <p:cNvSpPr>
              <a:spLocks/>
            </p:cNvSpPr>
            <p:nvPr/>
          </p:nvSpPr>
          <p:spPr bwMode="gray">
            <a:xfrm>
              <a:off x="1817688" y="1606550"/>
              <a:ext cx="158750" cy="180975"/>
            </a:xfrm>
            <a:custGeom>
              <a:avLst/>
              <a:gdLst>
                <a:gd name="T0" fmla="*/ 35 w 50"/>
                <a:gd name="T1" fmla="*/ 56 h 57"/>
                <a:gd name="T2" fmla="*/ 35 w 50"/>
                <a:gd name="T3" fmla="*/ 50 h 57"/>
                <a:gd name="T4" fmla="*/ 19 w 50"/>
                <a:gd name="T5" fmla="*/ 57 h 57"/>
                <a:gd name="T6" fmla="*/ 0 w 50"/>
                <a:gd name="T7" fmla="*/ 33 h 57"/>
                <a:gd name="T8" fmla="*/ 0 w 50"/>
                <a:gd name="T9" fmla="*/ 0 h 57"/>
                <a:gd name="T10" fmla="*/ 16 w 50"/>
                <a:gd name="T11" fmla="*/ 0 h 57"/>
                <a:gd name="T12" fmla="*/ 16 w 50"/>
                <a:gd name="T13" fmla="*/ 32 h 57"/>
                <a:gd name="T14" fmla="*/ 25 w 50"/>
                <a:gd name="T15" fmla="*/ 44 h 57"/>
                <a:gd name="T16" fmla="*/ 34 w 50"/>
                <a:gd name="T17" fmla="*/ 29 h 57"/>
                <a:gd name="T18" fmla="*/ 34 w 50"/>
                <a:gd name="T19" fmla="*/ 0 h 57"/>
                <a:gd name="T20" fmla="*/ 50 w 50"/>
                <a:gd name="T21" fmla="*/ 0 h 57"/>
                <a:gd name="T22" fmla="*/ 50 w 50"/>
                <a:gd name="T23" fmla="*/ 56 h 57"/>
                <a:gd name="T24" fmla="*/ 35 w 50"/>
                <a:gd name="T25" fmla="*/ 5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57">
                  <a:moveTo>
                    <a:pt x="35" y="56"/>
                  </a:moveTo>
                  <a:cubicBezTo>
                    <a:pt x="35" y="50"/>
                    <a:pt x="35" y="50"/>
                    <a:pt x="35" y="50"/>
                  </a:cubicBezTo>
                  <a:cubicBezTo>
                    <a:pt x="31" y="55"/>
                    <a:pt x="24" y="57"/>
                    <a:pt x="19" y="57"/>
                  </a:cubicBezTo>
                  <a:cubicBezTo>
                    <a:pt x="1" y="57"/>
                    <a:pt x="0" y="43"/>
                    <a:pt x="0" y="33"/>
                  </a:cubicBezTo>
                  <a:cubicBezTo>
                    <a:pt x="0" y="0"/>
                    <a:pt x="0" y="0"/>
                    <a:pt x="0" y="0"/>
                  </a:cubicBezTo>
                  <a:cubicBezTo>
                    <a:pt x="16" y="0"/>
                    <a:pt x="16" y="0"/>
                    <a:pt x="16" y="0"/>
                  </a:cubicBezTo>
                  <a:cubicBezTo>
                    <a:pt x="16" y="32"/>
                    <a:pt x="16" y="32"/>
                    <a:pt x="16" y="32"/>
                  </a:cubicBezTo>
                  <a:cubicBezTo>
                    <a:pt x="16" y="38"/>
                    <a:pt x="17" y="44"/>
                    <a:pt x="25" y="44"/>
                  </a:cubicBezTo>
                  <a:cubicBezTo>
                    <a:pt x="33" y="44"/>
                    <a:pt x="34" y="38"/>
                    <a:pt x="34" y="29"/>
                  </a:cubicBezTo>
                  <a:cubicBezTo>
                    <a:pt x="34" y="0"/>
                    <a:pt x="34" y="0"/>
                    <a:pt x="34" y="0"/>
                  </a:cubicBezTo>
                  <a:cubicBezTo>
                    <a:pt x="50" y="0"/>
                    <a:pt x="50" y="0"/>
                    <a:pt x="50" y="0"/>
                  </a:cubicBezTo>
                  <a:cubicBezTo>
                    <a:pt x="50" y="56"/>
                    <a:pt x="50" y="56"/>
                    <a:pt x="50" y="56"/>
                  </a:cubicBezTo>
                  <a:cubicBezTo>
                    <a:pt x="35" y="56"/>
                    <a:pt x="35" y="56"/>
                    <a:pt x="3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2" name="Freeform 69">
              <a:extLst>
                <a:ext uri="{FF2B5EF4-FFF2-40B4-BE49-F238E27FC236}">
                  <a16:creationId xmlns:a16="http://schemas.microsoft.com/office/drawing/2014/main" id="{22BC9B0C-F565-244E-7422-380366655187}"/>
                </a:ext>
              </a:extLst>
            </p:cNvPr>
            <p:cNvSpPr>
              <a:spLocks/>
            </p:cNvSpPr>
            <p:nvPr/>
          </p:nvSpPr>
          <p:spPr bwMode="gray">
            <a:xfrm>
              <a:off x="2008188" y="1603375"/>
              <a:ext cx="104775" cy="180975"/>
            </a:xfrm>
            <a:custGeom>
              <a:avLst/>
              <a:gdLst>
                <a:gd name="T0" fmla="*/ 16 w 33"/>
                <a:gd name="T1" fmla="*/ 10 h 57"/>
                <a:gd name="T2" fmla="*/ 31 w 33"/>
                <a:gd name="T3" fmla="*/ 0 h 57"/>
                <a:gd name="T4" fmla="*/ 33 w 33"/>
                <a:gd name="T5" fmla="*/ 0 h 57"/>
                <a:gd name="T6" fmla="*/ 33 w 33"/>
                <a:gd name="T7" fmla="*/ 14 h 57"/>
                <a:gd name="T8" fmla="*/ 30 w 33"/>
                <a:gd name="T9" fmla="*/ 14 h 57"/>
                <a:gd name="T10" fmla="*/ 17 w 33"/>
                <a:gd name="T11" fmla="*/ 29 h 57"/>
                <a:gd name="T12" fmla="*/ 17 w 33"/>
                <a:gd name="T13" fmla="*/ 57 h 57"/>
                <a:gd name="T14" fmla="*/ 0 w 33"/>
                <a:gd name="T15" fmla="*/ 57 h 57"/>
                <a:gd name="T16" fmla="*/ 0 w 33"/>
                <a:gd name="T17" fmla="*/ 1 h 57"/>
                <a:gd name="T18" fmla="*/ 16 w 33"/>
                <a:gd name="T19" fmla="*/ 1 h 57"/>
                <a:gd name="T20" fmla="*/ 16 w 33"/>
                <a:gd name="T21" fmla="*/ 1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57">
                  <a:moveTo>
                    <a:pt x="16" y="10"/>
                  </a:moveTo>
                  <a:cubicBezTo>
                    <a:pt x="19" y="2"/>
                    <a:pt x="24" y="0"/>
                    <a:pt x="31" y="0"/>
                  </a:cubicBezTo>
                  <a:cubicBezTo>
                    <a:pt x="31" y="0"/>
                    <a:pt x="32" y="0"/>
                    <a:pt x="33" y="0"/>
                  </a:cubicBezTo>
                  <a:cubicBezTo>
                    <a:pt x="33" y="14"/>
                    <a:pt x="33" y="14"/>
                    <a:pt x="33" y="14"/>
                  </a:cubicBezTo>
                  <a:cubicBezTo>
                    <a:pt x="32" y="14"/>
                    <a:pt x="31" y="14"/>
                    <a:pt x="30" y="14"/>
                  </a:cubicBezTo>
                  <a:cubicBezTo>
                    <a:pt x="18" y="14"/>
                    <a:pt x="17" y="23"/>
                    <a:pt x="17" y="29"/>
                  </a:cubicBezTo>
                  <a:cubicBezTo>
                    <a:pt x="17" y="57"/>
                    <a:pt x="17" y="57"/>
                    <a:pt x="17" y="57"/>
                  </a:cubicBezTo>
                  <a:cubicBezTo>
                    <a:pt x="0" y="57"/>
                    <a:pt x="0" y="57"/>
                    <a:pt x="0" y="57"/>
                  </a:cubicBezTo>
                  <a:cubicBezTo>
                    <a:pt x="0" y="1"/>
                    <a:pt x="0" y="1"/>
                    <a:pt x="0" y="1"/>
                  </a:cubicBezTo>
                  <a:cubicBezTo>
                    <a:pt x="16" y="1"/>
                    <a:pt x="16" y="1"/>
                    <a:pt x="16" y="1"/>
                  </a:cubicBezTo>
                  <a:cubicBezTo>
                    <a:pt x="16" y="10"/>
                    <a:pt x="16" y="10"/>
                    <a:pt x="1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3" name="Freeform 70">
              <a:extLst>
                <a:ext uri="{FF2B5EF4-FFF2-40B4-BE49-F238E27FC236}">
                  <a16:creationId xmlns:a16="http://schemas.microsoft.com/office/drawing/2014/main" id="{15117E40-93B2-2548-8784-D9CB6025F3D0}"/>
                </a:ext>
              </a:extLst>
            </p:cNvPr>
            <p:cNvSpPr>
              <a:spLocks noEditPoints="1"/>
            </p:cNvSpPr>
            <p:nvPr/>
          </p:nvSpPr>
          <p:spPr bwMode="gray">
            <a:xfrm>
              <a:off x="2132013" y="1539875"/>
              <a:ext cx="50800" cy="244475"/>
            </a:xfrm>
            <a:custGeom>
              <a:avLst/>
              <a:gdLst>
                <a:gd name="T0" fmla="*/ 32 w 32"/>
                <a:gd name="T1" fmla="*/ 154 h 154"/>
                <a:gd name="T2" fmla="*/ 0 w 32"/>
                <a:gd name="T3" fmla="*/ 154 h 154"/>
                <a:gd name="T4" fmla="*/ 0 w 32"/>
                <a:gd name="T5" fmla="*/ 42 h 154"/>
                <a:gd name="T6" fmla="*/ 32 w 32"/>
                <a:gd name="T7" fmla="*/ 42 h 154"/>
                <a:gd name="T8" fmla="*/ 32 w 32"/>
                <a:gd name="T9" fmla="*/ 154 h 154"/>
                <a:gd name="T10" fmla="*/ 32 w 32"/>
                <a:gd name="T11" fmla="*/ 154 h 154"/>
                <a:gd name="T12" fmla="*/ 32 w 32"/>
                <a:gd name="T13" fmla="*/ 30 h 154"/>
                <a:gd name="T14" fmla="*/ 0 w 32"/>
                <a:gd name="T15" fmla="*/ 30 h 154"/>
                <a:gd name="T16" fmla="*/ 0 w 32"/>
                <a:gd name="T17" fmla="*/ 0 h 154"/>
                <a:gd name="T18" fmla="*/ 32 w 32"/>
                <a:gd name="T19" fmla="*/ 0 h 154"/>
                <a:gd name="T20" fmla="*/ 32 w 32"/>
                <a:gd name="T21" fmla="*/ 30 h 154"/>
                <a:gd name="T22" fmla="*/ 32 w 32"/>
                <a:gd name="T23" fmla="*/ 3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154">
                  <a:moveTo>
                    <a:pt x="32" y="154"/>
                  </a:moveTo>
                  <a:lnTo>
                    <a:pt x="0" y="154"/>
                  </a:lnTo>
                  <a:lnTo>
                    <a:pt x="0" y="42"/>
                  </a:lnTo>
                  <a:lnTo>
                    <a:pt x="32" y="42"/>
                  </a:lnTo>
                  <a:lnTo>
                    <a:pt x="32" y="154"/>
                  </a:lnTo>
                  <a:lnTo>
                    <a:pt x="32" y="154"/>
                  </a:lnTo>
                  <a:close/>
                  <a:moveTo>
                    <a:pt x="32" y="30"/>
                  </a:moveTo>
                  <a:lnTo>
                    <a:pt x="0" y="30"/>
                  </a:lnTo>
                  <a:lnTo>
                    <a:pt x="0" y="0"/>
                  </a:lnTo>
                  <a:lnTo>
                    <a:pt x="32" y="0"/>
                  </a:lnTo>
                  <a:lnTo>
                    <a:pt x="32" y="30"/>
                  </a:lnTo>
                  <a:lnTo>
                    <a:pt x="32"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4" name="Freeform 71">
              <a:extLst>
                <a:ext uri="{FF2B5EF4-FFF2-40B4-BE49-F238E27FC236}">
                  <a16:creationId xmlns:a16="http://schemas.microsoft.com/office/drawing/2014/main" id="{65A3F314-B3CD-9B51-ACC0-EE7CB63C71E7}"/>
                </a:ext>
              </a:extLst>
            </p:cNvPr>
            <p:cNvSpPr>
              <a:spLocks noEditPoints="1"/>
            </p:cNvSpPr>
            <p:nvPr/>
          </p:nvSpPr>
          <p:spPr bwMode="gray">
            <a:xfrm>
              <a:off x="2208213" y="1539875"/>
              <a:ext cx="171450" cy="247650"/>
            </a:xfrm>
            <a:custGeom>
              <a:avLst/>
              <a:gdLst>
                <a:gd name="T0" fmla="*/ 28 w 54"/>
                <a:gd name="T1" fmla="*/ 33 h 78"/>
                <a:gd name="T2" fmla="*/ 16 w 54"/>
                <a:gd name="T3" fmla="*/ 49 h 78"/>
                <a:gd name="T4" fmla="*/ 28 w 54"/>
                <a:gd name="T5" fmla="*/ 65 h 78"/>
                <a:gd name="T6" fmla="*/ 39 w 54"/>
                <a:gd name="T7" fmla="*/ 49 h 78"/>
                <a:gd name="T8" fmla="*/ 28 w 54"/>
                <a:gd name="T9" fmla="*/ 33 h 78"/>
                <a:gd name="T10" fmla="*/ 39 w 54"/>
                <a:gd name="T11" fmla="*/ 77 h 78"/>
                <a:gd name="T12" fmla="*/ 39 w 54"/>
                <a:gd name="T13" fmla="*/ 71 h 78"/>
                <a:gd name="T14" fmla="*/ 24 w 54"/>
                <a:gd name="T15" fmla="*/ 78 h 78"/>
                <a:gd name="T16" fmla="*/ 0 w 54"/>
                <a:gd name="T17" fmla="*/ 49 h 78"/>
                <a:gd name="T18" fmla="*/ 25 w 54"/>
                <a:gd name="T19" fmla="*/ 19 h 78"/>
                <a:gd name="T20" fmla="*/ 38 w 54"/>
                <a:gd name="T21" fmla="*/ 25 h 78"/>
                <a:gd name="T22" fmla="*/ 38 w 54"/>
                <a:gd name="T23" fmla="*/ 0 h 78"/>
                <a:gd name="T24" fmla="*/ 54 w 54"/>
                <a:gd name="T25" fmla="*/ 0 h 78"/>
                <a:gd name="T26" fmla="*/ 54 w 54"/>
                <a:gd name="T27" fmla="*/ 77 h 78"/>
                <a:gd name="T28" fmla="*/ 39 w 54"/>
                <a:gd name="T29" fmla="*/ 7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78">
                  <a:moveTo>
                    <a:pt x="28" y="33"/>
                  </a:moveTo>
                  <a:cubicBezTo>
                    <a:pt x="19" y="33"/>
                    <a:pt x="16" y="42"/>
                    <a:pt x="16" y="49"/>
                  </a:cubicBezTo>
                  <a:cubicBezTo>
                    <a:pt x="16" y="56"/>
                    <a:pt x="19" y="65"/>
                    <a:pt x="28" y="65"/>
                  </a:cubicBezTo>
                  <a:cubicBezTo>
                    <a:pt x="37" y="65"/>
                    <a:pt x="39" y="57"/>
                    <a:pt x="39" y="49"/>
                  </a:cubicBezTo>
                  <a:cubicBezTo>
                    <a:pt x="39" y="42"/>
                    <a:pt x="37" y="33"/>
                    <a:pt x="28" y="33"/>
                  </a:cubicBezTo>
                  <a:close/>
                  <a:moveTo>
                    <a:pt x="39" y="77"/>
                  </a:moveTo>
                  <a:cubicBezTo>
                    <a:pt x="39" y="71"/>
                    <a:pt x="39" y="71"/>
                    <a:pt x="39" y="71"/>
                  </a:cubicBezTo>
                  <a:cubicBezTo>
                    <a:pt x="36" y="77"/>
                    <a:pt x="30" y="78"/>
                    <a:pt x="24" y="78"/>
                  </a:cubicBezTo>
                  <a:cubicBezTo>
                    <a:pt x="8" y="78"/>
                    <a:pt x="0" y="64"/>
                    <a:pt x="0" y="49"/>
                  </a:cubicBezTo>
                  <a:cubicBezTo>
                    <a:pt x="0" y="34"/>
                    <a:pt x="8" y="19"/>
                    <a:pt x="25" y="19"/>
                  </a:cubicBezTo>
                  <a:cubicBezTo>
                    <a:pt x="30" y="19"/>
                    <a:pt x="34" y="21"/>
                    <a:pt x="38" y="25"/>
                  </a:cubicBezTo>
                  <a:cubicBezTo>
                    <a:pt x="38" y="0"/>
                    <a:pt x="38" y="0"/>
                    <a:pt x="38" y="0"/>
                  </a:cubicBezTo>
                  <a:cubicBezTo>
                    <a:pt x="54" y="0"/>
                    <a:pt x="54" y="0"/>
                    <a:pt x="54" y="0"/>
                  </a:cubicBezTo>
                  <a:cubicBezTo>
                    <a:pt x="54" y="77"/>
                    <a:pt x="54" y="77"/>
                    <a:pt x="54" y="77"/>
                  </a:cubicBezTo>
                  <a:cubicBezTo>
                    <a:pt x="39" y="77"/>
                    <a:pt x="39" y="77"/>
                    <a:pt x="39"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5" name="Freeform 72">
              <a:extLst>
                <a:ext uri="{FF2B5EF4-FFF2-40B4-BE49-F238E27FC236}">
                  <a16:creationId xmlns:a16="http://schemas.microsoft.com/office/drawing/2014/main" id="{E8136A3B-3F5F-64B0-70CC-67D85FFA3F0D}"/>
                </a:ext>
              </a:extLst>
            </p:cNvPr>
            <p:cNvSpPr>
              <a:spLocks noEditPoints="1"/>
            </p:cNvSpPr>
            <p:nvPr/>
          </p:nvSpPr>
          <p:spPr bwMode="gray">
            <a:xfrm>
              <a:off x="2414588" y="1539875"/>
              <a:ext cx="50800" cy="244475"/>
            </a:xfrm>
            <a:custGeom>
              <a:avLst/>
              <a:gdLst>
                <a:gd name="T0" fmla="*/ 32 w 32"/>
                <a:gd name="T1" fmla="*/ 154 h 154"/>
                <a:gd name="T2" fmla="*/ 0 w 32"/>
                <a:gd name="T3" fmla="*/ 154 h 154"/>
                <a:gd name="T4" fmla="*/ 0 w 32"/>
                <a:gd name="T5" fmla="*/ 42 h 154"/>
                <a:gd name="T6" fmla="*/ 32 w 32"/>
                <a:gd name="T7" fmla="*/ 42 h 154"/>
                <a:gd name="T8" fmla="*/ 32 w 32"/>
                <a:gd name="T9" fmla="*/ 154 h 154"/>
                <a:gd name="T10" fmla="*/ 32 w 32"/>
                <a:gd name="T11" fmla="*/ 154 h 154"/>
                <a:gd name="T12" fmla="*/ 32 w 32"/>
                <a:gd name="T13" fmla="*/ 30 h 154"/>
                <a:gd name="T14" fmla="*/ 0 w 32"/>
                <a:gd name="T15" fmla="*/ 30 h 154"/>
                <a:gd name="T16" fmla="*/ 0 w 32"/>
                <a:gd name="T17" fmla="*/ 0 h 154"/>
                <a:gd name="T18" fmla="*/ 32 w 32"/>
                <a:gd name="T19" fmla="*/ 0 h 154"/>
                <a:gd name="T20" fmla="*/ 32 w 32"/>
                <a:gd name="T21" fmla="*/ 30 h 154"/>
                <a:gd name="T22" fmla="*/ 32 w 32"/>
                <a:gd name="T23" fmla="*/ 3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154">
                  <a:moveTo>
                    <a:pt x="32" y="154"/>
                  </a:moveTo>
                  <a:lnTo>
                    <a:pt x="0" y="154"/>
                  </a:lnTo>
                  <a:lnTo>
                    <a:pt x="0" y="42"/>
                  </a:lnTo>
                  <a:lnTo>
                    <a:pt x="32" y="42"/>
                  </a:lnTo>
                  <a:lnTo>
                    <a:pt x="32" y="154"/>
                  </a:lnTo>
                  <a:lnTo>
                    <a:pt x="32" y="154"/>
                  </a:lnTo>
                  <a:close/>
                  <a:moveTo>
                    <a:pt x="32" y="30"/>
                  </a:moveTo>
                  <a:lnTo>
                    <a:pt x="0" y="30"/>
                  </a:lnTo>
                  <a:lnTo>
                    <a:pt x="0" y="0"/>
                  </a:lnTo>
                  <a:lnTo>
                    <a:pt x="32" y="0"/>
                  </a:lnTo>
                  <a:lnTo>
                    <a:pt x="32" y="30"/>
                  </a:lnTo>
                  <a:lnTo>
                    <a:pt x="32"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6" name="Freeform 73">
              <a:extLst>
                <a:ext uri="{FF2B5EF4-FFF2-40B4-BE49-F238E27FC236}">
                  <a16:creationId xmlns:a16="http://schemas.microsoft.com/office/drawing/2014/main" id="{B674FADA-5463-8622-B0C8-2BD60C50D053}"/>
                </a:ext>
              </a:extLst>
            </p:cNvPr>
            <p:cNvSpPr>
              <a:spLocks/>
            </p:cNvSpPr>
            <p:nvPr/>
          </p:nvSpPr>
          <p:spPr bwMode="gray">
            <a:xfrm>
              <a:off x="2490788" y="1600200"/>
              <a:ext cx="161925" cy="190500"/>
            </a:xfrm>
            <a:custGeom>
              <a:avLst/>
              <a:gdLst>
                <a:gd name="T0" fmla="*/ 15 w 51"/>
                <a:gd name="T1" fmla="*/ 38 h 60"/>
                <a:gd name="T2" fmla="*/ 27 w 51"/>
                <a:gd name="T3" fmla="*/ 48 h 60"/>
                <a:gd name="T4" fmla="*/ 35 w 51"/>
                <a:gd name="T5" fmla="*/ 42 h 60"/>
                <a:gd name="T6" fmla="*/ 1 w 51"/>
                <a:gd name="T7" fmla="*/ 18 h 60"/>
                <a:gd name="T8" fmla="*/ 25 w 51"/>
                <a:gd name="T9" fmla="*/ 0 h 60"/>
                <a:gd name="T10" fmla="*/ 49 w 51"/>
                <a:gd name="T11" fmla="*/ 19 h 60"/>
                <a:gd name="T12" fmla="*/ 35 w 51"/>
                <a:gd name="T13" fmla="*/ 20 h 60"/>
                <a:gd name="T14" fmla="*/ 25 w 51"/>
                <a:gd name="T15" fmla="*/ 12 h 60"/>
                <a:gd name="T16" fmla="*/ 17 w 51"/>
                <a:gd name="T17" fmla="*/ 17 h 60"/>
                <a:gd name="T18" fmla="*/ 51 w 51"/>
                <a:gd name="T19" fmla="*/ 41 h 60"/>
                <a:gd name="T20" fmla="*/ 26 w 51"/>
                <a:gd name="T21" fmla="*/ 60 h 60"/>
                <a:gd name="T22" fmla="*/ 0 w 51"/>
                <a:gd name="T23" fmla="*/ 39 h 60"/>
                <a:gd name="T24" fmla="*/ 0 w 51"/>
                <a:gd name="T25" fmla="*/ 39 h 60"/>
                <a:gd name="T26" fmla="*/ 15 w 51"/>
                <a:gd name="T27" fmla="*/ 3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60">
                  <a:moveTo>
                    <a:pt x="15" y="38"/>
                  </a:moveTo>
                  <a:cubicBezTo>
                    <a:pt x="16" y="45"/>
                    <a:pt x="20" y="48"/>
                    <a:pt x="27" y="48"/>
                  </a:cubicBezTo>
                  <a:cubicBezTo>
                    <a:pt x="30" y="48"/>
                    <a:pt x="35" y="47"/>
                    <a:pt x="35" y="42"/>
                  </a:cubicBezTo>
                  <a:cubicBezTo>
                    <a:pt x="35" y="32"/>
                    <a:pt x="1" y="40"/>
                    <a:pt x="1" y="18"/>
                  </a:cubicBezTo>
                  <a:cubicBezTo>
                    <a:pt x="1" y="5"/>
                    <a:pt x="14" y="0"/>
                    <a:pt x="25" y="0"/>
                  </a:cubicBezTo>
                  <a:cubicBezTo>
                    <a:pt x="37" y="0"/>
                    <a:pt x="49" y="6"/>
                    <a:pt x="49" y="19"/>
                  </a:cubicBezTo>
                  <a:cubicBezTo>
                    <a:pt x="35" y="20"/>
                    <a:pt x="35" y="20"/>
                    <a:pt x="35" y="20"/>
                  </a:cubicBezTo>
                  <a:cubicBezTo>
                    <a:pt x="34" y="14"/>
                    <a:pt x="29" y="12"/>
                    <a:pt x="25" y="12"/>
                  </a:cubicBezTo>
                  <a:cubicBezTo>
                    <a:pt x="22" y="12"/>
                    <a:pt x="17" y="12"/>
                    <a:pt x="17" y="17"/>
                  </a:cubicBezTo>
                  <a:cubicBezTo>
                    <a:pt x="17" y="25"/>
                    <a:pt x="51" y="18"/>
                    <a:pt x="51" y="41"/>
                  </a:cubicBezTo>
                  <a:cubicBezTo>
                    <a:pt x="51" y="55"/>
                    <a:pt x="38" y="60"/>
                    <a:pt x="26" y="60"/>
                  </a:cubicBezTo>
                  <a:cubicBezTo>
                    <a:pt x="14" y="60"/>
                    <a:pt x="0" y="54"/>
                    <a:pt x="0" y="39"/>
                  </a:cubicBezTo>
                  <a:cubicBezTo>
                    <a:pt x="0" y="39"/>
                    <a:pt x="0" y="39"/>
                    <a:pt x="0" y="39"/>
                  </a:cubicBezTo>
                  <a:cubicBezTo>
                    <a:pt x="15" y="38"/>
                    <a:pt x="15" y="38"/>
                    <a:pt x="15"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7" name="Freeform 74">
              <a:extLst>
                <a:ext uri="{FF2B5EF4-FFF2-40B4-BE49-F238E27FC236}">
                  <a16:creationId xmlns:a16="http://schemas.microsoft.com/office/drawing/2014/main" id="{C83EED15-F4A3-AA00-96A8-A0B594E19542}"/>
                </a:ext>
              </a:extLst>
            </p:cNvPr>
            <p:cNvSpPr>
              <a:spLocks/>
            </p:cNvSpPr>
            <p:nvPr/>
          </p:nvSpPr>
          <p:spPr bwMode="gray">
            <a:xfrm>
              <a:off x="2668588" y="1600200"/>
              <a:ext cx="171450" cy="190500"/>
            </a:xfrm>
            <a:custGeom>
              <a:avLst/>
              <a:gdLst>
                <a:gd name="T0" fmla="*/ 54 w 54"/>
                <a:gd name="T1" fmla="*/ 37 h 60"/>
                <a:gd name="T2" fmla="*/ 28 w 54"/>
                <a:gd name="T3" fmla="*/ 60 h 60"/>
                <a:gd name="T4" fmla="*/ 0 w 54"/>
                <a:gd name="T5" fmla="*/ 30 h 60"/>
                <a:gd name="T6" fmla="*/ 29 w 54"/>
                <a:gd name="T7" fmla="*/ 0 h 60"/>
                <a:gd name="T8" fmla="*/ 54 w 54"/>
                <a:gd name="T9" fmla="*/ 21 h 60"/>
                <a:gd name="T10" fmla="*/ 38 w 54"/>
                <a:gd name="T11" fmla="*/ 22 h 60"/>
                <a:gd name="T12" fmla="*/ 28 w 54"/>
                <a:gd name="T13" fmla="*/ 13 h 60"/>
                <a:gd name="T14" fmla="*/ 17 w 54"/>
                <a:gd name="T15" fmla="*/ 29 h 60"/>
                <a:gd name="T16" fmla="*/ 28 w 54"/>
                <a:gd name="T17" fmla="*/ 46 h 60"/>
                <a:gd name="T18" fmla="*/ 39 w 54"/>
                <a:gd name="T19" fmla="*/ 36 h 60"/>
                <a:gd name="T20" fmla="*/ 54 w 54"/>
                <a:gd name="T21" fmla="*/ 37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60">
                  <a:moveTo>
                    <a:pt x="54" y="37"/>
                  </a:moveTo>
                  <a:cubicBezTo>
                    <a:pt x="51" y="53"/>
                    <a:pt x="41" y="60"/>
                    <a:pt x="28" y="60"/>
                  </a:cubicBezTo>
                  <a:cubicBezTo>
                    <a:pt x="10" y="60"/>
                    <a:pt x="0" y="47"/>
                    <a:pt x="0" y="30"/>
                  </a:cubicBezTo>
                  <a:cubicBezTo>
                    <a:pt x="0" y="13"/>
                    <a:pt x="11" y="0"/>
                    <a:pt x="29" y="0"/>
                  </a:cubicBezTo>
                  <a:cubicBezTo>
                    <a:pt x="40" y="0"/>
                    <a:pt x="53" y="7"/>
                    <a:pt x="54" y="21"/>
                  </a:cubicBezTo>
                  <a:cubicBezTo>
                    <a:pt x="38" y="22"/>
                    <a:pt x="38" y="22"/>
                    <a:pt x="38" y="22"/>
                  </a:cubicBezTo>
                  <a:cubicBezTo>
                    <a:pt x="37" y="16"/>
                    <a:pt x="34" y="13"/>
                    <a:pt x="28" y="13"/>
                  </a:cubicBezTo>
                  <a:cubicBezTo>
                    <a:pt x="19" y="13"/>
                    <a:pt x="17" y="22"/>
                    <a:pt x="17" y="29"/>
                  </a:cubicBezTo>
                  <a:cubicBezTo>
                    <a:pt x="17" y="37"/>
                    <a:pt x="19" y="46"/>
                    <a:pt x="28" y="46"/>
                  </a:cubicBezTo>
                  <a:cubicBezTo>
                    <a:pt x="34" y="46"/>
                    <a:pt x="38" y="42"/>
                    <a:pt x="39" y="36"/>
                  </a:cubicBezTo>
                  <a:cubicBezTo>
                    <a:pt x="54" y="37"/>
                    <a:pt x="54" y="37"/>
                    <a:pt x="5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8" name="Freeform 75">
              <a:extLst>
                <a:ext uri="{FF2B5EF4-FFF2-40B4-BE49-F238E27FC236}">
                  <a16:creationId xmlns:a16="http://schemas.microsoft.com/office/drawing/2014/main" id="{3A422688-7D9D-A29B-BBBE-8DB82BCD8583}"/>
                </a:ext>
              </a:extLst>
            </p:cNvPr>
            <p:cNvSpPr>
              <a:spLocks/>
            </p:cNvSpPr>
            <p:nvPr/>
          </p:nvSpPr>
          <p:spPr bwMode="gray">
            <a:xfrm>
              <a:off x="2862263" y="1539875"/>
              <a:ext cx="158750" cy="244475"/>
            </a:xfrm>
            <a:custGeom>
              <a:avLst/>
              <a:gdLst>
                <a:gd name="T0" fmla="*/ 34 w 50"/>
                <a:gd name="T1" fmla="*/ 77 h 77"/>
                <a:gd name="T2" fmla="*/ 34 w 50"/>
                <a:gd name="T3" fmla="*/ 46 h 77"/>
                <a:gd name="T4" fmla="*/ 26 w 50"/>
                <a:gd name="T5" fmla="*/ 33 h 77"/>
                <a:gd name="T6" fmla="*/ 16 w 50"/>
                <a:gd name="T7" fmla="*/ 48 h 77"/>
                <a:gd name="T8" fmla="*/ 16 w 50"/>
                <a:gd name="T9" fmla="*/ 77 h 77"/>
                <a:gd name="T10" fmla="*/ 0 w 50"/>
                <a:gd name="T11" fmla="*/ 77 h 77"/>
                <a:gd name="T12" fmla="*/ 0 w 50"/>
                <a:gd name="T13" fmla="*/ 0 h 77"/>
                <a:gd name="T14" fmla="*/ 16 w 50"/>
                <a:gd name="T15" fmla="*/ 0 h 77"/>
                <a:gd name="T16" fmla="*/ 16 w 50"/>
                <a:gd name="T17" fmla="*/ 27 h 77"/>
                <a:gd name="T18" fmla="*/ 32 w 50"/>
                <a:gd name="T19" fmla="*/ 20 h 77"/>
                <a:gd name="T20" fmla="*/ 50 w 50"/>
                <a:gd name="T21" fmla="*/ 41 h 77"/>
                <a:gd name="T22" fmla="*/ 50 w 50"/>
                <a:gd name="T23" fmla="*/ 77 h 77"/>
                <a:gd name="T24" fmla="*/ 34 w 50"/>
                <a:gd name="T25"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77">
                  <a:moveTo>
                    <a:pt x="34" y="77"/>
                  </a:moveTo>
                  <a:cubicBezTo>
                    <a:pt x="34" y="46"/>
                    <a:pt x="34" y="46"/>
                    <a:pt x="34" y="46"/>
                  </a:cubicBezTo>
                  <a:cubicBezTo>
                    <a:pt x="34" y="40"/>
                    <a:pt x="34" y="33"/>
                    <a:pt x="26" y="33"/>
                  </a:cubicBezTo>
                  <a:cubicBezTo>
                    <a:pt x="17" y="33"/>
                    <a:pt x="16" y="42"/>
                    <a:pt x="16" y="48"/>
                  </a:cubicBezTo>
                  <a:cubicBezTo>
                    <a:pt x="16" y="77"/>
                    <a:pt x="16" y="77"/>
                    <a:pt x="16" y="77"/>
                  </a:cubicBezTo>
                  <a:cubicBezTo>
                    <a:pt x="0" y="77"/>
                    <a:pt x="0" y="77"/>
                    <a:pt x="0" y="77"/>
                  </a:cubicBezTo>
                  <a:cubicBezTo>
                    <a:pt x="0" y="0"/>
                    <a:pt x="0" y="0"/>
                    <a:pt x="0" y="0"/>
                  </a:cubicBezTo>
                  <a:cubicBezTo>
                    <a:pt x="16" y="0"/>
                    <a:pt x="16" y="0"/>
                    <a:pt x="16" y="0"/>
                  </a:cubicBezTo>
                  <a:cubicBezTo>
                    <a:pt x="16" y="27"/>
                    <a:pt x="16" y="27"/>
                    <a:pt x="16" y="27"/>
                  </a:cubicBezTo>
                  <a:cubicBezTo>
                    <a:pt x="19" y="22"/>
                    <a:pt x="27" y="20"/>
                    <a:pt x="32" y="20"/>
                  </a:cubicBezTo>
                  <a:cubicBezTo>
                    <a:pt x="47" y="20"/>
                    <a:pt x="50" y="31"/>
                    <a:pt x="50" y="41"/>
                  </a:cubicBezTo>
                  <a:cubicBezTo>
                    <a:pt x="50" y="77"/>
                    <a:pt x="50" y="77"/>
                    <a:pt x="50" y="77"/>
                  </a:cubicBezTo>
                  <a:cubicBezTo>
                    <a:pt x="34" y="77"/>
                    <a:pt x="34" y="77"/>
                    <a:pt x="34"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9" name="Freeform 76">
              <a:extLst>
                <a:ext uri="{FF2B5EF4-FFF2-40B4-BE49-F238E27FC236}">
                  <a16:creationId xmlns:a16="http://schemas.microsoft.com/office/drawing/2014/main" id="{2C2FB33D-6B34-83F2-681C-5EC7A54EE2FB}"/>
                </a:ext>
              </a:extLst>
            </p:cNvPr>
            <p:cNvSpPr>
              <a:spLocks/>
            </p:cNvSpPr>
            <p:nvPr/>
          </p:nvSpPr>
          <p:spPr bwMode="gray">
            <a:xfrm>
              <a:off x="1643063" y="1847850"/>
              <a:ext cx="168275" cy="241300"/>
            </a:xfrm>
            <a:custGeom>
              <a:avLst/>
              <a:gdLst>
                <a:gd name="T0" fmla="*/ 106 w 106"/>
                <a:gd name="T1" fmla="*/ 124 h 152"/>
                <a:gd name="T2" fmla="*/ 106 w 106"/>
                <a:gd name="T3" fmla="*/ 152 h 152"/>
                <a:gd name="T4" fmla="*/ 0 w 106"/>
                <a:gd name="T5" fmla="*/ 152 h 152"/>
                <a:gd name="T6" fmla="*/ 0 w 106"/>
                <a:gd name="T7" fmla="*/ 0 h 152"/>
                <a:gd name="T8" fmla="*/ 34 w 106"/>
                <a:gd name="T9" fmla="*/ 0 h 152"/>
                <a:gd name="T10" fmla="*/ 34 w 106"/>
                <a:gd name="T11" fmla="*/ 124 h 152"/>
                <a:gd name="T12" fmla="*/ 106 w 106"/>
                <a:gd name="T13" fmla="*/ 124 h 152"/>
                <a:gd name="T14" fmla="*/ 106 w 106"/>
                <a:gd name="T15" fmla="*/ 124 h 1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52">
                  <a:moveTo>
                    <a:pt x="106" y="124"/>
                  </a:moveTo>
                  <a:lnTo>
                    <a:pt x="106" y="152"/>
                  </a:lnTo>
                  <a:lnTo>
                    <a:pt x="0" y="152"/>
                  </a:lnTo>
                  <a:lnTo>
                    <a:pt x="0" y="0"/>
                  </a:lnTo>
                  <a:lnTo>
                    <a:pt x="34" y="0"/>
                  </a:lnTo>
                  <a:lnTo>
                    <a:pt x="34" y="124"/>
                  </a:lnTo>
                  <a:lnTo>
                    <a:pt x="106" y="124"/>
                  </a:lnTo>
                  <a:lnTo>
                    <a:pt x="106"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50" name="Freeform 77">
              <a:extLst>
                <a:ext uri="{FF2B5EF4-FFF2-40B4-BE49-F238E27FC236}">
                  <a16:creationId xmlns:a16="http://schemas.microsoft.com/office/drawing/2014/main" id="{077CBA4F-07DB-247B-278A-BB626EAB27B0}"/>
                </a:ext>
              </a:extLst>
            </p:cNvPr>
            <p:cNvSpPr>
              <a:spLocks noEditPoints="1"/>
            </p:cNvSpPr>
            <p:nvPr/>
          </p:nvSpPr>
          <p:spPr bwMode="gray">
            <a:xfrm>
              <a:off x="1814513" y="1908175"/>
              <a:ext cx="184150" cy="187325"/>
            </a:xfrm>
            <a:custGeom>
              <a:avLst/>
              <a:gdLst>
                <a:gd name="T0" fmla="*/ 29 w 58"/>
                <a:gd name="T1" fmla="*/ 12 h 59"/>
                <a:gd name="T2" fmla="*/ 16 w 58"/>
                <a:gd name="T3" fmla="*/ 29 h 59"/>
                <a:gd name="T4" fmla="*/ 29 w 58"/>
                <a:gd name="T5" fmla="*/ 46 h 59"/>
                <a:gd name="T6" fmla="*/ 42 w 58"/>
                <a:gd name="T7" fmla="*/ 28 h 59"/>
                <a:gd name="T8" fmla="*/ 29 w 58"/>
                <a:gd name="T9" fmla="*/ 12 h 59"/>
                <a:gd name="T10" fmla="*/ 29 w 58"/>
                <a:gd name="T11" fmla="*/ 59 h 59"/>
                <a:gd name="T12" fmla="*/ 0 w 58"/>
                <a:gd name="T13" fmla="*/ 30 h 59"/>
                <a:gd name="T14" fmla="*/ 30 w 58"/>
                <a:gd name="T15" fmla="*/ 0 h 59"/>
                <a:gd name="T16" fmla="*/ 58 w 58"/>
                <a:gd name="T17" fmla="*/ 29 h 59"/>
                <a:gd name="T18" fmla="*/ 29 w 58"/>
                <a:gd name="T19"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59">
                  <a:moveTo>
                    <a:pt x="29" y="12"/>
                  </a:moveTo>
                  <a:cubicBezTo>
                    <a:pt x="20" y="12"/>
                    <a:pt x="16" y="21"/>
                    <a:pt x="16" y="29"/>
                  </a:cubicBezTo>
                  <a:cubicBezTo>
                    <a:pt x="16" y="37"/>
                    <a:pt x="20" y="46"/>
                    <a:pt x="29" y="46"/>
                  </a:cubicBezTo>
                  <a:cubicBezTo>
                    <a:pt x="39" y="46"/>
                    <a:pt x="42" y="37"/>
                    <a:pt x="42" y="28"/>
                  </a:cubicBezTo>
                  <a:cubicBezTo>
                    <a:pt x="42" y="20"/>
                    <a:pt x="39" y="12"/>
                    <a:pt x="29" y="12"/>
                  </a:cubicBezTo>
                  <a:close/>
                  <a:moveTo>
                    <a:pt x="29" y="59"/>
                  </a:moveTo>
                  <a:cubicBezTo>
                    <a:pt x="11" y="59"/>
                    <a:pt x="0" y="47"/>
                    <a:pt x="0" y="30"/>
                  </a:cubicBezTo>
                  <a:cubicBezTo>
                    <a:pt x="0" y="11"/>
                    <a:pt x="12" y="0"/>
                    <a:pt x="30" y="0"/>
                  </a:cubicBezTo>
                  <a:cubicBezTo>
                    <a:pt x="47" y="0"/>
                    <a:pt x="58" y="12"/>
                    <a:pt x="58" y="29"/>
                  </a:cubicBezTo>
                  <a:cubicBezTo>
                    <a:pt x="58" y="46"/>
                    <a:pt x="46" y="59"/>
                    <a:pt x="29"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51" name="Freeform 78">
              <a:extLst>
                <a:ext uri="{FF2B5EF4-FFF2-40B4-BE49-F238E27FC236}">
                  <a16:creationId xmlns:a16="http://schemas.microsoft.com/office/drawing/2014/main" id="{FDD51863-1EFD-4B5D-7AB5-2AF0AEF10A3B}"/>
                </a:ext>
              </a:extLst>
            </p:cNvPr>
            <p:cNvSpPr>
              <a:spLocks/>
            </p:cNvSpPr>
            <p:nvPr/>
          </p:nvSpPr>
          <p:spPr bwMode="gray">
            <a:xfrm>
              <a:off x="2024063" y="1847850"/>
              <a:ext cx="174625" cy="241300"/>
            </a:xfrm>
            <a:custGeom>
              <a:avLst/>
              <a:gdLst>
                <a:gd name="T0" fmla="*/ 108 w 110"/>
                <a:gd name="T1" fmla="*/ 40 h 152"/>
                <a:gd name="T2" fmla="*/ 64 w 110"/>
                <a:gd name="T3" fmla="*/ 84 h 152"/>
                <a:gd name="T4" fmla="*/ 110 w 110"/>
                <a:gd name="T5" fmla="*/ 152 h 152"/>
                <a:gd name="T6" fmla="*/ 70 w 110"/>
                <a:gd name="T7" fmla="*/ 152 h 152"/>
                <a:gd name="T8" fmla="*/ 42 w 110"/>
                <a:gd name="T9" fmla="*/ 106 h 152"/>
                <a:gd name="T10" fmla="*/ 32 w 110"/>
                <a:gd name="T11" fmla="*/ 116 h 152"/>
                <a:gd name="T12" fmla="*/ 32 w 110"/>
                <a:gd name="T13" fmla="*/ 152 h 152"/>
                <a:gd name="T14" fmla="*/ 0 w 110"/>
                <a:gd name="T15" fmla="*/ 152 h 152"/>
                <a:gd name="T16" fmla="*/ 0 w 110"/>
                <a:gd name="T17" fmla="*/ 0 h 152"/>
                <a:gd name="T18" fmla="*/ 32 w 110"/>
                <a:gd name="T19" fmla="*/ 0 h 152"/>
                <a:gd name="T20" fmla="*/ 32 w 110"/>
                <a:gd name="T21" fmla="*/ 78 h 152"/>
                <a:gd name="T22" fmla="*/ 66 w 110"/>
                <a:gd name="T23" fmla="*/ 40 h 152"/>
                <a:gd name="T24" fmla="*/ 108 w 110"/>
                <a:gd name="T25" fmla="*/ 40 h 152"/>
                <a:gd name="T26" fmla="*/ 108 w 110"/>
                <a:gd name="T27" fmla="*/ 4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0" h="152">
                  <a:moveTo>
                    <a:pt x="108" y="40"/>
                  </a:moveTo>
                  <a:lnTo>
                    <a:pt x="64" y="84"/>
                  </a:lnTo>
                  <a:lnTo>
                    <a:pt x="110" y="152"/>
                  </a:lnTo>
                  <a:lnTo>
                    <a:pt x="70" y="152"/>
                  </a:lnTo>
                  <a:lnTo>
                    <a:pt x="42" y="106"/>
                  </a:lnTo>
                  <a:lnTo>
                    <a:pt x="32" y="116"/>
                  </a:lnTo>
                  <a:lnTo>
                    <a:pt x="32" y="152"/>
                  </a:lnTo>
                  <a:lnTo>
                    <a:pt x="0" y="152"/>
                  </a:lnTo>
                  <a:lnTo>
                    <a:pt x="0" y="0"/>
                  </a:lnTo>
                  <a:lnTo>
                    <a:pt x="32" y="0"/>
                  </a:lnTo>
                  <a:lnTo>
                    <a:pt x="32" y="78"/>
                  </a:lnTo>
                  <a:lnTo>
                    <a:pt x="66" y="40"/>
                  </a:lnTo>
                  <a:lnTo>
                    <a:pt x="108" y="40"/>
                  </a:lnTo>
                  <a:lnTo>
                    <a:pt x="10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52" name="Freeform 79">
              <a:extLst>
                <a:ext uri="{FF2B5EF4-FFF2-40B4-BE49-F238E27FC236}">
                  <a16:creationId xmlns:a16="http://schemas.microsoft.com/office/drawing/2014/main" id="{151AFB8C-F525-2096-ACE4-055644B36331}"/>
                </a:ext>
              </a:extLst>
            </p:cNvPr>
            <p:cNvSpPr>
              <a:spLocks noEditPoints="1"/>
            </p:cNvSpPr>
            <p:nvPr/>
          </p:nvSpPr>
          <p:spPr bwMode="gray">
            <a:xfrm>
              <a:off x="2195513" y="1908175"/>
              <a:ext cx="177800" cy="187325"/>
            </a:xfrm>
            <a:custGeom>
              <a:avLst/>
              <a:gdLst>
                <a:gd name="T0" fmla="*/ 39 w 56"/>
                <a:gd name="T1" fmla="*/ 22 h 59"/>
                <a:gd name="T2" fmla="*/ 29 w 56"/>
                <a:gd name="T3" fmla="*/ 12 h 59"/>
                <a:gd name="T4" fmla="*/ 17 w 56"/>
                <a:gd name="T5" fmla="*/ 22 h 59"/>
                <a:gd name="T6" fmla="*/ 39 w 56"/>
                <a:gd name="T7" fmla="*/ 22 h 59"/>
                <a:gd name="T8" fmla="*/ 17 w 56"/>
                <a:gd name="T9" fmla="*/ 34 h 59"/>
                <a:gd name="T10" fmla="*/ 29 w 56"/>
                <a:gd name="T11" fmla="*/ 46 h 59"/>
                <a:gd name="T12" fmla="*/ 40 w 56"/>
                <a:gd name="T13" fmla="*/ 40 h 59"/>
                <a:gd name="T14" fmla="*/ 56 w 56"/>
                <a:gd name="T15" fmla="*/ 41 h 59"/>
                <a:gd name="T16" fmla="*/ 29 w 56"/>
                <a:gd name="T17" fmla="*/ 59 h 59"/>
                <a:gd name="T18" fmla="*/ 0 w 56"/>
                <a:gd name="T19" fmla="*/ 29 h 59"/>
                <a:gd name="T20" fmla="*/ 29 w 56"/>
                <a:gd name="T21" fmla="*/ 0 h 59"/>
                <a:gd name="T22" fmla="*/ 56 w 56"/>
                <a:gd name="T23" fmla="*/ 31 h 59"/>
                <a:gd name="T24" fmla="*/ 56 w 56"/>
                <a:gd name="T25" fmla="*/ 34 h 59"/>
                <a:gd name="T26" fmla="*/ 17 w 56"/>
                <a:gd name="T27" fmla="*/ 3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59">
                  <a:moveTo>
                    <a:pt x="39" y="22"/>
                  </a:moveTo>
                  <a:cubicBezTo>
                    <a:pt x="39" y="16"/>
                    <a:pt x="35" y="12"/>
                    <a:pt x="29" y="12"/>
                  </a:cubicBezTo>
                  <a:cubicBezTo>
                    <a:pt x="22" y="12"/>
                    <a:pt x="19" y="15"/>
                    <a:pt x="17" y="22"/>
                  </a:cubicBezTo>
                  <a:cubicBezTo>
                    <a:pt x="39" y="22"/>
                    <a:pt x="39" y="22"/>
                    <a:pt x="39" y="22"/>
                  </a:cubicBezTo>
                  <a:close/>
                  <a:moveTo>
                    <a:pt x="17" y="34"/>
                  </a:moveTo>
                  <a:cubicBezTo>
                    <a:pt x="18" y="41"/>
                    <a:pt x="22" y="46"/>
                    <a:pt x="29" y="46"/>
                  </a:cubicBezTo>
                  <a:cubicBezTo>
                    <a:pt x="34" y="46"/>
                    <a:pt x="37" y="44"/>
                    <a:pt x="40" y="40"/>
                  </a:cubicBezTo>
                  <a:cubicBezTo>
                    <a:pt x="56" y="41"/>
                    <a:pt x="56" y="41"/>
                    <a:pt x="56" y="41"/>
                  </a:cubicBezTo>
                  <a:cubicBezTo>
                    <a:pt x="52" y="53"/>
                    <a:pt x="41" y="59"/>
                    <a:pt x="29" y="59"/>
                  </a:cubicBezTo>
                  <a:cubicBezTo>
                    <a:pt x="11" y="59"/>
                    <a:pt x="0" y="47"/>
                    <a:pt x="0" y="29"/>
                  </a:cubicBezTo>
                  <a:cubicBezTo>
                    <a:pt x="0" y="13"/>
                    <a:pt x="11" y="0"/>
                    <a:pt x="29" y="0"/>
                  </a:cubicBezTo>
                  <a:cubicBezTo>
                    <a:pt x="47" y="0"/>
                    <a:pt x="56" y="14"/>
                    <a:pt x="56" y="31"/>
                  </a:cubicBezTo>
                  <a:cubicBezTo>
                    <a:pt x="56" y="34"/>
                    <a:pt x="56" y="34"/>
                    <a:pt x="56" y="34"/>
                  </a:cubicBezTo>
                  <a:cubicBezTo>
                    <a:pt x="17" y="34"/>
                    <a:pt x="17" y="34"/>
                    <a:pt x="17"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53" name="Freeform 80">
              <a:extLst>
                <a:ext uri="{FF2B5EF4-FFF2-40B4-BE49-F238E27FC236}">
                  <a16:creationId xmlns:a16="http://schemas.microsoft.com/office/drawing/2014/main" id="{EDA965DF-EC66-7276-48AB-FBFF6E049374}"/>
                </a:ext>
              </a:extLst>
            </p:cNvPr>
            <p:cNvSpPr>
              <a:spLocks/>
            </p:cNvSpPr>
            <p:nvPr/>
          </p:nvSpPr>
          <p:spPr bwMode="gray">
            <a:xfrm>
              <a:off x="2382838" y="1860550"/>
              <a:ext cx="111125" cy="231775"/>
            </a:xfrm>
            <a:custGeom>
              <a:avLst/>
              <a:gdLst>
                <a:gd name="T0" fmla="*/ 24 w 35"/>
                <a:gd name="T1" fmla="*/ 28 h 73"/>
                <a:gd name="T2" fmla="*/ 24 w 35"/>
                <a:gd name="T3" fmla="*/ 54 h 73"/>
                <a:gd name="T4" fmla="*/ 30 w 35"/>
                <a:gd name="T5" fmla="*/ 60 h 73"/>
                <a:gd name="T6" fmla="*/ 35 w 35"/>
                <a:gd name="T7" fmla="*/ 60 h 73"/>
                <a:gd name="T8" fmla="*/ 35 w 35"/>
                <a:gd name="T9" fmla="*/ 72 h 73"/>
                <a:gd name="T10" fmla="*/ 24 w 35"/>
                <a:gd name="T11" fmla="*/ 73 h 73"/>
                <a:gd name="T12" fmla="*/ 8 w 35"/>
                <a:gd name="T13" fmla="*/ 55 h 73"/>
                <a:gd name="T14" fmla="*/ 8 w 35"/>
                <a:gd name="T15" fmla="*/ 28 h 73"/>
                <a:gd name="T16" fmla="*/ 0 w 35"/>
                <a:gd name="T17" fmla="*/ 28 h 73"/>
                <a:gd name="T18" fmla="*/ 0 w 35"/>
                <a:gd name="T19" fmla="*/ 16 h 73"/>
                <a:gd name="T20" fmla="*/ 8 w 35"/>
                <a:gd name="T21" fmla="*/ 16 h 73"/>
                <a:gd name="T22" fmla="*/ 8 w 35"/>
                <a:gd name="T23" fmla="*/ 0 h 73"/>
                <a:gd name="T24" fmla="*/ 24 w 35"/>
                <a:gd name="T25" fmla="*/ 0 h 73"/>
                <a:gd name="T26" fmla="*/ 24 w 35"/>
                <a:gd name="T27" fmla="*/ 16 h 73"/>
                <a:gd name="T28" fmla="*/ 34 w 35"/>
                <a:gd name="T29" fmla="*/ 16 h 73"/>
                <a:gd name="T30" fmla="*/ 34 w 35"/>
                <a:gd name="T31" fmla="*/ 28 h 73"/>
                <a:gd name="T32" fmla="*/ 24 w 35"/>
                <a:gd name="T33" fmla="*/ 2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73">
                  <a:moveTo>
                    <a:pt x="24" y="28"/>
                  </a:moveTo>
                  <a:cubicBezTo>
                    <a:pt x="24" y="54"/>
                    <a:pt x="24" y="54"/>
                    <a:pt x="24" y="54"/>
                  </a:cubicBezTo>
                  <a:cubicBezTo>
                    <a:pt x="24" y="58"/>
                    <a:pt x="25" y="60"/>
                    <a:pt x="30" y="60"/>
                  </a:cubicBezTo>
                  <a:cubicBezTo>
                    <a:pt x="32" y="60"/>
                    <a:pt x="33" y="60"/>
                    <a:pt x="35" y="60"/>
                  </a:cubicBezTo>
                  <a:cubicBezTo>
                    <a:pt x="35" y="72"/>
                    <a:pt x="35" y="72"/>
                    <a:pt x="35" y="72"/>
                  </a:cubicBezTo>
                  <a:cubicBezTo>
                    <a:pt x="29" y="73"/>
                    <a:pt x="26" y="73"/>
                    <a:pt x="24" y="73"/>
                  </a:cubicBezTo>
                  <a:cubicBezTo>
                    <a:pt x="11" y="73"/>
                    <a:pt x="8" y="67"/>
                    <a:pt x="8" y="55"/>
                  </a:cubicBezTo>
                  <a:cubicBezTo>
                    <a:pt x="8" y="28"/>
                    <a:pt x="8" y="28"/>
                    <a:pt x="8" y="28"/>
                  </a:cubicBezTo>
                  <a:cubicBezTo>
                    <a:pt x="0" y="28"/>
                    <a:pt x="0" y="28"/>
                    <a:pt x="0" y="28"/>
                  </a:cubicBezTo>
                  <a:cubicBezTo>
                    <a:pt x="0" y="16"/>
                    <a:pt x="0" y="16"/>
                    <a:pt x="0" y="16"/>
                  </a:cubicBezTo>
                  <a:cubicBezTo>
                    <a:pt x="8" y="16"/>
                    <a:pt x="8" y="16"/>
                    <a:pt x="8" y="16"/>
                  </a:cubicBezTo>
                  <a:cubicBezTo>
                    <a:pt x="8" y="0"/>
                    <a:pt x="8" y="0"/>
                    <a:pt x="8" y="0"/>
                  </a:cubicBezTo>
                  <a:cubicBezTo>
                    <a:pt x="24" y="0"/>
                    <a:pt x="24" y="0"/>
                    <a:pt x="24" y="0"/>
                  </a:cubicBezTo>
                  <a:cubicBezTo>
                    <a:pt x="24" y="16"/>
                    <a:pt x="24" y="16"/>
                    <a:pt x="24" y="16"/>
                  </a:cubicBezTo>
                  <a:cubicBezTo>
                    <a:pt x="34" y="16"/>
                    <a:pt x="34" y="16"/>
                    <a:pt x="34" y="16"/>
                  </a:cubicBezTo>
                  <a:cubicBezTo>
                    <a:pt x="34" y="28"/>
                    <a:pt x="34" y="28"/>
                    <a:pt x="34" y="28"/>
                  </a:cubicBezTo>
                  <a:cubicBezTo>
                    <a:pt x="24" y="28"/>
                    <a:pt x="24" y="28"/>
                    <a:pt x="2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54" name="Oval 81">
              <a:extLst>
                <a:ext uri="{FF2B5EF4-FFF2-40B4-BE49-F238E27FC236}">
                  <a16:creationId xmlns:a16="http://schemas.microsoft.com/office/drawing/2014/main" id="{FE53C21D-0935-7D6C-BAA6-6B4565D3F490}"/>
                </a:ext>
              </a:extLst>
            </p:cNvPr>
            <p:cNvSpPr>
              <a:spLocks noChangeArrowheads="1"/>
            </p:cNvSpPr>
            <p:nvPr/>
          </p:nvSpPr>
          <p:spPr bwMode="gray">
            <a:xfrm>
              <a:off x="660400" y="508000"/>
              <a:ext cx="644525" cy="6477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55" name="Freeform 82">
              <a:extLst>
                <a:ext uri="{FF2B5EF4-FFF2-40B4-BE49-F238E27FC236}">
                  <a16:creationId xmlns:a16="http://schemas.microsoft.com/office/drawing/2014/main" id="{E40AC078-ACE7-F19C-B1F3-5188A88F6549}"/>
                </a:ext>
              </a:extLst>
            </p:cNvPr>
            <p:cNvSpPr>
              <a:spLocks/>
            </p:cNvSpPr>
            <p:nvPr/>
          </p:nvSpPr>
          <p:spPr bwMode="gray">
            <a:xfrm>
              <a:off x="508000" y="1235075"/>
              <a:ext cx="949325" cy="965200"/>
            </a:xfrm>
            <a:custGeom>
              <a:avLst/>
              <a:gdLst>
                <a:gd name="T0" fmla="*/ 216 w 299"/>
                <a:gd name="T1" fmla="*/ 81 h 304"/>
                <a:gd name="T2" fmla="*/ 216 w 299"/>
                <a:gd name="T3" fmla="*/ 156 h 304"/>
                <a:gd name="T4" fmla="*/ 216 w 299"/>
                <a:gd name="T5" fmla="*/ 156 h 304"/>
                <a:gd name="T6" fmla="*/ 150 w 299"/>
                <a:gd name="T7" fmla="*/ 223 h 304"/>
                <a:gd name="T8" fmla="*/ 83 w 299"/>
                <a:gd name="T9" fmla="*/ 156 h 304"/>
                <a:gd name="T10" fmla="*/ 83 w 299"/>
                <a:gd name="T11" fmla="*/ 156 h 304"/>
                <a:gd name="T12" fmla="*/ 0 w 299"/>
                <a:gd name="T13" fmla="*/ 156 h 304"/>
                <a:gd name="T14" fmla="*/ 150 w 299"/>
                <a:gd name="T15" fmla="*/ 304 h 304"/>
                <a:gd name="T16" fmla="*/ 299 w 299"/>
                <a:gd name="T17" fmla="*/ 156 h 304"/>
                <a:gd name="T18" fmla="*/ 299 w 299"/>
                <a:gd name="T19" fmla="*/ 156 h 304"/>
                <a:gd name="T20" fmla="*/ 299 w 299"/>
                <a:gd name="T21" fmla="*/ 0 h 304"/>
                <a:gd name="T22" fmla="*/ 0 w 299"/>
                <a:gd name="T23" fmla="*/ 0 h 304"/>
                <a:gd name="T24" fmla="*/ 0 w 299"/>
                <a:gd name="T25" fmla="*/ 81 h 304"/>
                <a:gd name="T26" fmla="*/ 216 w 299"/>
                <a:gd name="T27" fmla="*/ 8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9" h="304">
                  <a:moveTo>
                    <a:pt x="216" y="81"/>
                  </a:moveTo>
                  <a:cubicBezTo>
                    <a:pt x="216" y="156"/>
                    <a:pt x="216" y="156"/>
                    <a:pt x="216" y="156"/>
                  </a:cubicBezTo>
                  <a:cubicBezTo>
                    <a:pt x="216" y="156"/>
                    <a:pt x="216" y="156"/>
                    <a:pt x="216" y="156"/>
                  </a:cubicBezTo>
                  <a:cubicBezTo>
                    <a:pt x="216" y="193"/>
                    <a:pt x="191" y="223"/>
                    <a:pt x="150" y="223"/>
                  </a:cubicBezTo>
                  <a:cubicBezTo>
                    <a:pt x="108" y="223"/>
                    <a:pt x="83" y="193"/>
                    <a:pt x="83" y="156"/>
                  </a:cubicBezTo>
                  <a:cubicBezTo>
                    <a:pt x="83" y="156"/>
                    <a:pt x="83" y="156"/>
                    <a:pt x="83" y="156"/>
                  </a:cubicBezTo>
                  <a:cubicBezTo>
                    <a:pt x="0" y="156"/>
                    <a:pt x="0" y="156"/>
                    <a:pt x="0" y="156"/>
                  </a:cubicBezTo>
                  <a:cubicBezTo>
                    <a:pt x="0" y="245"/>
                    <a:pt x="69" y="304"/>
                    <a:pt x="150" y="304"/>
                  </a:cubicBezTo>
                  <a:cubicBezTo>
                    <a:pt x="229" y="304"/>
                    <a:pt x="299" y="243"/>
                    <a:pt x="299" y="156"/>
                  </a:cubicBezTo>
                  <a:cubicBezTo>
                    <a:pt x="299" y="156"/>
                    <a:pt x="299" y="156"/>
                    <a:pt x="299" y="156"/>
                  </a:cubicBezTo>
                  <a:cubicBezTo>
                    <a:pt x="299" y="0"/>
                    <a:pt x="299" y="0"/>
                    <a:pt x="299" y="0"/>
                  </a:cubicBezTo>
                  <a:cubicBezTo>
                    <a:pt x="0" y="0"/>
                    <a:pt x="0" y="0"/>
                    <a:pt x="0" y="0"/>
                  </a:cubicBezTo>
                  <a:cubicBezTo>
                    <a:pt x="0" y="81"/>
                    <a:pt x="0" y="81"/>
                    <a:pt x="0" y="81"/>
                  </a:cubicBezTo>
                  <a:cubicBezTo>
                    <a:pt x="216" y="81"/>
                    <a:pt x="216" y="81"/>
                    <a:pt x="216"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grpSp>
    </p:spTree>
    <p:extLst>
      <p:ext uri="{BB962C8B-B14F-4D97-AF65-F5344CB8AC3E}">
        <p14:creationId xmlns:p14="http://schemas.microsoft.com/office/powerpoint/2010/main" val="2822701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750" fill="hold"/>
                                        <p:tgtEl>
                                          <p:spTgt spid="64"/>
                                        </p:tgtEl>
                                        <p:attrNameLst>
                                          <p:attrName>ppt_x</p:attrName>
                                        </p:attrNameLst>
                                      </p:cBhvr>
                                      <p:tavLst>
                                        <p:tav tm="0">
                                          <p:val>
                                            <p:strVal val="0-#ppt_w/2"/>
                                          </p:val>
                                        </p:tav>
                                        <p:tav tm="100000">
                                          <p:val>
                                            <p:strVal val="#ppt_x"/>
                                          </p:val>
                                        </p:tav>
                                      </p:tavLst>
                                    </p:anim>
                                    <p:anim calcmode="lin" valueType="num">
                                      <p:cBhvr additive="base">
                                        <p:cTn id="8" dur="750" fill="hold"/>
                                        <p:tgtEl>
                                          <p:spTgt spid="64"/>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500"/>
                                  </p:stCondLst>
                                  <p:childTnLst>
                                    <p:set>
                                      <p:cBhvr>
                                        <p:cTn id="10" dur="1" fill="hold">
                                          <p:stCondLst>
                                            <p:cond delay="0"/>
                                          </p:stCondLst>
                                        </p:cTn>
                                        <p:tgtEl>
                                          <p:spTgt spid="36"/>
                                        </p:tgtEl>
                                        <p:attrNameLst>
                                          <p:attrName>style.visibility</p:attrName>
                                        </p:attrNameLst>
                                      </p:cBhvr>
                                      <p:to>
                                        <p:strVal val="visible"/>
                                      </p:to>
                                    </p:set>
                                    <p:anim calcmode="lin" valueType="num">
                                      <p:cBhvr>
                                        <p:cTn id="11" dur="250" fill="hold"/>
                                        <p:tgtEl>
                                          <p:spTgt spid="36"/>
                                        </p:tgtEl>
                                        <p:attrNameLst>
                                          <p:attrName>ppt_w</p:attrName>
                                        </p:attrNameLst>
                                      </p:cBhvr>
                                      <p:tavLst>
                                        <p:tav tm="0">
                                          <p:val>
                                            <p:fltVal val="0"/>
                                          </p:val>
                                        </p:tav>
                                        <p:tav tm="100000">
                                          <p:val>
                                            <p:strVal val="#ppt_w"/>
                                          </p:val>
                                        </p:tav>
                                      </p:tavLst>
                                    </p:anim>
                                    <p:anim calcmode="lin" valueType="num">
                                      <p:cBhvr>
                                        <p:cTn id="12" dur="250" fill="hold"/>
                                        <p:tgtEl>
                                          <p:spTgt spid="36"/>
                                        </p:tgtEl>
                                        <p:attrNameLst>
                                          <p:attrName>ppt_h</p:attrName>
                                        </p:attrNameLst>
                                      </p:cBhvr>
                                      <p:tavLst>
                                        <p:tav tm="0">
                                          <p:val>
                                            <p:fltVal val="0"/>
                                          </p:val>
                                        </p:tav>
                                        <p:tav tm="100000">
                                          <p:val>
                                            <p:strVal val="#ppt_h"/>
                                          </p:val>
                                        </p:tav>
                                      </p:tavLst>
                                    </p:anim>
                                    <p:animEffect transition="in" filter="fade">
                                      <p:cBhvr>
                                        <p:cTn id="13" dur="250"/>
                                        <p:tgtEl>
                                          <p:spTgt spid="36"/>
                                        </p:tgtEl>
                                      </p:cBhvr>
                                    </p:animEffect>
                                  </p:childTnLst>
                                </p:cTn>
                              </p:par>
                              <p:par>
                                <p:cTn id="14" presetID="6" presetClass="emph" presetSubtype="0" accel="47000" decel="47000" autoRev="1" fill="hold" nodeType="withEffect">
                                  <p:stCondLst>
                                    <p:cond delay="500"/>
                                  </p:stCondLst>
                                  <p:childTnLst>
                                    <p:animScale>
                                      <p:cBhvr>
                                        <p:cTn id="15" dur="250" fill="hold"/>
                                        <p:tgtEl>
                                          <p:spTgt spid="36"/>
                                        </p:tgtEl>
                                      </p:cBhvr>
                                      <p:by x="110000" y="110000"/>
                                    </p:animScale>
                                  </p:childTnLst>
                                </p:cTn>
                              </p:par>
                              <p:par>
                                <p:cTn id="16" presetID="10" presetClass="entr" presetSubtype="0" fill="hold" grpId="0" nodeType="withEffect">
                                  <p:stCondLst>
                                    <p:cond delay="75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250"/>
                                        <p:tgtEl>
                                          <p:spTgt spid="2"/>
                                        </p:tgtEl>
                                      </p:cBhvr>
                                    </p:animEffect>
                                  </p:childTnLst>
                                </p:cTn>
                              </p:par>
                              <p:par>
                                <p:cTn id="19" presetID="42" presetClass="path" presetSubtype="0" decel="100000" fill="hold" grpId="1" nodeType="withEffect">
                                  <p:stCondLst>
                                    <p:cond delay="750"/>
                                  </p:stCondLst>
                                  <p:childTnLst>
                                    <p:animMotion origin="layout" path="M -0.01719 -0.00023 L 2.08333E-6 -1.85185E-6 " pathEditMode="relative" rAng="0" ptsTypes="AA">
                                      <p:cBhvr>
                                        <p:cTn id="20" dur="500" fill="hold"/>
                                        <p:tgtEl>
                                          <p:spTgt spid="2"/>
                                        </p:tgtEl>
                                        <p:attrNameLst>
                                          <p:attrName>ppt_x</p:attrName>
                                          <p:attrName>ppt_y</p:attrName>
                                        </p:attrNameLst>
                                      </p:cBhvr>
                                      <p:rCtr x="859" y="0"/>
                                    </p:animMotion>
                                  </p:childTnLst>
                                </p:cTn>
                              </p:par>
                              <p:par>
                                <p:cTn id="21" presetID="2" presetClass="entr" presetSubtype="4" decel="100000" fill="hold" grpId="0" nodeType="withEffect">
                                  <p:stCondLst>
                                    <p:cond delay="1500"/>
                                  </p:stCondLst>
                                  <p:childTnLst>
                                    <p:set>
                                      <p:cBhvr>
                                        <p:cTn id="22" dur="1" fill="hold">
                                          <p:stCondLst>
                                            <p:cond delay="0"/>
                                          </p:stCondLst>
                                        </p:cTn>
                                        <p:tgtEl>
                                          <p:spTgt spid="63"/>
                                        </p:tgtEl>
                                        <p:attrNameLst>
                                          <p:attrName>style.visibility</p:attrName>
                                        </p:attrNameLst>
                                      </p:cBhvr>
                                      <p:to>
                                        <p:strVal val="visible"/>
                                      </p:to>
                                    </p:set>
                                    <p:anim calcmode="lin" valueType="num">
                                      <p:cBhvr additive="base">
                                        <p:cTn id="23" dur="750" fill="hold"/>
                                        <p:tgtEl>
                                          <p:spTgt spid="63"/>
                                        </p:tgtEl>
                                        <p:attrNameLst>
                                          <p:attrName>ppt_x</p:attrName>
                                        </p:attrNameLst>
                                      </p:cBhvr>
                                      <p:tavLst>
                                        <p:tav tm="0">
                                          <p:val>
                                            <p:strVal val="#ppt_x"/>
                                          </p:val>
                                        </p:tav>
                                        <p:tav tm="100000">
                                          <p:val>
                                            <p:strVal val="#ppt_x"/>
                                          </p:val>
                                        </p:tav>
                                      </p:tavLst>
                                    </p:anim>
                                    <p:anim calcmode="lin" valueType="num">
                                      <p:cBhvr additive="base">
                                        <p:cTn id="24" dur="750" fill="hold"/>
                                        <p:tgtEl>
                                          <p:spTgt spid="63"/>
                                        </p:tgtEl>
                                        <p:attrNameLst>
                                          <p:attrName>ppt_y</p:attrName>
                                        </p:attrNameLst>
                                      </p:cBhvr>
                                      <p:tavLst>
                                        <p:tav tm="0">
                                          <p:val>
                                            <p:strVal val="1+#ppt_h/2"/>
                                          </p:val>
                                        </p:tav>
                                        <p:tav tm="100000">
                                          <p:val>
                                            <p:strVal val="#ppt_y"/>
                                          </p:val>
                                        </p:tav>
                                      </p:tavLst>
                                    </p:anim>
                                  </p:childTnLst>
                                </p:cTn>
                              </p:par>
                              <p:par>
                                <p:cTn id="25" presetID="22" presetClass="entr" presetSubtype="8" fill="hold" grpId="0" nodeType="withEffect">
                                  <p:stCondLst>
                                    <p:cond delay="200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wipe(left)">
                                      <p:cBhvr>
                                        <p:cTn id="27"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3" grpId="0" animBg="1"/>
      <p:bldP spid="2" grpId="0"/>
      <p:bldP spid="2" grpId="1"/>
      <p:bldP spid="3" grpId="0" build="p">
        <p:tmplLst>
          <p:tmpl lvl="1">
            <p:tnLst>
              <p:par>
                <p:cTn presetID="22" presetClass="entr" presetSubtype="8" fill="hold" nodeType="withEffect">
                  <p:stCondLst>
                    <p:cond delay="200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fsluiting">
    <p:spTree>
      <p:nvGrpSpPr>
        <p:cNvPr id="1" name=""/>
        <p:cNvGrpSpPr/>
        <p:nvPr/>
      </p:nvGrpSpPr>
      <p:grpSpPr>
        <a:xfrm>
          <a:off x="0" y="0"/>
          <a:ext cx="0" cy="0"/>
          <a:chOff x="0" y="0"/>
          <a:chExt cx="0" cy="0"/>
        </a:xfrm>
      </p:grpSpPr>
      <p:sp>
        <p:nvSpPr>
          <p:cNvPr id="59" name="Rechthoek 58">
            <a:extLst>
              <a:ext uri="{FF2B5EF4-FFF2-40B4-BE49-F238E27FC236}">
                <a16:creationId xmlns:a16="http://schemas.microsoft.com/office/drawing/2014/main" id="{D7D79446-5059-3C94-E4EE-A0D1D95C0826}"/>
              </a:ext>
            </a:extLst>
          </p:cNvPr>
          <p:cNvSpPr/>
          <p:nvPr userDrawn="1"/>
        </p:nvSpPr>
        <p:spPr>
          <a:xfrm>
            <a:off x="10736200" y="368300"/>
            <a:ext cx="1095800" cy="8915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64" name="Rechthoek 63">
            <a:extLst>
              <a:ext uri="{FF2B5EF4-FFF2-40B4-BE49-F238E27FC236}">
                <a16:creationId xmlns:a16="http://schemas.microsoft.com/office/drawing/2014/main" id="{1E693595-1A5F-CFFD-522D-286021F977D7}"/>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7" name="Rechthoek 6">
            <a:extLst>
              <a:ext uri="{FF2B5EF4-FFF2-40B4-BE49-F238E27FC236}">
                <a16:creationId xmlns:a16="http://schemas.microsoft.com/office/drawing/2014/main" id="{7D3AA19E-3DC8-4556-BC42-05B65FEB6237}"/>
              </a:ext>
            </a:extLst>
          </p:cNvPr>
          <p:cNvSpPr/>
          <p:nvPr userDrawn="1"/>
        </p:nvSpPr>
        <p:spPr>
          <a:xfrm>
            <a:off x="0" y="-425941"/>
            <a:ext cx="830356"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nl-NL" sz="1600" b="0" cap="none" baseline="0" noProof="0">
                <a:solidFill>
                  <a:schemeClr val="accent1"/>
                </a:solidFill>
                <a:latin typeface="+mj-lt"/>
              </a:rPr>
              <a:t>Afsluiting</a:t>
            </a:r>
          </a:p>
        </p:txBody>
      </p:sp>
      <p:sp>
        <p:nvSpPr>
          <p:cNvPr id="2" name="Titel 1">
            <a:extLst>
              <a:ext uri="{FF2B5EF4-FFF2-40B4-BE49-F238E27FC236}">
                <a16:creationId xmlns:a16="http://schemas.microsoft.com/office/drawing/2014/main" id="{2A71DEDF-37F1-4689-8FA1-5E743C7DD6C0}"/>
              </a:ext>
            </a:extLst>
          </p:cNvPr>
          <p:cNvSpPr>
            <a:spLocks noGrp="1"/>
          </p:cNvSpPr>
          <p:nvPr>
            <p:ph type="ctrTitle" hasCustomPrompt="1"/>
          </p:nvPr>
        </p:nvSpPr>
        <p:spPr>
          <a:xfrm>
            <a:off x="719138" y="2867668"/>
            <a:ext cx="5376862" cy="2923531"/>
          </a:xfrm>
        </p:spPr>
        <p:txBody>
          <a:bodyPr anchor="b"/>
          <a:lstStyle>
            <a:lvl1pPr algn="l">
              <a:lnSpc>
                <a:spcPct val="80000"/>
              </a:lnSpc>
              <a:defRPr sz="6000">
                <a:solidFill>
                  <a:schemeClr val="bg1"/>
                </a:solidFill>
              </a:defRPr>
            </a:lvl1pPr>
          </a:lstStyle>
          <a:p>
            <a:r>
              <a:rPr lang="nl-NL" noProof="0"/>
              <a:t>Plaats hier de afsluitende tekst</a:t>
            </a:r>
          </a:p>
        </p:txBody>
      </p:sp>
      <p:sp>
        <p:nvSpPr>
          <p:cNvPr id="18" name="Tijdelijke aanduiding voor voettekst 17">
            <a:extLst>
              <a:ext uri="{FF2B5EF4-FFF2-40B4-BE49-F238E27FC236}">
                <a16:creationId xmlns:a16="http://schemas.microsoft.com/office/drawing/2014/main" id="{3A539894-D7D7-57B8-5DC9-54CA5383C60A}"/>
              </a:ext>
            </a:extLst>
          </p:cNvPr>
          <p:cNvSpPr>
            <a:spLocks noGrp="1"/>
          </p:cNvSpPr>
          <p:nvPr>
            <p:ph type="ftr" sz="quarter" idx="11"/>
          </p:nvPr>
        </p:nvSpPr>
        <p:spPr>
          <a:xfrm>
            <a:off x="719138" y="6937291"/>
            <a:ext cx="5376001" cy="144759"/>
          </a:xfrm>
        </p:spPr>
        <p:txBody>
          <a:bodyPr/>
          <a:lstStyle/>
          <a:p>
            <a:r>
              <a:rPr lang="nl-NL"/>
              <a:t>Juridisch Loket</a:t>
            </a:r>
          </a:p>
        </p:txBody>
      </p:sp>
      <p:sp>
        <p:nvSpPr>
          <p:cNvPr id="19" name="Tijdelijke aanduiding voor dianummer 18">
            <a:extLst>
              <a:ext uri="{FF2B5EF4-FFF2-40B4-BE49-F238E27FC236}">
                <a16:creationId xmlns:a16="http://schemas.microsoft.com/office/drawing/2014/main" id="{F327F70B-4D0F-4911-36C3-490B4DEFF7E4}"/>
              </a:ext>
            </a:extLst>
          </p:cNvPr>
          <p:cNvSpPr>
            <a:spLocks noGrp="1"/>
          </p:cNvSpPr>
          <p:nvPr>
            <p:ph type="sldNum" sz="quarter" idx="12"/>
          </p:nvPr>
        </p:nvSpPr>
        <p:spPr>
          <a:xfrm>
            <a:off x="11697000" y="6937291"/>
            <a:ext cx="270000" cy="144759"/>
          </a:xfrm>
        </p:spPr>
        <p:txBody>
          <a:bodyPr/>
          <a:lstStyle/>
          <a:p>
            <a:fld id="{9E843DB9-9987-4157-AB9C-CEA8D7D910BB}" type="slidenum">
              <a:rPr lang="nl-NL" smtClean="0"/>
              <a:pPr/>
              <a:t>‹nr.›</a:t>
            </a:fld>
            <a:endParaRPr lang="nl-NL"/>
          </a:p>
        </p:txBody>
      </p:sp>
      <p:sp>
        <p:nvSpPr>
          <p:cNvPr id="8" name="Tijdelijke aanduiding voor datum 7">
            <a:extLst>
              <a:ext uri="{FF2B5EF4-FFF2-40B4-BE49-F238E27FC236}">
                <a16:creationId xmlns:a16="http://schemas.microsoft.com/office/drawing/2014/main" id="{72250618-18F3-1785-7E3D-1D1C415AB381}"/>
              </a:ext>
            </a:extLst>
          </p:cNvPr>
          <p:cNvSpPr>
            <a:spLocks noGrp="1"/>
          </p:cNvSpPr>
          <p:nvPr>
            <p:ph type="dt" sz="half" idx="13"/>
          </p:nvPr>
        </p:nvSpPr>
        <p:spPr>
          <a:xfrm>
            <a:off x="719138" y="7115091"/>
            <a:ext cx="4952718" cy="360000"/>
          </a:xfrm>
        </p:spPr>
        <p:txBody>
          <a:bodyPr vert="horz" lIns="0" tIns="0" rIns="0" bIns="0" rtlCol="0" anchor="ctr"/>
          <a:lstStyle>
            <a:lvl1pPr>
              <a:defRPr lang="nl-NL" sz="2400" smtClean="0"/>
            </a:lvl1pPr>
          </a:lstStyle>
          <a:p>
            <a:pPr algn="l"/>
            <a:endParaRPr lang="nl-NL"/>
          </a:p>
        </p:txBody>
      </p:sp>
      <p:grpSp>
        <p:nvGrpSpPr>
          <p:cNvPr id="36" name="Group 6">
            <a:extLst>
              <a:ext uri="{FF2B5EF4-FFF2-40B4-BE49-F238E27FC236}">
                <a16:creationId xmlns:a16="http://schemas.microsoft.com/office/drawing/2014/main" id="{88C55E67-8CC9-A5E2-32E5-EF491AC8D54F}"/>
              </a:ext>
            </a:extLst>
          </p:cNvPr>
          <p:cNvGrpSpPr/>
          <p:nvPr userDrawn="1"/>
        </p:nvGrpSpPr>
        <p:grpSpPr bwMode="gray">
          <a:xfrm>
            <a:off x="719138" y="558140"/>
            <a:ext cx="2514322" cy="1692275"/>
            <a:chOff x="508000" y="508000"/>
            <a:chExt cx="2513013" cy="1692275"/>
          </a:xfrm>
          <a:solidFill>
            <a:schemeClr val="accent1"/>
          </a:solidFill>
        </p:grpSpPr>
        <p:sp>
          <p:nvSpPr>
            <p:cNvPr id="37" name="Freeform 64">
              <a:extLst>
                <a:ext uri="{FF2B5EF4-FFF2-40B4-BE49-F238E27FC236}">
                  <a16:creationId xmlns:a16="http://schemas.microsoft.com/office/drawing/2014/main" id="{919777A3-BAF1-C1D7-5413-3E1AD3A2531E}"/>
                </a:ext>
              </a:extLst>
            </p:cNvPr>
            <p:cNvSpPr>
              <a:spLocks/>
            </p:cNvSpPr>
            <p:nvPr/>
          </p:nvSpPr>
          <p:spPr bwMode="gray">
            <a:xfrm>
              <a:off x="1643063" y="1235075"/>
              <a:ext cx="196850" cy="241300"/>
            </a:xfrm>
            <a:custGeom>
              <a:avLst/>
              <a:gdLst>
                <a:gd name="T0" fmla="*/ 90 w 124"/>
                <a:gd name="T1" fmla="*/ 0 h 152"/>
                <a:gd name="T2" fmla="*/ 124 w 124"/>
                <a:gd name="T3" fmla="*/ 0 h 152"/>
                <a:gd name="T4" fmla="*/ 124 w 124"/>
                <a:gd name="T5" fmla="*/ 152 h 152"/>
                <a:gd name="T6" fmla="*/ 90 w 124"/>
                <a:gd name="T7" fmla="*/ 152 h 152"/>
                <a:gd name="T8" fmla="*/ 90 w 124"/>
                <a:gd name="T9" fmla="*/ 86 h 152"/>
                <a:gd name="T10" fmla="*/ 34 w 124"/>
                <a:gd name="T11" fmla="*/ 86 h 152"/>
                <a:gd name="T12" fmla="*/ 34 w 124"/>
                <a:gd name="T13" fmla="*/ 152 h 152"/>
                <a:gd name="T14" fmla="*/ 0 w 124"/>
                <a:gd name="T15" fmla="*/ 152 h 152"/>
                <a:gd name="T16" fmla="*/ 0 w 124"/>
                <a:gd name="T17" fmla="*/ 0 h 152"/>
                <a:gd name="T18" fmla="*/ 34 w 124"/>
                <a:gd name="T19" fmla="*/ 0 h 152"/>
                <a:gd name="T20" fmla="*/ 34 w 124"/>
                <a:gd name="T21" fmla="*/ 58 h 152"/>
                <a:gd name="T22" fmla="*/ 90 w 124"/>
                <a:gd name="T23" fmla="*/ 58 h 152"/>
                <a:gd name="T24" fmla="*/ 90 w 124"/>
                <a:gd name="T25" fmla="*/ 0 h 152"/>
                <a:gd name="T26" fmla="*/ 90 w 124"/>
                <a:gd name="T27"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 h="152">
                  <a:moveTo>
                    <a:pt x="90" y="0"/>
                  </a:moveTo>
                  <a:lnTo>
                    <a:pt x="124" y="0"/>
                  </a:lnTo>
                  <a:lnTo>
                    <a:pt x="124" y="152"/>
                  </a:lnTo>
                  <a:lnTo>
                    <a:pt x="90" y="152"/>
                  </a:lnTo>
                  <a:lnTo>
                    <a:pt x="90" y="86"/>
                  </a:lnTo>
                  <a:lnTo>
                    <a:pt x="34" y="86"/>
                  </a:lnTo>
                  <a:lnTo>
                    <a:pt x="34" y="152"/>
                  </a:lnTo>
                  <a:lnTo>
                    <a:pt x="0" y="152"/>
                  </a:lnTo>
                  <a:lnTo>
                    <a:pt x="0" y="0"/>
                  </a:lnTo>
                  <a:lnTo>
                    <a:pt x="34" y="0"/>
                  </a:lnTo>
                  <a:lnTo>
                    <a:pt x="34" y="58"/>
                  </a:lnTo>
                  <a:lnTo>
                    <a:pt x="90" y="58"/>
                  </a:lnTo>
                  <a:lnTo>
                    <a:pt x="90" y="0"/>
                  </a:lnTo>
                  <a:lnTo>
                    <a:pt x="9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38" name="Freeform 65">
              <a:extLst>
                <a:ext uri="{FF2B5EF4-FFF2-40B4-BE49-F238E27FC236}">
                  <a16:creationId xmlns:a16="http://schemas.microsoft.com/office/drawing/2014/main" id="{BF6B79FE-4FCD-5EFC-F735-AC86A26EEB52}"/>
                </a:ext>
              </a:extLst>
            </p:cNvPr>
            <p:cNvSpPr>
              <a:spLocks noEditPoints="1"/>
            </p:cNvSpPr>
            <p:nvPr/>
          </p:nvSpPr>
          <p:spPr bwMode="gray">
            <a:xfrm>
              <a:off x="1865313" y="1295400"/>
              <a:ext cx="177800" cy="187325"/>
            </a:xfrm>
            <a:custGeom>
              <a:avLst/>
              <a:gdLst>
                <a:gd name="T0" fmla="*/ 39 w 56"/>
                <a:gd name="T1" fmla="*/ 22 h 59"/>
                <a:gd name="T2" fmla="*/ 29 w 56"/>
                <a:gd name="T3" fmla="*/ 12 h 59"/>
                <a:gd name="T4" fmla="*/ 17 w 56"/>
                <a:gd name="T5" fmla="*/ 22 h 59"/>
                <a:gd name="T6" fmla="*/ 39 w 56"/>
                <a:gd name="T7" fmla="*/ 22 h 59"/>
                <a:gd name="T8" fmla="*/ 17 w 56"/>
                <a:gd name="T9" fmla="*/ 34 h 59"/>
                <a:gd name="T10" fmla="*/ 29 w 56"/>
                <a:gd name="T11" fmla="*/ 46 h 59"/>
                <a:gd name="T12" fmla="*/ 40 w 56"/>
                <a:gd name="T13" fmla="*/ 40 h 59"/>
                <a:gd name="T14" fmla="*/ 56 w 56"/>
                <a:gd name="T15" fmla="*/ 41 h 59"/>
                <a:gd name="T16" fmla="*/ 29 w 56"/>
                <a:gd name="T17" fmla="*/ 59 h 59"/>
                <a:gd name="T18" fmla="*/ 0 w 56"/>
                <a:gd name="T19" fmla="*/ 29 h 59"/>
                <a:gd name="T20" fmla="*/ 29 w 56"/>
                <a:gd name="T21" fmla="*/ 0 h 59"/>
                <a:gd name="T22" fmla="*/ 56 w 56"/>
                <a:gd name="T23" fmla="*/ 31 h 59"/>
                <a:gd name="T24" fmla="*/ 56 w 56"/>
                <a:gd name="T25" fmla="*/ 34 h 59"/>
                <a:gd name="T26" fmla="*/ 17 w 56"/>
                <a:gd name="T27" fmla="*/ 3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59">
                  <a:moveTo>
                    <a:pt x="39" y="22"/>
                  </a:moveTo>
                  <a:cubicBezTo>
                    <a:pt x="39" y="16"/>
                    <a:pt x="35" y="12"/>
                    <a:pt x="29" y="12"/>
                  </a:cubicBezTo>
                  <a:cubicBezTo>
                    <a:pt x="22" y="12"/>
                    <a:pt x="19" y="16"/>
                    <a:pt x="17" y="22"/>
                  </a:cubicBezTo>
                  <a:cubicBezTo>
                    <a:pt x="39" y="22"/>
                    <a:pt x="39" y="22"/>
                    <a:pt x="39" y="22"/>
                  </a:cubicBezTo>
                  <a:close/>
                  <a:moveTo>
                    <a:pt x="17" y="34"/>
                  </a:moveTo>
                  <a:cubicBezTo>
                    <a:pt x="18" y="41"/>
                    <a:pt x="22" y="46"/>
                    <a:pt x="29" y="46"/>
                  </a:cubicBezTo>
                  <a:cubicBezTo>
                    <a:pt x="34" y="46"/>
                    <a:pt x="37" y="44"/>
                    <a:pt x="40" y="40"/>
                  </a:cubicBezTo>
                  <a:cubicBezTo>
                    <a:pt x="56" y="41"/>
                    <a:pt x="56" y="41"/>
                    <a:pt x="56" y="41"/>
                  </a:cubicBezTo>
                  <a:cubicBezTo>
                    <a:pt x="52" y="53"/>
                    <a:pt x="41" y="59"/>
                    <a:pt x="29" y="59"/>
                  </a:cubicBezTo>
                  <a:cubicBezTo>
                    <a:pt x="11" y="59"/>
                    <a:pt x="0" y="47"/>
                    <a:pt x="0" y="29"/>
                  </a:cubicBezTo>
                  <a:cubicBezTo>
                    <a:pt x="0" y="13"/>
                    <a:pt x="11" y="0"/>
                    <a:pt x="29" y="0"/>
                  </a:cubicBezTo>
                  <a:cubicBezTo>
                    <a:pt x="47" y="0"/>
                    <a:pt x="56" y="14"/>
                    <a:pt x="56" y="31"/>
                  </a:cubicBezTo>
                  <a:cubicBezTo>
                    <a:pt x="56" y="34"/>
                    <a:pt x="56" y="34"/>
                    <a:pt x="56" y="34"/>
                  </a:cubicBezTo>
                  <a:cubicBezTo>
                    <a:pt x="17" y="34"/>
                    <a:pt x="17" y="34"/>
                    <a:pt x="17"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39" name="Freeform 66">
              <a:extLst>
                <a:ext uri="{FF2B5EF4-FFF2-40B4-BE49-F238E27FC236}">
                  <a16:creationId xmlns:a16="http://schemas.microsoft.com/office/drawing/2014/main" id="{8990327F-4949-0E8B-4E1D-0EDF34E1EB73}"/>
                </a:ext>
              </a:extLst>
            </p:cNvPr>
            <p:cNvSpPr>
              <a:spLocks/>
            </p:cNvSpPr>
            <p:nvPr/>
          </p:nvSpPr>
          <p:spPr bwMode="gray">
            <a:xfrm>
              <a:off x="2052638" y="1247775"/>
              <a:ext cx="111125" cy="231775"/>
            </a:xfrm>
            <a:custGeom>
              <a:avLst/>
              <a:gdLst>
                <a:gd name="T0" fmla="*/ 24 w 35"/>
                <a:gd name="T1" fmla="*/ 28 h 73"/>
                <a:gd name="T2" fmla="*/ 24 w 35"/>
                <a:gd name="T3" fmla="*/ 54 h 73"/>
                <a:gd name="T4" fmla="*/ 30 w 35"/>
                <a:gd name="T5" fmla="*/ 60 h 73"/>
                <a:gd name="T6" fmla="*/ 35 w 35"/>
                <a:gd name="T7" fmla="*/ 60 h 73"/>
                <a:gd name="T8" fmla="*/ 35 w 35"/>
                <a:gd name="T9" fmla="*/ 72 h 73"/>
                <a:gd name="T10" fmla="*/ 24 w 35"/>
                <a:gd name="T11" fmla="*/ 73 h 73"/>
                <a:gd name="T12" fmla="*/ 8 w 35"/>
                <a:gd name="T13" fmla="*/ 56 h 73"/>
                <a:gd name="T14" fmla="*/ 8 w 35"/>
                <a:gd name="T15" fmla="*/ 28 h 73"/>
                <a:gd name="T16" fmla="*/ 0 w 35"/>
                <a:gd name="T17" fmla="*/ 28 h 73"/>
                <a:gd name="T18" fmla="*/ 0 w 35"/>
                <a:gd name="T19" fmla="*/ 16 h 73"/>
                <a:gd name="T20" fmla="*/ 8 w 35"/>
                <a:gd name="T21" fmla="*/ 16 h 73"/>
                <a:gd name="T22" fmla="*/ 8 w 35"/>
                <a:gd name="T23" fmla="*/ 0 h 73"/>
                <a:gd name="T24" fmla="*/ 24 w 35"/>
                <a:gd name="T25" fmla="*/ 0 h 73"/>
                <a:gd name="T26" fmla="*/ 24 w 35"/>
                <a:gd name="T27" fmla="*/ 16 h 73"/>
                <a:gd name="T28" fmla="*/ 34 w 35"/>
                <a:gd name="T29" fmla="*/ 16 h 73"/>
                <a:gd name="T30" fmla="*/ 34 w 35"/>
                <a:gd name="T31" fmla="*/ 28 h 73"/>
                <a:gd name="T32" fmla="*/ 24 w 35"/>
                <a:gd name="T33" fmla="*/ 2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73">
                  <a:moveTo>
                    <a:pt x="24" y="28"/>
                  </a:moveTo>
                  <a:cubicBezTo>
                    <a:pt x="24" y="54"/>
                    <a:pt x="24" y="54"/>
                    <a:pt x="24" y="54"/>
                  </a:cubicBezTo>
                  <a:cubicBezTo>
                    <a:pt x="24" y="58"/>
                    <a:pt x="25" y="60"/>
                    <a:pt x="30" y="60"/>
                  </a:cubicBezTo>
                  <a:cubicBezTo>
                    <a:pt x="32" y="60"/>
                    <a:pt x="33" y="60"/>
                    <a:pt x="35" y="60"/>
                  </a:cubicBezTo>
                  <a:cubicBezTo>
                    <a:pt x="35" y="72"/>
                    <a:pt x="35" y="72"/>
                    <a:pt x="35" y="72"/>
                  </a:cubicBezTo>
                  <a:cubicBezTo>
                    <a:pt x="29" y="73"/>
                    <a:pt x="26" y="73"/>
                    <a:pt x="24" y="73"/>
                  </a:cubicBezTo>
                  <a:cubicBezTo>
                    <a:pt x="11" y="73"/>
                    <a:pt x="8" y="67"/>
                    <a:pt x="8" y="56"/>
                  </a:cubicBezTo>
                  <a:cubicBezTo>
                    <a:pt x="8" y="28"/>
                    <a:pt x="8" y="28"/>
                    <a:pt x="8" y="28"/>
                  </a:cubicBezTo>
                  <a:cubicBezTo>
                    <a:pt x="0" y="28"/>
                    <a:pt x="0" y="28"/>
                    <a:pt x="0" y="28"/>
                  </a:cubicBezTo>
                  <a:cubicBezTo>
                    <a:pt x="0" y="16"/>
                    <a:pt x="0" y="16"/>
                    <a:pt x="0" y="16"/>
                  </a:cubicBezTo>
                  <a:cubicBezTo>
                    <a:pt x="8" y="16"/>
                    <a:pt x="8" y="16"/>
                    <a:pt x="8" y="16"/>
                  </a:cubicBezTo>
                  <a:cubicBezTo>
                    <a:pt x="8" y="0"/>
                    <a:pt x="8" y="0"/>
                    <a:pt x="8" y="0"/>
                  </a:cubicBezTo>
                  <a:cubicBezTo>
                    <a:pt x="24" y="0"/>
                    <a:pt x="24" y="0"/>
                    <a:pt x="24" y="0"/>
                  </a:cubicBezTo>
                  <a:cubicBezTo>
                    <a:pt x="24" y="16"/>
                    <a:pt x="24" y="16"/>
                    <a:pt x="24" y="16"/>
                  </a:cubicBezTo>
                  <a:cubicBezTo>
                    <a:pt x="34" y="16"/>
                    <a:pt x="34" y="16"/>
                    <a:pt x="34" y="16"/>
                  </a:cubicBezTo>
                  <a:cubicBezTo>
                    <a:pt x="34" y="28"/>
                    <a:pt x="34" y="28"/>
                    <a:pt x="34" y="28"/>
                  </a:cubicBezTo>
                  <a:cubicBezTo>
                    <a:pt x="24" y="28"/>
                    <a:pt x="24" y="28"/>
                    <a:pt x="2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0" name="Freeform 67">
              <a:extLst>
                <a:ext uri="{FF2B5EF4-FFF2-40B4-BE49-F238E27FC236}">
                  <a16:creationId xmlns:a16="http://schemas.microsoft.com/office/drawing/2014/main" id="{AF19C1EB-B6FC-0D05-608F-546913184EC9}"/>
                </a:ext>
              </a:extLst>
            </p:cNvPr>
            <p:cNvSpPr>
              <a:spLocks/>
            </p:cNvSpPr>
            <p:nvPr/>
          </p:nvSpPr>
          <p:spPr bwMode="gray">
            <a:xfrm>
              <a:off x="1624013" y="1539875"/>
              <a:ext cx="161925" cy="250825"/>
            </a:xfrm>
            <a:custGeom>
              <a:avLst/>
              <a:gdLst>
                <a:gd name="T0" fmla="*/ 51 w 51"/>
                <a:gd name="T1" fmla="*/ 0 h 79"/>
                <a:gd name="T2" fmla="*/ 51 w 51"/>
                <a:gd name="T3" fmla="*/ 48 h 79"/>
                <a:gd name="T4" fmla="*/ 42 w 51"/>
                <a:gd name="T5" fmla="*/ 74 h 79"/>
                <a:gd name="T6" fmla="*/ 24 w 51"/>
                <a:gd name="T7" fmla="*/ 79 h 79"/>
                <a:gd name="T8" fmla="*/ 1 w 51"/>
                <a:gd name="T9" fmla="*/ 64 h 79"/>
                <a:gd name="T10" fmla="*/ 0 w 51"/>
                <a:gd name="T11" fmla="*/ 53 h 79"/>
                <a:gd name="T12" fmla="*/ 0 w 51"/>
                <a:gd name="T13" fmla="*/ 47 h 79"/>
                <a:gd name="T14" fmla="*/ 17 w 51"/>
                <a:gd name="T15" fmla="*/ 47 h 79"/>
                <a:gd name="T16" fmla="*/ 17 w 51"/>
                <a:gd name="T17" fmla="*/ 55 h 79"/>
                <a:gd name="T18" fmla="*/ 25 w 51"/>
                <a:gd name="T19" fmla="*/ 64 h 79"/>
                <a:gd name="T20" fmla="*/ 34 w 51"/>
                <a:gd name="T21" fmla="*/ 54 h 79"/>
                <a:gd name="T22" fmla="*/ 34 w 51"/>
                <a:gd name="T23" fmla="*/ 0 h 79"/>
                <a:gd name="T24" fmla="*/ 51 w 51"/>
                <a:gd name="T2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79">
                  <a:moveTo>
                    <a:pt x="51" y="0"/>
                  </a:moveTo>
                  <a:cubicBezTo>
                    <a:pt x="51" y="48"/>
                    <a:pt x="51" y="48"/>
                    <a:pt x="51" y="48"/>
                  </a:cubicBezTo>
                  <a:cubicBezTo>
                    <a:pt x="51" y="60"/>
                    <a:pt x="51" y="68"/>
                    <a:pt x="42" y="74"/>
                  </a:cubicBezTo>
                  <a:cubicBezTo>
                    <a:pt x="37" y="78"/>
                    <a:pt x="31" y="79"/>
                    <a:pt x="24" y="79"/>
                  </a:cubicBezTo>
                  <a:cubicBezTo>
                    <a:pt x="14" y="79"/>
                    <a:pt x="5" y="74"/>
                    <a:pt x="1" y="64"/>
                  </a:cubicBezTo>
                  <a:cubicBezTo>
                    <a:pt x="0" y="61"/>
                    <a:pt x="0" y="57"/>
                    <a:pt x="0" y="53"/>
                  </a:cubicBezTo>
                  <a:cubicBezTo>
                    <a:pt x="0" y="47"/>
                    <a:pt x="0" y="47"/>
                    <a:pt x="0" y="47"/>
                  </a:cubicBezTo>
                  <a:cubicBezTo>
                    <a:pt x="17" y="47"/>
                    <a:pt x="17" y="47"/>
                    <a:pt x="17" y="47"/>
                  </a:cubicBezTo>
                  <a:cubicBezTo>
                    <a:pt x="17" y="55"/>
                    <a:pt x="17" y="55"/>
                    <a:pt x="17" y="55"/>
                  </a:cubicBezTo>
                  <a:cubicBezTo>
                    <a:pt x="17" y="60"/>
                    <a:pt x="19" y="64"/>
                    <a:pt x="25" y="64"/>
                  </a:cubicBezTo>
                  <a:cubicBezTo>
                    <a:pt x="32" y="64"/>
                    <a:pt x="34" y="60"/>
                    <a:pt x="34" y="54"/>
                  </a:cubicBezTo>
                  <a:cubicBezTo>
                    <a:pt x="34" y="0"/>
                    <a:pt x="34" y="0"/>
                    <a:pt x="34" y="0"/>
                  </a:cubicBezTo>
                  <a:cubicBezTo>
                    <a:pt x="51" y="0"/>
                    <a:pt x="51" y="0"/>
                    <a:pt x="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1" name="Freeform 68">
              <a:extLst>
                <a:ext uri="{FF2B5EF4-FFF2-40B4-BE49-F238E27FC236}">
                  <a16:creationId xmlns:a16="http://schemas.microsoft.com/office/drawing/2014/main" id="{8ABAED9A-D358-62A3-3AFB-62EBF47E5AAD}"/>
                </a:ext>
              </a:extLst>
            </p:cNvPr>
            <p:cNvSpPr>
              <a:spLocks/>
            </p:cNvSpPr>
            <p:nvPr/>
          </p:nvSpPr>
          <p:spPr bwMode="gray">
            <a:xfrm>
              <a:off x="1817688" y="1606550"/>
              <a:ext cx="158750" cy="180975"/>
            </a:xfrm>
            <a:custGeom>
              <a:avLst/>
              <a:gdLst>
                <a:gd name="T0" fmla="*/ 35 w 50"/>
                <a:gd name="T1" fmla="*/ 56 h 57"/>
                <a:gd name="T2" fmla="*/ 35 w 50"/>
                <a:gd name="T3" fmla="*/ 50 h 57"/>
                <a:gd name="T4" fmla="*/ 19 w 50"/>
                <a:gd name="T5" fmla="*/ 57 h 57"/>
                <a:gd name="T6" fmla="*/ 0 w 50"/>
                <a:gd name="T7" fmla="*/ 33 h 57"/>
                <a:gd name="T8" fmla="*/ 0 w 50"/>
                <a:gd name="T9" fmla="*/ 0 h 57"/>
                <a:gd name="T10" fmla="*/ 16 w 50"/>
                <a:gd name="T11" fmla="*/ 0 h 57"/>
                <a:gd name="T12" fmla="*/ 16 w 50"/>
                <a:gd name="T13" fmla="*/ 32 h 57"/>
                <a:gd name="T14" fmla="*/ 25 w 50"/>
                <a:gd name="T15" fmla="*/ 44 h 57"/>
                <a:gd name="T16" fmla="*/ 34 w 50"/>
                <a:gd name="T17" fmla="*/ 29 h 57"/>
                <a:gd name="T18" fmla="*/ 34 w 50"/>
                <a:gd name="T19" fmla="*/ 0 h 57"/>
                <a:gd name="T20" fmla="*/ 50 w 50"/>
                <a:gd name="T21" fmla="*/ 0 h 57"/>
                <a:gd name="T22" fmla="*/ 50 w 50"/>
                <a:gd name="T23" fmla="*/ 56 h 57"/>
                <a:gd name="T24" fmla="*/ 35 w 50"/>
                <a:gd name="T25" fmla="*/ 5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57">
                  <a:moveTo>
                    <a:pt x="35" y="56"/>
                  </a:moveTo>
                  <a:cubicBezTo>
                    <a:pt x="35" y="50"/>
                    <a:pt x="35" y="50"/>
                    <a:pt x="35" y="50"/>
                  </a:cubicBezTo>
                  <a:cubicBezTo>
                    <a:pt x="31" y="55"/>
                    <a:pt x="24" y="57"/>
                    <a:pt x="19" y="57"/>
                  </a:cubicBezTo>
                  <a:cubicBezTo>
                    <a:pt x="1" y="57"/>
                    <a:pt x="0" y="43"/>
                    <a:pt x="0" y="33"/>
                  </a:cubicBezTo>
                  <a:cubicBezTo>
                    <a:pt x="0" y="0"/>
                    <a:pt x="0" y="0"/>
                    <a:pt x="0" y="0"/>
                  </a:cubicBezTo>
                  <a:cubicBezTo>
                    <a:pt x="16" y="0"/>
                    <a:pt x="16" y="0"/>
                    <a:pt x="16" y="0"/>
                  </a:cubicBezTo>
                  <a:cubicBezTo>
                    <a:pt x="16" y="32"/>
                    <a:pt x="16" y="32"/>
                    <a:pt x="16" y="32"/>
                  </a:cubicBezTo>
                  <a:cubicBezTo>
                    <a:pt x="16" y="38"/>
                    <a:pt x="17" y="44"/>
                    <a:pt x="25" y="44"/>
                  </a:cubicBezTo>
                  <a:cubicBezTo>
                    <a:pt x="33" y="44"/>
                    <a:pt x="34" y="38"/>
                    <a:pt x="34" y="29"/>
                  </a:cubicBezTo>
                  <a:cubicBezTo>
                    <a:pt x="34" y="0"/>
                    <a:pt x="34" y="0"/>
                    <a:pt x="34" y="0"/>
                  </a:cubicBezTo>
                  <a:cubicBezTo>
                    <a:pt x="50" y="0"/>
                    <a:pt x="50" y="0"/>
                    <a:pt x="50" y="0"/>
                  </a:cubicBezTo>
                  <a:cubicBezTo>
                    <a:pt x="50" y="56"/>
                    <a:pt x="50" y="56"/>
                    <a:pt x="50" y="56"/>
                  </a:cubicBezTo>
                  <a:cubicBezTo>
                    <a:pt x="35" y="56"/>
                    <a:pt x="35" y="56"/>
                    <a:pt x="3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2" name="Freeform 69">
              <a:extLst>
                <a:ext uri="{FF2B5EF4-FFF2-40B4-BE49-F238E27FC236}">
                  <a16:creationId xmlns:a16="http://schemas.microsoft.com/office/drawing/2014/main" id="{22BC9B0C-F565-244E-7422-380366655187}"/>
                </a:ext>
              </a:extLst>
            </p:cNvPr>
            <p:cNvSpPr>
              <a:spLocks/>
            </p:cNvSpPr>
            <p:nvPr/>
          </p:nvSpPr>
          <p:spPr bwMode="gray">
            <a:xfrm>
              <a:off x="2008188" y="1603375"/>
              <a:ext cx="104775" cy="180975"/>
            </a:xfrm>
            <a:custGeom>
              <a:avLst/>
              <a:gdLst>
                <a:gd name="T0" fmla="*/ 16 w 33"/>
                <a:gd name="T1" fmla="*/ 10 h 57"/>
                <a:gd name="T2" fmla="*/ 31 w 33"/>
                <a:gd name="T3" fmla="*/ 0 h 57"/>
                <a:gd name="T4" fmla="*/ 33 w 33"/>
                <a:gd name="T5" fmla="*/ 0 h 57"/>
                <a:gd name="T6" fmla="*/ 33 w 33"/>
                <a:gd name="T7" fmla="*/ 14 h 57"/>
                <a:gd name="T8" fmla="*/ 30 w 33"/>
                <a:gd name="T9" fmla="*/ 14 h 57"/>
                <a:gd name="T10" fmla="*/ 17 w 33"/>
                <a:gd name="T11" fmla="*/ 29 h 57"/>
                <a:gd name="T12" fmla="*/ 17 w 33"/>
                <a:gd name="T13" fmla="*/ 57 h 57"/>
                <a:gd name="T14" fmla="*/ 0 w 33"/>
                <a:gd name="T15" fmla="*/ 57 h 57"/>
                <a:gd name="T16" fmla="*/ 0 w 33"/>
                <a:gd name="T17" fmla="*/ 1 h 57"/>
                <a:gd name="T18" fmla="*/ 16 w 33"/>
                <a:gd name="T19" fmla="*/ 1 h 57"/>
                <a:gd name="T20" fmla="*/ 16 w 33"/>
                <a:gd name="T21" fmla="*/ 1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57">
                  <a:moveTo>
                    <a:pt x="16" y="10"/>
                  </a:moveTo>
                  <a:cubicBezTo>
                    <a:pt x="19" y="2"/>
                    <a:pt x="24" y="0"/>
                    <a:pt x="31" y="0"/>
                  </a:cubicBezTo>
                  <a:cubicBezTo>
                    <a:pt x="31" y="0"/>
                    <a:pt x="32" y="0"/>
                    <a:pt x="33" y="0"/>
                  </a:cubicBezTo>
                  <a:cubicBezTo>
                    <a:pt x="33" y="14"/>
                    <a:pt x="33" y="14"/>
                    <a:pt x="33" y="14"/>
                  </a:cubicBezTo>
                  <a:cubicBezTo>
                    <a:pt x="32" y="14"/>
                    <a:pt x="31" y="14"/>
                    <a:pt x="30" y="14"/>
                  </a:cubicBezTo>
                  <a:cubicBezTo>
                    <a:pt x="18" y="14"/>
                    <a:pt x="17" y="23"/>
                    <a:pt x="17" y="29"/>
                  </a:cubicBezTo>
                  <a:cubicBezTo>
                    <a:pt x="17" y="57"/>
                    <a:pt x="17" y="57"/>
                    <a:pt x="17" y="57"/>
                  </a:cubicBezTo>
                  <a:cubicBezTo>
                    <a:pt x="0" y="57"/>
                    <a:pt x="0" y="57"/>
                    <a:pt x="0" y="57"/>
                  </a:cubicBezTo>
                  <a:cubicBezTo>
                    <a:pt x="0" y="1"/>
                    <a:pt x="0" y="1"/>
                    <a:pt x="0" y="1"/>
                  </a:cubicBezTo>
                  <a:cubicBezTo>
                    <a:pt x="16" y="1"/>
                    <a:pt x="16" y="1"/>
                    <a:pt x="16" y="1"/>
                  </a:cubicBezTo>
                  <a:cubicBezTo>
                    <a:pt x="16" y="10"/>
                    <a:pt x="16" y="10"/>
                    <a:pt x="1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3" name="Freeform 70">
              <a:extLst>
                <a:ext uri="{FF2B5EF4-FFF2-40B4-BE49-F238E27FC236}">
                  <a16:creationId xmlns:a16="http://schemas.microsoft.com/office/drawing/2014/main" id="{15117E40-93B2-2548-8784-D9CB6025F3D0}"/>
                </a:ext>
              </a:extLst>
            </p:cNvPr>
            <p:cNvSpPr>
              <a:spLocks noEditPoints="1"/>
            </p:cNvSpPr>
            <p:nvPr/>
          </p:nvSpPr>
          <p:spPr bwMode="gray">
            <a:xfrm>
              <a:off x="2132013" y="1539875"/>
              <a:ext cx="50800" cy="244475"/>
            </a:xfrm>
            <a:custGeom>
              <a:avLst/>
              <a:gdLst>
                <a:gd name="T0" fmla="*/ 32 w 32"/>
                <a:gd name="T1" fmla="*/ 154 h 154"/>
                <a:gd name="T2" fmla="*/ 0 w 32"/>
                <a:gd name="T3" fmla="*/ 154 h 154"/>
                <a:gd name="T4" fmla="*/ 0 w 32"/>
                <a:gd name="T5" fmla="*/ 42 h 154"/>
                <a:gd name="T6" fmla="*/ 32 w 32"/>
                <a:gd name="T7" fmla="*/ 42 h 154"/>
                <a:gd name="T8" fmla="*/ 32 w 32"/>
                <a:gd name="T9" fmla="*/ 154 h 154"/>
                <a:gd name="T10" fmla="*/ 32 w 32"/>
                <a:gd name="T11" fmla="*/ 154 h 154"/>
                <a:gd name="T12" fmla="*/ 32 w 32"/>
                <a:gd name="T13" fmla="*/ 30 h 154"/>
                <a:gd name="T14" fmla="*/ 0 w 32"/>
                <a:gd name="T15" fmla="*/ 30 h 154"/>
                <a:gd name="T16" fmla="*/ 0 w 32"/>
                <a:gd name="T17" fmla="*/ 0 h 154"/>
                <a:gd name="T18" fmla="*/ 32 w 32"/>
                <a:gd name="T19" fmla="*/ 0 h 154"/>
                <a:gd name="T20" fmla="*/ 32 w 32"/>
                <a:gd name="T21" fmla="*/ 30 h 154"/>
                <a:gd name="T22" fmla="*/ 32 w 32"/>
                <a:gd name="T23" fmla="*/ 3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154">
                  <a:moveTo>
                    <a:pt x="32" y="154"/>
                  </a:moveTo>
                  <a:lnTo>
                    <a:pt x="0" y="154"/>
                  </a:lnTo>
                  <a:lnTo>
                    <a:pt x="0" y="42"/>
                  </a:lnTo>
                  <a:lnTo>
                    <a:pt x="32" y="42"/>
                  </a:lnTo>
                  <a:lnTo>
                    <a:pt x="32" y="154"/>
                  </a:lnTo>
                  <a:lnTo>
                    <a:pt x="32" y="154"/>
                  </a:lnTo>
                  <a:close/>
                  <a:moveTo>
                    <a:pt x="32" y="30"/>
                  </a:moveTo>
                  <a:lnTo>
                    <a:pt x="0" y="30"/>
                  </a:lnTo>
                  <a:lnTo>
                    <a:pt x="0" y="0"/>
                  </a:lnTo>
                  <a:lnTo>
                    <a:pt x="32" y="0"/>
                  </a:lnTo>
                  <a:lnTo>
                    <a:pt x="32" y="30"/>
                  </a:lnTo>
                  <a:lnTo>
                    <a:pt x="32"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4" name="Freeform 71">
              <a:extLst>
                <a:ext uri="{FF2B5EF4-FFF2-40B4-BE49-F238E27FC236}">
                  <a16:creationId xmlns:a16="http://schemas.microsoft.com/office/drawing/2014/main" id="{65A3F314-B3CD-9B51-ACC0-EE7CB63C71E7}"/>
                </a:ext>
              </a:extLst>
            </p:cNvPr>
            <p:cNvSpPr>
              <a:spLocks noEditPoints="1"/>
            </p:cNvSpPr>
            <p:nvPr/>
          </p:nvSpPr>
          <p:spPr bwMode="gray">
            <a:xfrm>
              <a:off x="2208213" y="1539875"/>
              <a:ext cx="171450" cy="247650"/>
            </a:xfrm>
            <a:custGeom>
              <a:avLst/>
              <a:gdLst>
                <a:gd name="T0" fmla="*/ 28 w 54"/>
                <a:gd name="T1" fmla="*/ 33 h 78"/>
                <a:gd name="T2" fmla="*/ 16 w 54"/>
                <a:gd name="T3" fmla="*/ 49 h 78"/>
                <a:gd name="T4" fmla="*/ 28 w 54"/>
                <a:gd name="T5" fmla="*/ 65 h 78"/>
                <a:gd name="T6" fmla="*/ 39 w 54"/>
                <a:gd name="T7" fmla="*/ 49 h 78"/>
                <a:gd name="T8" fmla="*/ 28 w 54"/>
                <a:gd name="T9" fmla="*/ 33 h 78"/>
                <a:gd name="T10" fmla="*/ 39 w 54"/>
                <a:gd name="T11" fmla="*/ 77 h 78"/>
                <a:gd name="T12" fmla="*/ 39 w 54"/>
                <a:gd name="T13" fmla="*/ 71 h 78"/>
                <a:gd name="T14" fmla="*/ 24 w 54"/>
                <a:gd name="T15" fmla="*/ 78 h 78"/>
                <a:gd name="T16" fmla="*/ 0 w 54"/>
                <a:gd name="T17" fmla="*/ 49 h 78"/>
                <a:gd name="T18" fmla="*/ 25 w 54"/>
                <a:gd name="T19" fmla="*/ 19 h 78"/>
                <a:gd name="T20" fmla="*/ 38 w 54"/>
                <a:gd name="T21" fmla="*/ 25 h 78"/>
                <a:gd name="T22" fmla="*/ 38 w 54"/>
                <a:gd name="T23" fmla="*/ 0 h 78"/>
                <a:gd name="T24" fmla="*/ 54 w 54"/>
                <a:gd name="T25" fmla="*/ 0 h 78"/>
                <a:gd name="T26" fmla="*/ 54 w 54"/>
                <a:gd name="T27" fmla="*/ 77 h 78"/>
                <a:gd name="T28" fmla="*/ 39 w 54"/>
                <a:gd name="T29" fmla="*/ 7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78">
                  <a:moveTo>
                    <a:pt x="28" y="33"/>
                  </a:moveTo>
                  <a:cubicBezTo>
                    <a:pt x="19" y="33"/>
                    <a:pt x="16" y="42"/>
                    <a:pt x="16" y="49"/>
                  </a:cubicBezTo>
                  <a:cubicBezTo>
                    <a:pt x="16" y="56"/>
                    <a:pt x="19" y="65"/>
                    <a:pt x="28" y="65"/>
                  </a:cubicBezTo>
                  <a:cubicBezTo>
                    <a:pt x="37" y="65"/>
                    <a:pt x="39" y="57"/>
                    <a:pt x="39" y="49"/>
                  </a:cubicBezTo>
                  <a:cubicBezTo>
                    <a:pt x="39" y="42"/>
                    <a:pt x="37" y="33"/>
                    <a:pt x="28" y="33"/>
                  </a:cubicBezTo>
                  <a:close/>
                  <a:moveTo>
                    <a:pt x="39" y="77"/>
                  </a:moveTo>
                  <a:cubicBezTo>
                    <a:pt x="39" y="71"/>
                    <a:pt x="39" y="71"/>
                    <a:pt x="39" y="71"/>
                  </a:cubicBezTo>
                  <a:cubicBezTo>
                    <a:pt x="36" y="77"/>
                    <a:pt x="30" y="78"/>
                    <a:pt x="24" y="78"/>
                  </a:cubicBezTo>
                  <a:cubicBezTo>
                    <a:pt x="8" y="78"/>
                    <a:pt x="0" y="64"/>
                    <a:pt x="0" y="49"/>
                  </a:cubicBezTo>
                  <a:cubicBezTo>
                    <a:pt x="0" y="34"/>
                    <a:pt x="8" y="19"/>
                    <a:pt x="25" y="19"/>
                  </a:cubicBezTo>
                  <a:cubicBezTo>
                    <a:pt x="30" y="19"/>
                    <a:pt x="34" y="21"/>
                    <a:pt x="38" y="25"/>
                  </a:cubicBezTo>
                  <a:cubicBezTo>
                    <a:pt x="38" y="0"/>
                    <a:pt x="38" y="0"/>
                    <a:pt x="38" y="0"/>
                  </a:cubicBezTo>
                  <a:cubicBezTo>
                    <a:pt x="54" y="0"/>
                    <a:pt x="54" y="0"/>
                    <a:pt x="54" y="0"/>
                  </a:cubicBezTo>
                  <a:cubicBezTo>
                    <a:pt x="54" y="77"/>
                    <a:pt x="54" y="77"/>
                    <a:pt x="54" y="77"/>
                  </a:cubicBezTo>
                  <a:cubicBezTo>
                    <a:pt x="39" y="77"/>
                    <a:pt x="39" y="77"/>
                    <a:pt x="39"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5" name="Freeform 72">
              <a:extLst>
                <a:ext uri="{FF2B5EF4-FFF2-40B4-BE49-F238E27FC236}">
                  <a16:creationId xmlns:a16="http://schemas.microsoft.com/office/drawing/2014/main" id="{E8136A3B-3F5F-64B0-70CC-67D85FFA3F0D}"/>
                </a:ext>
              </a:extLst>
            </p:cNvPr>
            <p:cNvSpPr>
              <a:spLocks noEditPoints="1"/>
            </p:cNvSpPr>
            <p:nvPr/>
          </p:nvSpPr>
          <p:spPr bwMode="gray">
            <a:xfrm>
              <a:off x="2414588" y="1539875"/>
              <a:ext cx="50800" cy="244475"/>
            </a:xfrm>
            <a:custGeom>
              <a:avLst/>
              <a:gdLst>
                <a:gd name="T0" fmla="*/ 32 w 32"/>
                <a:gd name="T1" fmla="*/ 154 h 154"/>
                <a:gd name="T2" fmla="*/ 0 w 32"/>
                <a:gd name="T3" fmla="*/ 154 h 154"/>
                <a:gd name="T4" fmla="*/ 0 w 32"/>
                <a:gd name="T5" fmla="*/ 42 h 154"/>
                <a:gd name="T6" fmla="*/ 32 w 32"/>
                <a:gd name="T7" fmla="*/ 42 h 154"/>
                <a:gd name="T8" fmla="*/ 32 w 32"/>
                <a:gd name="T9" fmla="*/ 154 h 154"/>
                <a:gd name="T10" fmla="*/ 32 w 32"/>
                <a:gd name="T11" fmla="*/ 154 h 154"/>
                <a:gd name="T12" fmla="*/ 32 w 32"/>
                <a:gd name="T13" fmla="*/ 30 h 154"/>
                <a:gd name="T14" fmla="*/ 0 w 32"/>
                <a:gd name="T15" fmla="*/ 30 h 154"/>
                <a:gd name="T16" fmla="*/ 0 w 32"/>
                <a:gd name="T17" fmla="*/ 0 h 154"/>
                <a:gd name="T18" fmla="*/ 32 w 32"/>
                <a:gd name="T19" fmla="*/ 0 h 154"/>
                <a:gd name="T20" fmla="*/ 32 w 32"/>
                <a:gd name="T21" fmla="*/ 30 h 154"/>
                <a:gd name="T22" fmla="*/ 32 w 32"/>
                <a:gd name="T23" fmla="*/ 3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154">
                  <a:moveTo>
                    <a:pt x="32" y="154"/>
                  </a:moveTo>
                  <a:lnTo>
                    <a:pt x="0" y="154"/>
                  </a:lnTo>
                  <a:lnTo>
                    <a:pt x="0" y="42"/>
                  </a:lnTo>
                  <a:lnTo>
                    <a:pt x="32" y="42"/>
                  </a:lnTo>
                  <a:lnTo>
                    <a:pt x="32" y="154"/>
                  </a:lnTo>
                  <a:lnTo>
                    <a:pt x="32" y="154"/>
                  </a:lnTo>
                  <a:close/>
                  <a:moveTo>
                    <a:pt x="32" y="30"/>
                  </a:moveTo>
                  <a:lnTo>
                    <a:pt x="0" y="30"/>
                  </a:lnTo>
                  <a:lnTo>
                    <a:pt x="0" y="0"/>
                  </a:lnTo>
                  <a:lnTo>
                    <a:pt x="32" y="0"/>
                  </a:lnTo>
                  <a:lnTo>
                    <a:pt x="32" y="30"/>
                  </a:lnTo>
                  <a:lnTo>
                    <a:pt x="32"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6" name="Freeform 73">
              <a:extLst>
                <a:ext uri="{FF2B5EF4-FFF2-40B4-BE49-F238E27FC236}">
                  <a16:creationId xmlns:a16="http://schemas.microsoft.com/office/drawing/2014/main" id="{B674FADA-5463-8622-B0C8-2BD60C50D053}"/>
                </a:ext>
              </a:extLst>
            </p:cNvPr>
            <p:cNvSpPr>
              <a:spLocks/>
            </p:cNvSpPr>
            <p:nvPr/>
          </p:nvSpPr>
          <p:spPr bwMode="gray">
            <a:xfrm>
              <a:off x="2490788" y="1600200"/>
              <a:ext cx="161925" cy="190500"/>
            </a:xfrm>
            <a:custGeom>
              <a:avLst/>
              <a:gdLst>
                <a:gd name="T0" fmla="*/ 15 w 51"/>
                <a:gd name="T1" fmla="*/ 38 h 60"/>
                <a:gd name="T2" fmla="*/ 27 w 51"/>
                <a:gd name="T3" fmla="*/ 48 h 60"/>
                <a:gd name="T4" fmla="*/ 35 w 51"/>
                <a:gd name="T5" fmla="*/ 42 h 60"/>
                <a:gd name="T6" fmla="*/ 1 w 51"/>
                <a:gd name="T7" fmla="*/ 18 h 60"/>
                <a:gd name="T8" fmla="*/ 25 w 51"/>
                <a:gd name="T9" fmla="*/ 0 h 60"/>
                <a:gd name="T10" fmla="*/ 49 w 51"/>
                <a:gd name="T11" fmla="*/ 19 h 60"/>
                <a:gd name="T12" fmla="*/ 35 w 51"/>
                <a:gd name="T13" fmla="*/ 20 h 60"/>
                <a:gd name="T14" fmla="*/ 25 w 51"/>
                <a:gd name="T15" fmla="*/ 12 h 60"/>
                <a:gd name="T16" fmla="*/ 17 w 51"/>
                <a:gd name="T17" fmla="*/ 17 h 60"/>
                <a:gd name="T18" fmla="*/ 51 w 51"/>
                <a:gd name="T19" fmla="*/ 41 h 60"/>
                <a:gd name="T20" fmla="*/ 26 w 51"/>
                <a:gd name="T21" fmla="*/ 60 h 60"/>
                <a:gd name="T22" fmla="*/ 0 w 51"/>
                <a:gd name="T23" fmla="*/ 39 h 60"/>
                <a:gd name="T24" fmla="*/ 0 w 51"/>
                <a:gd name="T25" fmla="*/ 39 h 60"/>
                <a:gd name="T26" fmla="*/ 15 w 51"/>
                <a:gd name="T27" fmla="*/ 3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60">
                  <a:moveTo>
                    <a:pt x="15" y="38"/>
                  </a:moveTo>
                  <a:cubicBezTo>
                    <a:pt x="16" y="45"/>
                    <a:pt x="20" y="48"/>
                    <a:pt x="27" y="48"/>
                  </a:cubicBezTo>
                  <a:cubicBezTo>
                    <a:pt x="30" y="48"/>
                    <a:pt x="35" y="47"/>
                    <a:pt x="35" y="42"/>
                  </a:cubicBezTo>
                  <a:cubicBezTo>
                    <a:pt x="35" y="32"/>
                    <a:pt x="1" y="40"/>
                    <a:pt x="1" y="18"/>
                  </a:cubicBezTo>
                  <a:cubicBezTo>
                    <a:pt x="1" y="5"/>
                    <a:pt x="14" y="0"/>
                    <a:pt x="25" y="0"/>
                  </a:cubicBezTo>
                  <a:cubicBezTo>
                    <a:pt x="37" y="0"/>
                    <a:pt x="49" y="6"/>
                    <a:pt x="49" y="19"/>
                  </a:cubicBezTo>
                  <a:cubicBezTo>
                    <a:pt x="35" y="20"/>
                    <a:pt x="35" y="20"/>
                    <a:pt x="35" y="20"/>
                  </a:cubicBezTo>
                  <a:cubicBezTo>
                    <a:pt x="34" y="14"/>
                    <a:pt x="29" y="12"/>
                    <a:pt x="25" y="12"/>
                  </a:cubicBezTo>
                  <a:cubicBezTo>
                    <a:pt x="22" y="12"/>
                    <a:pt x="17" y="12"/>
                    <a:pt x="17" y="17"/>
                  </a:cubicBezTo>
                  <a:cubicBezTo>
                    <a:pt x="17" y="25"/>
                    <a:pt x="51" y="18"/>
                    <a:pt x="51" y="41"/>
                  </a:cubicBezTo>
                  <a:cubicBezTo>
                    <a:pt x="51" y="55"/>
                    <a:pt x="38" y="60"/>
                    <a:pt x="26" y="60"/>
                  </a:cubicBezTo>
                  <a:cubicBezTo>
                    <a:pt x="14" y="60"/>
                    <a:pt x="0" y="54"/>
                    <a:pt x="0" y="39"/>
                  </a:cubicBezTo>
                  <a:cubicBezTo>
                    <a:pt x="0" y="39"/>
                    <a:pt x="0" y="39"/>
                    <a:pt x="0" y="39"/>
                  </a:cubicBezTo>
                  <a:cubicBezTo>
                    <a:pt x="15" y="38"/>
                    <a:pt x="15" y="38"/>
                    <a:pt x="15"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7" name="Freeform 74">
              <a:extLst>
                <a:ext uri="{FF2B5EF4-FFF2-40B4-BE49-F238E27FC236}">
                  <a16:creationId xmlns:a16="http://schemas.microsoft.com/office/drawing/2014/main" id="{C83EED15-F4A3-AA00-96A8-A0B594E19542}"/>
                </a:ext>
              </a:extLst>
            </p:cNvPr>
            <p:cNvSpPr>
              <a:spLocks/>
            </p:cNvSpPr>
            <p:nvPr/>
          </p:nvSpPr>
          <p:spPr bwMode="gray">
            <a:xfrm>
              <a:off x="2668588" y="1600200"/>
              <a:ext cx="171450" cy="190500"/>
            </a:xfrm>
            <a:custGeom>
              <a:avLst/>
              <a:gdLst>
                <a:gd name="T0" fmla="*/ 54 w 54"/>
                <a:gd name="T1" fmla="*/ 37 h 60"/>
                <a:gd name="T2" fmla="*/ 28 w 54"/>
                <a:gd name="T3" fmla="*/ 60 h 60"/>
                <a:gd name="T4" fmla="*/ 0 w 54"/>
                <a:gd name="T5" fmla="*/ 30 h 60"/>
                <a:gd name="T6" fmla="*/ 29 w 54"/>
                <a:gd name="T7" fmla="*/ 0 h 60"/>
                <a:gd name="T8" fmla="*/ 54 w 54"/>
                <a:gd name="T9" fmla="*/ 21 h 60"/>
                <a:gd name="T10" fmla="*/ 38 w 54"/>
                <a:gd name="T11" fmla="*/ 22 h 60"/>
                <a:gd name="T12" fmla="*/ 28 w 54"/>
                <a:gd name="T13" fmla="*/ 13 h 60"/>
                <a:gd name="T14" fmla="*/ 17 w 54"/>
                <a:gd name="T15" fmla="*/ 29 h 60"/>
                <a:gd name="T16" fmla="*/ 28 w 54"/>
                <a:gd name="T17" fmla="*/ 46 h 60"/>
                <a:gd name="T18" fmla="*/ 39 w 54"/>
                <a:gd name="T19" fmla="*/ 36 h 60"/>
                <a:gd name="T20" fmla="*/ 54 w 54"/>
                <a:gd name="T21" fmla="*/ 37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60">
                  <a:moveTo>
                    <a:pt x="54" y="37"/>
                  </a:moveTo>
                  <a:cubicBezTo>
                    <a:pt x="51" y="53"/>
                    <a:pt x="41" y="60"/>
                    <a:pt x="28" y="60"/>
                  </a:cubicBezTo>
                  <a:cubicBezTo>
                    <a:pt x="10" y="60"/>
                    <a:pt x="0" y="47"/>
                    <a:pt x="0" y="30"/>
                  </a:cubicBezTo>
                  <a:cubicBezTo>
                    <a:pt x="0" y="13"/>
                    <a:pt x="11" y="0"/>
                    <a:pt x="29" y="0"/>
                  </a:cubicBezTo>
                  <a:cubicBezTo>
                    <a:pt x="40" y="0"/>
                    <a:pt x="53" y="7"/>
                    <a:pt x="54" y="21"/>
                  </a:cubicBezTo>
                  <a:cubicBezTo>
                    <a:pt x="38" y="22"/>
                    <a:pt x="38" y="22"/>
                    <a:pt x="38" y="22"/>
                  </a:cubicBezTo>
                  <a:cubicBezTo>
                    <a:pt x="37" y="16"/>
                    <a:pt x="34" y="13"/>
                    <a:pt x="28" y="13"/>
                  </a:cubicBezTo>
                  <a:cubicBezTo>
                    <a:pt x="19" y="13"/>
                    <a:pt x="17" y="22"/>
                    <a:pt x="17" y="29"/>
                  </a:cubicBezTo>
                  <a:cubicBezTo>
                    <a:pt x="17" y="37"/>
                    <a:pt x="19" y="46"/>
                    <a:pt x="28" y="46"/>
                  </a:cubicBezTo>
                  <a:cubicBezTo>
                    <a:pt x="34" y="46"/>
                    <a:pt x="38" y="42"/>
                    <a:pt x="39" y="36"/>
                  </a:cubicBezTo>
                  <a:cubicBezTo>
                    <a:pt x="54" y="37"/>
                    <a:pt x="54" y="37"/>
                    <a:pt x="5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8" name="Freeform 75">
              <a:extLst>
                <a:ext uri="{FF2B5EF4-FFF2-40B4-BE49-F238E27FC236}">
                  <a16:creationId xmlns:a16="http://schemas.microsoft.com/office/drawing/2014/main" id="{3A422688-7D9D-A29B-BBBE-8DB82BCD8583}"/>
                </a:ext>
              </a:extLst>
            </p:cNvPr>
            <p:cNvSpPr>
              <a:spLocks/>
            </p:cNvSpPr>
            <p:nvPr/>
          </p:nvSpPr>
          <p:spPr bwMode="gray">
            <a:xfrm>
              <a:off x="2862263" y="1539875"/>
              <a:ext cx="158750" cy="244475"/>
            </a:xfrm>
            <a:custGeom>
              <a:avLst/>
              <a:gdLst>
                <a:gd name="T0" fmla="*/ 34 w 50"/>
                <a:gd name="T1" fmla="*/ 77 h 77"/>
                <a:gd name="T2" fmla="*/ 34 w 50"/>
                <a:gd name="T3" fmla="*/ 46 h 77"/>
                <a:gd name="T4" fmla="*/ 26 w 50"/>
                <a:gd name="T5" fmla="*/ 33 h 77"/>
                <a:gd name="T6" fmla="*/ 16 w 50"/>
                <a:gd name="T7" fmla="*/ 48 h 77"/>
                <a:gd name="T8" fmla="*/ 16 w 50"/>
                <a:gd name="T9" fmla="*/ 77 h 77"/>
                <a:gd name="T10" fmla="*/ 0 w 50"/>
                <a:gd name="T11" fmla="*/ 77 h 77"/>
                <a:gd name="T12" fmla="*/ 0 w 50"/>
                <a:gd name="T13" fmla="*/ 0 h 77"/>
                <a:gd name="T14" fmla="*/ 16 w 50"/>
                <a:gd name="T15" fmla="*/ 0 h 77"/>
                <a:gd name="T16" fmla="*/ 16 w 50"/>
                <a:gd name="T17" fmla="*/ 27 h 77"/>
                <a:gd name="T18" fmla="*/ 32 w 50"/>
                <a:gd name="T19" fmla="*/ 20 h 77"/>
                <a:gd name="T20" fmla="*/ 50 w 50"/>
                <a:gd name="T21" fmla="*/ 41 h 77"/>
                <a:gd name="T22" fmla="*/ 50 w 50"/>
                <a:gd name="T23" fmla="*/ 77 h 77"/>
                <a:gd name="T24" fmla="*/ 34 w 50"/>
                <a:gd name="T25"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77">
                  <a:moveTo>
                    <a:pt x="34" y="77"/>
                  </a:moveTo>
                  <a:cubicBezTo>
                    <a:pt x="34" y="46"/>
                    <a:pt x="34" y="46"/>
                    <a:pt x="34" y="46"/>
                  </a:cubicBezTo>
                  <a:cubicBezTo>
                    <a:pt x="34" y="40"/>
                    <a:pt x="34" y="33"/>
                    <a:pt x="26" y="33"/>
                  </a:cubicBezTo>
                  <a:cubicBezTo>
                    <a:pt x="17" y="33"/>
                    <a:pt x="16" y="42"/>
                    <a:pt x="16" y="48"/>
                  </a:cubicBezTo>
                  <a:cubicBezTo>
                    <a:pt x="16" y="77"/>
                    <a:pt x="16" y="77"/>
                    <a:pt x="16" y="77"/>
                  </a:cubicBezTo>
                  <a:cubicBezTo>
                    <a:pt x="0" y="77"/>
                    <a:pt x="0" y="77"/>
                    <a:pt x="0" y="77"/>
                  </a:cubicBezTo>
                  <a:cubicBezTo>
                    <a:pt x="0" y="0"/>
                    <a:pt x="0" y="0"/>
                    <a:pt x="0" y="0"/>
                  </a:cubicBezTo>
                  <a:cubicBezTo>
                    <a:pt x="16" y="0"/>
                    <a:pt x="16" y="0"/>
                    <a:pt x="16" y="0"/>
                  </a:cubicBezTo>
                  <a:cubicBezTo>
                    <a:pt x="16" y="27"/>
                    <a:pt x="16" y="27"/>
                    <a:pt x="16" y="27"/>
                  </a:cubicBezTo>
                  <a:cubicBezTo>
                    <a:pt x="19" y="22"/>
                    <a:pt x="27" y="20"/>
                    <a:pt x="32" y="20"/>
                  </a:cubicBezTo>
                  <a:cubicBezTo>
                    <a:pt x="47" y="20"/>
                    <a:pt x="50" y="31"/>
                    <a:pt x="50" y="41"/>
                  </a:cubicBezTo>
                  <a:cubicBezTo>
                    <a:pt x="50" y="77"/>
                    <a:pt x="50" y="77"/>
                    <a:pt x="50" y="77"/>
                  </a:cubicBezTo>
                  <a:cubicBezTo>
                    <a:pt x="34" y="77"/>
                    <a:pt x="34" y="77"/>
                    <a:pt x="34"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9" name="Freeform 76">
              <a:extLst>
                <a:ext uri="{FF2B5EF4-FFF2-40B4-BE49-F238E27FC236}">
                  <a16:creationId xmlns:a16="http://schemas.microsoft.com/office/drawing/2014/main" id="{2C2FB33D-6B34-83F2-681C-5EC7A54EE2FB}"/>
                </a:ext>
              </a:extLst>
            </p:cNvPr>
            <p:cNvSpPr>
              <a:spLocks/>
            </p:cNvSpPr>
            <p:nvPr/>
          </p:nvSpPr>
          <p:spPr bwMode="gray">
            <a:xfrm>
              <a:off x="1643063" y="1847850"/>
              <a:ext cx="168275" cy="241300"/>
            </a:xfrm>
            <a:custGeom>
              <a:avLst/>
              <a:gdLst>
                <a:gd name="T0" fmla="*/ 106 w 106"/>
                <a:gd name="T1" fmla="*/ 124 h 152"/>
                <a:gd name="T2" fmla="*/ 106 w 106"/>
                <a:gd name="T3" fmla="*/ 152 h 152"/>
                <a:gd name="T4" fmla="*/ 0 w 106"/>
                <a:gd name="T5" fmla="*/ 152 h 152"/>
                <a:gd name="T6" fmla="*/ 0 w 106"/>
                <a:gd name="T7" fmla="*/ 0 h 152"/>
                <a:gd name="T8" fmla="*/ 34 w 106"/>
                <a:gd name="T9" fmla="*/ 0 h 152"/>
                <a:gd name="T10" fmla="*/ 34 w 106"/>
                <a:gd name="T11" fmla="*/ 124 h 152"/>
                <a:gd name="T12" fmla="*/ 106 w 106"/>
                <a:gd name="T13" fmla="*/ 124 h 152"/>
                <a:gd name="T14" fmla="*/ 106 w 106"/>
                <a:gd name="T15" fmla="*/ 124 h 1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52">
                  <a:moveTo>
                    <a:pt x="106" y="124"/>
                  </a:moveTo>
                  <a:lnTo>
                    <a:pt x="106" y="152"/>
                  </a:lnTo>
                  <a:lnTo>
                    <a:pt x="0" y="152"/>
                  </a:lnTo>
                  <a:lnTo>
                    <a:pt x="0" y="0"/>
                  </a:lnTo>
                  <a:lnTo>
                    <a:pt x="34" y="0"/>
                  </a:lnTo>
                  <a:lnTo>
                    <a:pt x="34" y="124"/>
                  </a:lnTo>
                  <a:lnTo>
                    <a:pt x="106" y="124"/>
                  </a:lnTo>
                  <a:lnTo>
                    <a:pt x="106"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50" name="Freeform 77">
              <a:extLst>
                <a:ext uri="{FF2B5EF4-FFF2-40B4-BE49-F238E27FC236}">
                  <a16:creationId xmlns:a16="http://schemas.microsoft.com/office/drawing/2014/main" id="{077CBA4F-07DB-247B-278A-BB626EAB27B0}"/>
                </a:ext>
              </a:extLst>
            </p:cNvPr>
            <p:cNvSpPr>
              <a:spLocks noEditPoints="1"/>
            </p:cNvSpPr>
            <p:nvPr/>
          </p:nvSpPr>
          <p:spPr bwMode="gray">
            <a:xfrm>
              <a:off x="1814513" y="1908175"/>
              <a:ext cx="184150" cy="187325"/>
            </a:xfrm>
            <a:custGeom>
              <a:avLst/>
              <a:gdLst>
                <a:gd name="T0" fmla="*/ 29 w 58"/>
                <a:gd name="T1" fmla="*/ 12 h 59"/>
                <a:gd name="T2" fmla="*/ 16 w 58"/>
                <a:gd name="T3" fmla="*/ 29 h 59"/>
                <a:gd name="T4" fmla="*/ 29 w 58"/>
                <a:gd name="T5" fmla="*/ 46 h 59"/>
                <a:gd name="T6" fmla="*/ 42 w 58"/>
                <a:gd name="T7" fmla="*/ 28 h 59"/>
                <a:gd name="T8" fmla="*/ 29 w 58"/>
                <a:gd name="T9" fmla="*/ 12 h 59"/>
                <a:gd name="T10" fmla="*/ 29 w 58"/>
                <a:gd name="T11" fmla="*/ 59 h 59"/>
                <a:gd name="T12" fmla="*/ 0 w 58"/>
                <a:gd name="T13" fmla="*/ 30 h 59"/>
                <a:gd name="T14" fmla="*/ 30 w 58"/>
                <a:gd name="T15" fmla="*/ 0 h 59"/>
                <a:gd name="T16" fmla="*/ 58 w 58"/>
                <a:gd name="T17" fmla="*/ 29 h 59"/>
                <a:gd name="T18" fmla="*/ 29 w 58"/>
                <a:gd name="T19"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59">
                  <a:moveTo>
                    <a:pt x="29" y="12"/>
                  </a:moveTo>
                  <a:cubicBezTo>
                    <a:pt x="20" y="12"/>
                    <a:pt x="16" y="21"/>
                    <a:pt x="16" y="29"/>
                  </a:cubicBezTo>
                  <a:cubicBezTo>
                    <a:pt x="16" y="37"/>
                    <a:pt x="20" y="46"/>
                    <a:pt x="29" y="46"/>
                  </a:cubicBezTo>
                  <a:cubicBezTo>
                    <a:pt x="39" y="46"/>
                    <a:pt x="42" y="37"/>
                    <a:pt x="42" y="28"/>
                  </a:cubicBezTo>
                  <a:cubicBezTo>
                    <a:pt x="42" y="20"/>
                    <a:pt x="39" y="12"/>
                    <a:pt x="29" y="12"/>
                  </a:cubicBezTo>
                  <a:close/>
                  <a:moveTo>
                    <a:pt x="29" y="59"/>
                  </a:moveTo>
                  <a:cubicBezTo>
                    <a:pt x="11" y="59"/>
                    <a:pt x="0" y="47"/>
                    <a:pt x="0" y="30"/>
                  </a:cubicBezTo>
                  <a:cubicBezTo>
                    <a:pt x="0" y="11"/>
                    <a:pt x="12" y="0"/>
                    <a:pt x="30" y="0"/>
                  </a:cubicBezTo>
                  <a:cubicBezTo>
                    <a:pt x="47" y="0"/>
                    <a:pt x="58" y="12"/>
                    <a:pt x="58" y="29"/>
                  </a:cubicBezTo>
                  <a:cubicBezTo>
                    <a:pt x="58" y="46"/>
                    <a:pt x="46" y="59"/>
                    <a:pt x="29"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51" name="Freeform 78">
              <a:extLst>
                <a:ext uri="{FF2B5EF4-FFF2-40B4-BE49-F238E27FC236}">
                  <a16:creationId xmlns:a16="http://schemas.microsoft.com/office/drawing/2014/main" id="{FDD51863-1EFD-4B5D-7AB5-2AF0AEF10A3B}"/>
                </a:ext>
              </a:extLst>
            </p:cNvPr>
            <p:cNvSpPr>
              <a:spLocks/>
            </p:cNvSpPr>
            <p:nvPr/>
          </p:nvSpPr>
          <p:spPr bwMode="gray">
            <a:xfrm>
              <a:off x="2024063" y="1847850"/>
              <a:ext cx="174625" cy="241300"/>
            </a:xfrm>
            <a:custGeom>
              <a:avLst/>
              <a:gdLst>
                <a:gd name="T0" fmla="*/ 108 w 110"/>
                <a:gd name="T1" fmla="*/ 40 h 152"/>
                <a:gd name="T2" fmla="*/ 64 w 110"/>
                <a:gd name="T3" fmla="*/ 84 h 152"/>
                <a:gd name="T4" fmla="*/ 110 w 110"/>
                <a:gd name="T5" fmla="*/ 152 h 152"/>
                <a:gd name="T6" fmla="*/ 70 w 110"/>
                <a:gd name="T7" fmla="*/ 152 h 152"/>
                <a:gd name="T8" fmla="*/ 42 w 110"/>
                <a:gd name="T9" fmla="*/ 106 h 152"/>
                <a:gd name="T10" fmla="*/ 32 w 110"/>
                <a:gd name="T11" fmla="*/ 116 h 152"/>
                <a:gd name="T12" fmla="*/ 32 w 110"/>
                <a:gd name="T13" fmla="*/ 152 h 152"/>
                <a:gd name="T14" fmla="*/ 0 w 110"/>
                <a:gd name="T15" fmla="*/ 152 h 152"/>
                <a:gd name="T16" fmla="*/ 0 w 110"/>
                <a:gd name="T17" fmla="*/ 0 h 152"/>
                <a:gd name="T18" fmla="*/ 32 w 110"/>
                <a:gd name="T19" fmla="*/ 0 h 152"/>
                <a:gd name="T20" fmla="*/ 32 w 110"/>
                <a:gd name="T21" fmla="*/ 78 h 152"/>
                <a:gd name="T22" fmla="*/ 66 w 110"/>
                <a:gd name="T23" fmla="*/ 40 h 152"/>
                <a:gd name="T24" fmla="*/ 108 w 110"/>
                <a:gd name="T25" fmla="*/ 40 h 152"/>
                <a:gd name="T26" fmla="*/ 108 w 110"/>
                <a:gd name="T27" fmla="*/ 4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0" h="152">
                  <a:moveTo>
                    <a:pt x="108" y="40"/>
                  </a:moveTo>
                  <a:lnTo>
                    <a:pt x="64" y="84"/>
                  </a:lnTo>
                  <a:lnTo>
                    <a:pt x="110" y="152"/>
                  </a:lnTo>
                  <a:lnTo>
                    <a:pt x="70" y="152"/>
                  </a:lnTo>
                  <a:lnTo>
                    <a:pt x="42" y="106"/>
                  </a:lnTo>
                  <a:lnTo>
                    <a:pt x="32" y="116"/>
                  </a:lnTo>
                  <a:lnTo>
                    <a:pt x="32" y="152"/>
                  </a:lnTo>
                  <a:lnTo>
                    <a:pt x="0" y="152"/>
                  </a:lnTo>
                  <a:lnTo>
                    <a:pt x="0" y="0"/>
                  </a:lnTo>
                  <a:lnTo>
                    <a:pt x="32" y="0"/>
                  </a:lnTo>
                  <a:lnTo>
                    <a:pt x="32" y="78"/>
                  </a:lnTo>
                  <a:lnTo>
                    <a:pt x="66" y="40"/>
                  </a:lnTo>
                  <a:lnTo>
                    <a:pt x="108" y="40"/>
                  </a:lnTo>
                  <a:lnTo>
                    <a:pt x="10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52" name="Freeform 79">
              <a:extLst>
                <a:ext uri="{FF2B5EF4-FFF2-40B4-BE49-F238E27FC236}">
                  <a16:creationId xmlns:a16="http://schemas.microsoft.com/office/drawing/2014/main" id="{151AFB8C-F525-2096-ACE4-055644B36331}"/>
                </a:ext>
              </a:extLst>
            </p:cNvPr>
            <p:cNvSpPr>
              <a:spLocks noEditPoints="1"/>
            </p:cNvSpPr>
            <p:nvPr/>
          </p:nvSpPr>
          <p:spPr bwMode="gray">
            <a:xfrm>
              <a:off x="2195513" y="1908175"/>
              <a:ext cx="177800" cy="187325"/>
            </a:xfrm>
            <a:custGeom>
              <a:avLst/>
              <a:gdLst>
                <a:gd name="T0" fmla="*/ 39 w 56"/>
                <a:gd name="T1" fmla="*/ 22 h 59"/>
                <a:gd name="T2" fmla="*/ 29 w 56"/>
                <a:gd name="T3" fmla="*/ 12 h 59"/>
                <a:gd name="T4" fmla="*/ 17 w 56"/>
                <a:gd name="T5" fmla="*/ 22 h 59"/>
                <a:gd name="T6" fmla="*/ 39 w 56"/>
                <a:gd name="T7" fmla="*/ 22 h 59"/>
                <a:gd name="T8" fmla="*/ 17 w 56"/>
                <a:gd name="T9" fmla="*/ 34 h 59"/>
                <a:gd name="T10" fmla="*/ 29 w 56"/>
                <a:gd name="T11" fmla="*/ 46 h 59"/>
                <a:gd name="T12" fmla="*/ 40 w 56"/>
                <a:gd name="T13" fmla="*/ 40 h 59"/>
                <a:gd name="T14" fmla="*/ 56 w 56"/>
                <a:gd name="T15" fmla="*/ 41 h 59"/>
                <a:gd name="T16" fmla="*/ 29 w 56"/>
                <a:gd name="T17" fmla="*/ 59 h 59"/>
                <a:gd name="T18" fmla="*/ 0 w 56"/>
                <a:gd name="T19" fmla="*/ 29 h 59"/>
                <a:gd name="T20" fmla="*/ 29 w 56"/>
                <a:gd name="T21" fmla="*/ 0 h 59"/>
                <a:gd name="T22" fmla="*/ 56 w 56"/>
                <a:gd name="T23" fmla="*/ 31 h 59"/>
                <a:gd name="T24" fmla="*/ 56 w 56"/>
                <a:gd name="T25" fmla="*/ 34 h 59"/>
                <a:gd name="T26" fmla="*/ 17 w 56"/>
                <a:gd name="T27" fmla="*/ 3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59">
                  <a:moveTo>
                    <a:pt x="39" y="22"/>
                  </a:moveTo>
                  <a:cubicBezTo>
                    <a:pt x="39" y="16"/>
                    <a:pt x="35" y="12"/>
                    <a:pt x="29" y="12"/>
                  </a:cubicBezTo>
                  <a:cubicBezTo>
                    <a:pt x="22" y="12"/>
                    <a:pt x="19" y="15"/>
                    <a:pt x="17" y="22"/>
                  </a:cubicBezTo>
                  <a:cubicBezTo>
                    <a:pt x="39" y="22"/>
                    <a:pt x="39" y="22"/>
                    <a:pt x="39" y="22"/>
                  </a:cubicBezTo>
                  <a:close/>
                  <a:moveTo>
                    <a:pt x="17" y="34"/>
                  </a:moveTo>
                  <a:cubicBezTo>
                    <a:pt x="18" y="41"/>
                    <a:pt x="22" y="46"/>
                    <a:pt x="29" y="46"/>
                  </a:cubicBezTo>
                  <a:cubicBezTo>
                    <a:pt x="34" y="46"/>
                    <a:pt x="37" y="44"/>
                    <a:pt x="40" y="40"/>
                  </a:cubicBezTo>
                  <a:cubicBezTo>
                    <a:pt x="56" y="41"/>
                    <a:pt x="56" y="41"/>
                    <a:pt x="56" y="41"/>
                  </a:cubicBezTo>
                  <a:cubicBezTo>
                    <a:pt x="52" y="53"/>
                    <a:pt x="41" y="59"/>
                    <a:pt x="29" y="59"/>
                  </a:cubicBezTo>
                  <a:cubicBezTo>
                    <a:pt x="11" y="59"/>
                    <a:pt x="0" y="47"/>
                    <a:pt x="0" y="29"/>
                  </a:cubicBezTo>
                  <a:cubicBezTo>
                    <a:pt x="0" y="13"/>
                    <a:pt x="11" y="0"/>
                    <a:pt x="29" y="0"/>
                  </a:cubicBezTo>
                  <a:cubicBezTo>
                    <a:pt x="47" y="0"/>
                    <a:pt x="56" y="14"/>
                    <a:pt x="56" y="31"/>
                  </a:cubicBezTo>
                  <a:cubicBezTo>
                    <a:pt x="56" y="34"/>
                    <a:pt x="56" y="34"/>
                    <a:pt x="56" y="34"/>
                  </a:cubicBezTo>
                  <a:cubicBezTo>
                    <a:pt x="17" y="34"/>
                    <a:pt x="17" y="34"/>
                    <a:pt x="17"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53" name="Freeform 80">
              <a:extLst>
                <a:ext uri="{FF2B5EF4-FFF2-40B4-BE49-F238E27FC236}">
                  <a16:creationId xmlns:a16="http://schemas.microsoft.com/office/drawing/2014/main" id="{EDA965DF-EC66-7276-48AB-FBFF6E049374}"/>
                </a:ext>
              </a:extLst>
            </p:cNvPr>
            <p:cNvSpPr>
              <a:spLocks/>
            </p:cNvSpPr>
            <p:nvPr/>
          </p:nvSpPr>
          <p:spPr bwMode="gray">
            <a:xfrm>
              <a:off x="2382838" y="1860550"/>
              <a:ext cx="111125" cy="231775"/>
            </a:xfrm>
            <a:custGeom>
              <a:avLst/>
              <a:gdLst>
                <a:gd name="T0" fmla="*/ 24 w 35"/>
                <a:gd name="T1" fmla="*/ 28 h 73"/>
                <a:gd name="T2" fmla="*/ 24 w 35"/>
                <a:gd name="T3" fmla="*/ 54 h 73"/>
                <a:gd name="T4" fmla="*/ 30 w 35"/>
                <a:gd name="T5" fmla="*/ 60 h 73"/>
                <a:gd name="T6" fmla="*/ 35 w 35"/>
                <a:gd name="T7" fmla="*/ 60 h 73"/>
                <a:gd name="T8" fmla="*/ 35 w 35"/>
                <a:gd name="T9" fmla="*/ 72 h 73"/>
                <a:gd name="T10" fmla="*/ 24 w 35"/>
                <a:gd name="T11" fmla="*/ 73 h 73"/>
                <a:gd name="T12" fmla="*/ 8 w 35"/>
                <a:gd name="T13" fmla="*/ 55 h 73"/>
                <a:gd name="T14" fmla="*/ 8 w 35"/>
                <a:gd name="T15" fmla="*/ 28 h 73"/>
                <a:gd name="T16" fmla="*/ 0 w 35"/>
                <a:gd name="T17" fmla="*/ 28 h 73"/>
                <a:gd name="T18" fmla="*/ 0 w 35"/>
                <a:gd name="T19" fmla="*/ 16 h 73"/>
                <a:gd name="T20" fmla="*/ 8 w 35"/>
                <a:gd name="T21" fmla="*/ 16 h 73"/>
                <a:gd name="T22" fmla="*/ 8 w 35"/>
                <a:gd name="T23" fmla="*/ 0 h 73"/>
                <a:gd name="T24" fmla="*/ 24 w 35"/>
                <a:gd name="T25" fmla="*/ 0 h 73"/>
                <a:gd name="T26" fmla="*/ 24 w 35"/>
                <a:gd name="T27" fmla="*/ 16 h 73"/>
                <a:gd name="T28" fmla="*/ 34 w 35"/>
                <a:gd name="T29" fmla="*/ 16 h 73"/>
                <a:gd name="T30" fmla="*/ 34 w 35"/>
                <a:gd name="T31" fmla="*/ 28 h 73"/>
                <a:gd name="T32" fmla="*/ 24 w 35"/>
                <a:gd name="T33" fmla="*/ 2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73">
                  <a:moveTo>
                    <a:pt x="24" y="28"/>
                  </a:moveTo>
                  <a:cubicBezTo>
                    <a:pt x="24" y="54"/>
                    <a:pt x="24" y="54"/>
                    <a:pt x="24" y="54"/>
                  </a:cubicBezTo>
                  <a:cubicBezTo>
                    <a:pt x="24" y="58"/>
                    <a:pt x="25" y="60"/>
                    <a:pt x="30" y="60"/>
                  </a:cubicBezTo>
                  <a:cubicBezTo>
                    <a:pt x="32" y="60"/>
                    <a:pt x="33" y="60"/>
                    <a:pt x="35" y="60"/>
                  </a:cubicBezTo>
                  <a:cubicBezTo>
                    <a:pt x="35" y="72"/>
                    <a:pt x="35" y="72"/>
                    <a:pt x="35" y="72"/>
                  </a:cubicBezTo>
                  <a:cubicBezTo>
                    <a:pt x="29" y="73"/>
                    <a:pt x="26" y="73"/>
                    <a:pt x="24" y="73"/>
                  </a:cubicBezTo>
                  <a:cubicBezTo>
                    <a:pt x="11" y="73"/>
                    <a:pt x="8" y="67"/>
                    <a:pt x="8" y="55"/>
                  </a:cubicBezTo>
                  <a:cubicBezTo>
                    <a:pt x="8" y="28"/>
                    <a:pt x="8" y="28"/>
                    <a:pt x="8" y="28"/>
                  </a:cubicBezTo>
                  <a:cubicBezTo>
                    <a:pt x="0" y="28"/>
                    <a:pt x="0" y="28"/>
                    <a:pt x="0" y="28"/>
                  </a:cubicBezTo>
                  <a:cubicBezTo>
                    <a:pt x="0" y="16"/>
                    <a:pt x="0" y="16"/>
                    <a:pt x="0" y="16"/>
                  </a:cubicBezTo>
                  <a:cubicBezTo>
                    <a:pt x="8" y="16"/>
                    <a:pt x="8" y="16"/>
                    <a:pt x="8" y="16"/>
                  </a:cubicBezTo>
                  <a:cubicBezTo>
                    <a:pt x="8" y="0"/>
                    <a:pt x="8" y="0"/>
                    <a:pt x="8" y="0"/>
                  </a:cubicBezTo>
                  <a:cubicBezTo>
                    <a:pt x="24" y="0"/>
                    <a:pt x="24" y="0"/>
                    <a:pt x="24" y="0"/>
                  </a:cubicBezTo>
                  <a:cubicBezTo>
                    <a:pt x="24" y="16"/>
                    <a:pt x="24" y="16"/>
                    <a:pt x="24" y="16"/>
                  </a:cubicBezTo>
                  <a:cubicBezTo>
                    <a:pt x="34" y="16"/>
                    <a:pt x="34" y="16"/>
                    <a:pt x="34" y="16"/>
                  </a:cubicBezTo>
                  <a:cubicBezTo>
                    <a:pt x="34" y="28"/>
                    <a:pt x="34" y="28"/>
                    <a:pt x="34" y="28"/>
                  </a:cubicBezTo>
                  <a:cubicBezTo>
                    <a:pt x="24" y="28"/>
                    <a:pt x="24" y="28"/>
                    <a:pt x="2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54" name="Oval 81">
              <a:extLst>
                <a:ext uri="{FF2B5EF4-FFF2-40B4-BE49-F238E27FC236}">
                  <a16:creationId xmlns:a16="http://schemas.microsoft.com/office/drawing/2014/main" id="{FE53C21D-0935-7D6C-BAA6-6B4565D3F490}"/>
                </a:ext>
              </a:extLst>
            </p:cNvPr>
            <p:cNvSpPr>
              <a:spLocks noChangeArrowheads="1"/>
            </p:cNvSpPr>
            <p:nvPr/>
          </p:nvSpPr>
          <p:spPr bwMode="gray">
            <a:xfrm>
              <a:off x="660400" y="508000"/>
              <a:ext cx="644525" cy="6477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55" name="Freeform 82">
              <a:extLst>
                <a:ext uri="{FF2B5EF4-FFF2-40B4-BE49-F238E27FC236}">
                  <a16:creationId xmlns:a16="http://schemas.microsoft.com/office/drawing/2014/main" id="{E40AC078-ACE7-F19C-B1F3-5188A88F6549}"/>
                </a:ext>
              </a:extLst>
            </p:cNvPr>
            <p:cNvSpPr>
              <a:spLocks/>
            </p:cNvSpPr>
            <p:nvPr/>
          </p:nvSpPr>
          <p:spPr bwMode="gray">
            <a:xfrm>
              <a:off x="508000" y="1235075"/>
              <a:ext cx="949325" cy="965200"/>
            </a:xfrm>
            <a:custGeom>
              <a:avLst/>
              <a:gdLst>
                <a:gd name="T0" fmla="*/ 216 w 299"/>
                <a:gd name="T1" fmla="*/ 81 h 304"/>
                <a:gd name="T2" fmla="*/ 216 w 299"/>
                <a:gd name="T3" fmla="*/ 156 h 304"/>
                <a:gd name="T4" fmla="*/ 216 w 299"/>
                <a:gd name="T5" fmla="*/ 156 h 304"/>
                <a:gd name="T6" fmla="*/ 150 w 299"/>
                <a:gd name="T7" fmla="*/ 223 h 304"/>
                <a:gd name="T8" fmla="*/ 83 w 299"/>
                <a:gd name="T9" fmla="*/ 156 h 304"/>
                <a:gd name="T10" fmla="*/ 83 w 299"/>
                <a:gd name="T11" fmla="*/ 156 h 304"/>
                <a:gd name="T12" fmla="*/ 0 w 299"/>
                <a:gd name="T13" fmla="*/ 156 h 304"/>
                <a:gd name="T14" fmla="*/ 150 w 299"/>
                <a:gd name="T15" fmla="*/ 304 h 304"/>
                <a:gd name="T16" fmla="*/ 299 w 299"/>
                <a:gd name="T17" fmla="*/ 156 h 304"/>
                <a:gd name="T18" fmla="*/ 299 w 299"/>
                <a:gd name="T19" fmla="*/ 156 h 304"/>
                <a:gd name="T20" fmla="*/ 299 w 299"/>
                <a:gd name="T21" fmla="*/ 0 h 304"/>
                <a:gd name="T22" fmla="*/ 0 w 299"/>
                <a:gd name="T23" fmla="*/ 0 h 304"/>
                <a:gd name="T24" fmla="*/ 0 w 299"/>
                <a:gd name="T25" fmla="*/ 81 h 304"/>
                <a:gd name="T26" fmla="*/ 216 w 299"/>
                <a:gd name="T27" fmla="*/ 8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9" h="304">
                  <a:moveTo>
                    <a:pt x="216" y="81"/>
                  </a:moveTo>
                  <a:cubicBezTo>
                    <a:pt x="216" y="156"/>
                    <a:pt x="216" y="156"/>
                    <a:pt x="216" y="156"/>
                  </a:cubicBezTo>
                  <a:cubicBezTo>
                    <a:pt x="216" y="156"/>
                    <a:pt x="216" y="156"/>
                    <a:pt x="216" y="156"/>
                  </a:cubicBezTo>
                  <a:cubicBezTo>
                    <a:pt x="216" y="193"/>
                    <a:pt x="191" y="223"/>
                    <a:pt x="150" y="223"/>
                  </a:cubicBezTo>
                  <a:cubicBezTo>
                    <a:pt x="108" y="223"/>
                    <a:pt x="83" y="193"/>
                    <a:pt x="83" y="156"/>
                  </a:cubicBezTo>
                  <a:cubicBezTo>
                    <a:pt x="83" y="156"/>
                    <a:pt x="83" y="156"/>
                    <a:pt x="83" y="156"/>
                  </a:cubicBezTo>
                  <a:cubicBezTo>
                    <a:pt x="0" y="156"/>
                    <a:pt x="0" y="156"/>
                    <a:pt x="0" y="156"/>
                  </a:cubicBezTo>
                  <a:cubicBezTo>
                    <a:pt x="0" y="245"/>
                    <a:pt x="69" y="304"/>
                    <a:pt x="150" y="304"/>
                  </a:cubicBezTo>
                  <a:cubicBezTo>
                    <a:pt x="229" y="304"/>
                    <a:pt x="299" y="243"/>
                    <a:pt x="299" y="156"/>
                  </a:cubicBezTo>
                  <a:cubicBezTo>
                    <a:pt x="299" y="156"/>
                    <a:pt x="299" y="156"/>
                    <a:pt x="299" y="156"/>
                  </a:cubicBezTo>
                  <a:cubicBezTo>
                    <a:pt x="299" y="0"/>
                    <a:pt x="299" y="0"/>
                    <a:pt x="299" y="0"/>
                  </a:cubicBezTo>
                  <a:cubicBezTo>
                    <a:pt x="0" y="0"/>
                    <a:pt x="0" y="0"/>
                    <a:pt x="0" y="0"/>
                  </a:cubicBezTo>
                  <a:cubicBezTo>
                    <a:pt x="0" y="81"/>
                    <a:pt x="0" y="81"/>
                    <a:pt x="0" y="81"/>
                  </a:cubicBezTo>
                  <a:cubicBezTo>
                    <a:pt x="216" y="81"/>
                    <a:pt x="216" y="81"/>
                    <a:pt x="216"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grpSp>
      <p:sp>
        <p:nvSpPr>
          <p:cNvPr id="4" name="Rechthoek 3">
            <a:extLst>
              <a:ext uri="{FF2B5EF4-FFF2-40B4-BE49-F238E27FC236}">
                <a16:creationId xmlns:a16="http://schemas.microsoft.com/office/drawing/2014/main" id="{CC26FC4F-B556-D14B-076E-8E252CD0FC69}"/>
              </a:ext>
            </a:extLst>
          </p:cNvPr>
          <p:cNvSpPr/>
          <p:nvPr userDrawn="1"/>
        </p:nvSpPr>
        <p:spPr>
          <a:xfrm>
            <a:off x="6908800" y="3220720"/>
            <a:ext cx="4562474" cy="19497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a:p>
        </p:txBody>
      </p:sp>
      <p:sp>
        <p:nvSpPr>
          <p:cNvPr id="11" name="Tijdelijke aanduiding voor tekst 10">
            <a:extLst>
              <a:ext uri="{FF2B5EF4-FFF2-40B4-BE49-F238E27FC236}">
                <a16:creationId xmlns:a16="http://schemas.microsoft.com/office/drawing/2014/main" id="{FE15F9F0-D680-5B19-76B7-C9568EB7717E}"/>
              </a:ext>
            </a:extLst>
          </p:cNvPr>
          <p:cNvSpPr>
            <a:spLocks noGrp="1"/>
          </p:cNvSpPr>
          <p:nvPr>
            <p:ph type="body" sz="quarter" idx="14" hasCustomPrompt="1"/>
          </p:nvPr>
        </p:nvSpPr>
        <p:spPr>
          <a:xfrm>
            <a:off x="7382943" y="3555143"/>
            <a:ext cx="3474351" cy="279072"/>
          </a:xfrm>
        </p:spPr>
        <p:txBody>
          <a:bodyPr/>
          <a:lstStyle>
            <a:lvl1pPr marL="0" indent="0">
              <a:buNone/>
              <a:defRPr sz="2400" b="1">
                <a:solidFill>
                  <a:schemeClr val="accent1"/>
                </a:solidFill>
              </a:defRPr>
            </a:lvl1pPr>
          </a:lstStyle>
          <a:p>
            <a:r>
              <a:rPr lang="nl-NL"/>
              <a:t>Verder praten?</a:t>
            </a:r>
          </a:p>
        </p:txBody>
      </p:sp>
      <p:sp>
        <p:nvSpPr>
          <p:cNvPr id="12" name="Tijdelijke aanduiding voor tekst 10">
            <a:extLst>
              <a:ext uri="{FF2B5EF4-FFF2-40B4-BE49-F238E27FC236}">
                <a16:creationId xmlns:a16="http://schemas.microsoft.com/office/drawing/2014/main" id="{488B2340-FE18-8EAE-C09A-45FC78774A44}"/>
              </a:ext>
            </a:extLst>
          </p:cNvPr>
          <p:cNvSpPr>
            <a:spLocks noGrp="1"/>
          </p:cNvSpPr>
          <p:nvPr>
            <p:ph type="body" sz="quarter" idx="15" hasCustomPrompt="1"/>
          </p:nvPr>
        </p:nvSpPr>
        <p:spPr>
          <a:xfrm>
            <a:off x="7807058" y="4116474"/>
            <a:ext cx="3141581" cy="279072"/>
          </a:xfrm>
        </p:spPr>
        <p:txBody>
          <a:bodyPr anchor="ctr"/>
          <a:lstStyle>
            <a:lvl1pPr marL="0" indent="0">
              <a:buNone/>
              <a:defRPr sz="1600" b="0">
                <a:solidFill>
                  <a:schemeClr val="tx1"/>
                </a:solidFill>
              </a:defRPr>
            </a:lvl1pPr>
          </a:lstStyle>
          <a:p>
            <a:pPr lvl="0"/>
            <a:r>
              <a:rPr lang="nl-NL"/>
              <a:t>06</a:t>
            </a:r>
          </a:p>
        </p:txBody>
      </p:sp>
      <p:sp>
        <p:nvSpPr>
          <p:cNvPr id="13" name="Tijdelijke aanduiding voor tekst 10">
            <a:extLst>
              <a:ext uri="{FF2B5EF4-FFF2-40B4-BE49-F238E27FC236}">
                <a16:creationId xmlns:a16="http://schemas.microsoft.com/office/drawing/2014/main" id="{1D43718A-D139-A99C-04D6-2EF975B81AAB}"/>
              </a:ext>
            </a:extLst>
          </p:cNvPr>
          <p:cNvSpPr>
            <a:spLocks noGrp="1"/>
          </p:cNvSpPr>
          <p:nvPr>
            <p:ph type="body" sz="quarter" idx="16" hasCustomPrompt="1"/>
          </p:nvPr>
        </p:nvSpPr>
        <p:spPr>
          <a:xfrm>
            <a:off x="7807058" y="4577039"/>
            <a:ext cx="3141581" cy="279072"/>
          </a:xfrm>
        </p:spPr>
        <p:txBody>
          <a:bodyPr anchor="ctr"/>
          <a:lstStyle>
            <a:lvl1pPr marL="0" indent="0">
              <a:buNone/>
              <a:defRPr sz="1600" b="0">
                <a:solidFill>
                  <a:schemeClr val="tx1"/>
                </a:solidFill>
              </a:defRPr>
            </a:lvl1pPr>
          </a:lstStyle>
          <a:p>
            <a:pPr lvl="0"/>
            <a:r>
              <a:rPr lang="nl-NL"/>
              <a:t>email@email.nl</a:t>
            </a:r>
          </a:p>
        </p:txBody>
      </p:sp>
      <p:pic>
        <p:nvPicPr>
          <p:cNvPr id="16" name="Graphic 15">
            <a:extLst>
              <a:ext uri="{FF2B5EF4-FFF2-40B4-BE49-F238E27FC236}">
                <a16:creationId xmlns:a16="http://schemas.microsoft.com/office/drawing/2014/main" id="{D0D3415C-82EE-B445-A965-7855F77E5853}"/>
              </a:ext>
            </a:extLst>
          </p:cNvPr>
          <p:cNvPicPr>
            <a:picLocks noChangeAspect="1"/>
          </p:cNvPicPr>
          <p:nvPr userDrawn="1"/>
        </p:nvPicPr>
        <p:blipFill>
          <a:blip r:embed="rId2"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381569" y="4116474"/>
            <a:ext cx="279072" cy="279072"/>
          </a:xfrm>
          <a:prstGeom prst="rect">
            <a:avLst/>
          </a:prstGeom>
        </p:spPr>
      </p:pic>
      <p:pic>
        <p:nvPicPr>
          <p:cNvPr id="20" name="Graphic 19">
            <a:extLst>
              <a:ext uri="{FF2B5EF4-FFF2-40B4-BE49-F238E27FC236}">
                <a16:creationId xmlns:a16="http://schemas.microsoft.com/office/drawing/2014/main" id="{B4096A2A-E9A7-BF37-EE23-88151443EF80}"/>
              </a:ext>
            </a:extLst>
          </p:cNvPr>
          <p:cNvPicPr>
            <a:picLocks noChangeAspect="1"/>
          </p:cNvPicPr>
          <p:nvPr userDrawn="1"/>
        </p:nvPicPr>
        <p:blipFill>
          <a:blip r:embed="rId4" cstate="hq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413575" y="4602858"/>
            <a:ext cx="223888" cy="223888"/>
          </a:xfrm>
          <a:prstGeom prst="rect">
            <a:avLst/>
          </a:prstGeom>
        </p:spPr>
      </p:pic>
      <p:sp>
        <p:nvSpPr>
          <p:cNvPr id="25" name="Rechthoek 24">
            <a:extLst>
              <a:ext uri="{FF2B5EF4-FFF2-40B4-BE49-F238E27FC236}">
                <a16:creationId xmlns:a16="http://schemas.microsoft.com/office/drawing/2014/main" id="{775CB070-08D0-69AC-35C5-3632936492B1}"/>
              </a:ext>
            </a:extLst>
          </p:cNvPr>
          <p:cNvSpPr/>
          <p:nvPr userDrawn="1"/>
        </p:nvSpPr>
        <p:spPr>
          <a:xfrm>
            <a:off x="6908800" y="5149089"/>
            <a:ext cx="4562474" cy="68338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a:p>
        </p:txBody>
      </p:sp>
      <p:sp>
        <p:nvSpPr>
          <p:cNvPr id="14" name="Rechthoek 13">
            <a:extLst>
              <a:ext uri="{FF2B5EF4-FFF2-40B4-BE49-F238E27FC236}">
                <a16:creationId xmlns:a16="http://schemas.microsoft.com/office/drawing/2014/main" id="{853F0C16-6F0B-B0BA-328D-D5635133E4BB}"/>
              </a:ext>
            </a:extLst>
          </p:cNvPr>
          <p:cNvSpPr/>
          <p:nvPr userDrawn="1"/>
        </p:nvSpPr>
        <p:spPr>
          <a:xfrm>
            <a:off x="11471274" y="0"/>
            <a:ext cx="720726"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3" name="Ondertitel 2">
            <a:extLst>
              <a:ext uri="{FF2B5EF4-FFF2-40B4-BE49-F238E27FC236}">
                <a16:creationId xmlns:a16="http://schemas.microsoft.com/office/drawing/2014/main" id="{CEA18CD7-32A7-41E4-9DF7-7259FA2187F6}"/>
              </a:ext>
            </a:extLst>
          </p:cNvPr>
          <p:cNvSpPr>
            <a:spLocks noGrp="1"/>
          </p:cNvSpPr>
          <p:nvPr>
            <p:ph type="subTitle" idx="1" hasCustomPrompt="1"/>
          </p:nvPr>
        </p:nvSpPr>
        <p:spPr>
          <a:xfrm>
            <a:off x="7807058" y="5399005"/>
            <a:ext cx="3141581" cy="208986"/>
          </a:xfrm>
        </p:spPr>
        <p:txBody>
          <a:bodyPr anchor="b"/>
          <a:lstStyle>
            <a:lvl1pPr marL="0" indent="0" algn="l">
              <a:buNone/>
              <a:defRPr sz="1600" b="0" i="1"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noProof="0"/>
              <a:t>Hoofdkantoor 0800-8020</a:t>
            </a:r>
          </a:p>
        </p:txBody>
      </p:sp>
      <p:pic>
        <p:nvPicPr>
          <p:cNvPr id="22" name="Graphic 21">
            <a:extLst>
              <a:ext uri="{FF2B5EF4-FFF2-40B4-BE49-F238E27FC236}">
                <a16:creationId xmlns:a16="http://schemas.microsoft.com/office/drawing/2014/main" id="{14269246-C2AF-8285-210D-B6120CF51F59}"/>
              </a:ext>
            </a:extLst>
          </p:cNvPr>
          <p:cNvPicPr>
            <a:picLocks noChangeAspect="1"/>
          </p:cNvPicPr>
          <p:nvPr userDrawn="1"/>
        </p:nvPicPr>
        <p:blipFill>
          <a:blip r:embed="rId6" cstate="hq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412038" y="5394920"/>
            <a:ext cx="213071" cy="213071"/>
          </a:xfrm>
          <a:prstGeom prst="rect">
            <a:avLst/>
          </a:prstGeom>
        </p:spPr>
      </p:pic>
    </p:spTree>
    <p:extLst>
      <p:ext uri="{BB962C8B-B14F-4D97-AF65-F5344CB8AC3E}">
        <p14:creationId xmlns:p14="http://schemas.microsoft.com/office/powerpoint/2010/main" val="2042456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750" fill="hold"/>
                                        <p:tgtEl>
                                          <p:spTgt spid="64"/>
                                        </p:tgtEl>
                                        <p:attrNameLst>
                                          <p:attrName>ppt_x</p:attrName>
                                        </p:attrNameLst>
                                      </p:cBhvr>
                                      <p:tavLst>
                                        <p:tav tm="0">
                                          <p:val>
                                            <p:strVal val="#ppt_x"/>
                                          </p:val>
                                        </p:tav>
                                        <p:tav tm="100000">
                                          <p:val>
                                            <p:strVal val="#ppt_x"/>
                                          </p:val>
                                        </p:tav>
                                      </p:tavLst>
                                    </p:anim>
                                    <p:anim calcmode="lin" valueType="num">
                                      <p:cBhvr additive="base">
                                        <p:cTn id="8" dur="750" fill="hold"/>
                                        <p:tgtEl>
                                          <p:spTgt spid="64"/>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750" fill="hold"/>
                                        <p:tgtEl>
                                          <p:spTgt spid="14"/>
                                        </p:tgtEl>
                                        <p:attrNameLst>
                                          <p:attrName>ppt_x</p:attrName>
                                        </p:attrNameLst>
                                      </p:cBhvr>
                                      <p:tavLst>
                                        <p:tav tm="0">
                                          <p:val>
                                            <p:strVal val="#ppt_x"/>
                                          </p:val>
                                        </p:tav>
                                        <p:tav tm="100000">
                                          <p:val>
                                            <p:strVal val="#ppt_x"/>
                                          </p:val>
                                        </p:tav>
                                      </p:tavLst>
                                    </p:anim>
                                    <p:anim calcmode="lin" valueType="num">
                                      <p:cBhvr additive="base">
                                        <p:cTn id="12" dur="750" fill="hold"/>
                                        <p:tgtEl>
                                          <p:spTgt spid="14"/>
                                        </p:tgtEl>
                                        <p:attrNameLst>
                                          <p:attrName>ppt_y</p:attrName>
                                        </p:attrNameLst>
                                      </p:cBhvr>
                                      <p:tavLst>
                                        <p:tav tm="0">
                                          <p:val>
                                            <p:strVal val="1+#ppt_h/2"/>
                                          </p:val>
                                        </p:tav>
                                        <p:tav tm="100000">
                                          <p:val>
                                            <p:strVal val="#ppt_y"/>
                                          </p:val>
                                        </p:tav>
                                      </p:tavLst>
                                    </p:anim>
                                  </p:childTnLst>
                                </p:cTn>
                              </p:par>
                              <p:par>
                                <p:cTn id="13" presetID="53" presetClass="entr" presetSubtype="16" fill="hold" nodeType="withEffect">
                                  <p:stCondLst>
                                    <p:cond delay="500"/>
                                  </p:stCondLst>
                                  <p:childTnLst>
                                    <p:set>
                                      <p:cBhvr>
                                        <p:cTn id="14" dur="1" fill="hold">
                                          <p:stCondLst>
                                            <p:cond delay="0"/>
                                          </p:stCondLst>
                                        </p:cTn>
                                        <p:tgtEl>
                                          <p:spTgt spid="36"/>
                                        </p:tgtEl>
                                        <p:attrNameLst>
                                          <p:attrName>style.visibility</p:attrName>
                                        </p:attrNameLst>
                                      </p:cBhvr>
                                      <p:to>
                                        <p:strVal val="visible"/>
                                      </p:to>
                                    </p:set>
                                    <p:anim calcmode="lin" valueType="num">
                                      <p:cBhvr>
                                        <p:cTn id="15" dur="250" fill="hold"/>
                                        <p:tgtEl>
                                          <p:spTgt spid="36"/>
                                        </p:tgtEl>
                                        <p:attrNameLst>
                                          <p:attrName>ppt_w</p:attrName>
                                        </p:attrNameLst>
                                      </p:cBhvr>
                                      <p:tavLst>
                                        <p:tav tm="0">
                                          <p:val>
                                            <p:fltVal val="0"/>
                                          </p:val>
                                        </p:tav>
                                        <p:tav tm="100000">
                                          <p:val>
                                            <p:strVal val="#ppt_w"/>
                                          </p:val>
                                        </p:tav>
                                      </p:tavLst>
                                    </p:anim>
                                    <p:anim calcmode="lin" valueType="num">
                                      <p:cBhvr>
                                        <p:cTn id="16" dur="250" fill="hold"/>
                                        <p:tgtEl>
                                          <p:spTgt spid="36"/>
                                        </p:tgtEl>
                                        <p:attrNameLst>
                                          <p:attrName>ppt_h</p:attrName>
                                        </p:attrNameLst>
                                      </p:cBhvr>
                                      <p:tavLst>
                                        <p:tav tm="0">
                                          <p:val>
                                            <p:fltVal val="0"/>
                                          </p:val>
                                        </p:tav>
                                        <p:tav tm="100000">
                                          <p:val>
                                            <p:strVal val="#ppt_h"/>
                                          </p:val>
                                        </p:tav>
                                      </p:tavLst>
                                    </p:anim>
                                    <p:animEffect transition="in" filter="fade">
                                      <p:cBhvr>
                                        <p:cTn id="17" dur="250"/>
                                        <p:tgtEl>
                                          <p:spTgt spid="36"/>
                                        </p:tgtEl>
                                      </p:cBhvr>
                                    </p:animEffect>
                                  </p:childTnLst>
                                </p:cTn>
                              </p:par>
                              <p:par>
                                <p:cTn id="18" presetID="6" presetClass="emph" presetSubtype="0" accel="47000" decel="47000" autoRev="1" fill="hold" nodeType="withEffect">
                                  <p:stCondLst>
                                    <p:cond delay="500"/>
                                  </p:stCondLst>
                                  <p:childTnLst>
                                    <p:animScale>
                                      <p:cBhvr>
                                        <p:cTn id="19" dur="250" fill="hold"/>
                                        <p:tgtEl>
                                          <p:spTgt spid="36"/>
                                        </p:tgtEl>
                                      </p:cBhvr>
                                      <p:by x="110000" y="110000"/>
                                    </p:animScale>
                                  </p:childTnLst>
                                </p:cTn>
                              </p:par>
                              <p:par>
                                <p:cTn id="20" presetID="10" presetClass="entr" presetSubtype="0" fill="hold" grpId="0" nodeType="withEffect">
                                  <p:stCondLst>
                                    <p:cond delay="75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250"/>
                                        <p:tgtEl>
                                          <p:spTgt spid="2"/>
                                        </p:tgtEl>
                                      </p:cBhvr>
                                    </p:animEffect>
                                  </p:childTnLst>
                                </p:cTn>
                              </p:par>
                              <p:par>
                                <p:cTn id="23" presetID="42" presetClass="path" presetSubtype="0" decel="100000" fill="hold" grpId="1" nodeType="withEffect">
                                  <p:stCondLst>
                                    <p:cond delay="750"/>
                                  </p:stCondLst>
                                  <p:childTnLst>
                                    <p:animMotion origin="layout" path="M -0.01719 -0.00023 L 2.91667E-6 1.11022E-16 " pathEditMode="relative" rAng="0" ptsTypes="AA">
                                      <p:cBhvr>
                                        <p:cTn id="24" dur="500" fill="hold"/>
                                        <p:tgtEl>
                                          <p:spTgt spid="2"/>
                                        </p:tgtEl>
                                        <p:attrNameLst>
                                          <p:attrName>ppt_x</p:attrName>
                                          <p:attrName>ppt_y</p:attrName>
                                        </p:attrNameLst>
                                      </p:cBhvr>
                                      <p:rCtr x="859" y="0"/>
                                    </p:animMotion>
                                  </p:childTnLst>
                                </p:cTn>
                              </p:par>
                            </p:childTnLst>
                          </p:cTn>
                        </p:par>
                        <p:par>
                          <p:cTn id="25" fill="hold">
                            <p:stCondLst>
                              <p:cond delay="1250"/>
                            </p:stCondLst>
                            <p:childTnLst>
                              <p:par>
                                <p:cTn id="26" presetID="2" presetClass="entr" presetSubtype="2" decel="100000"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750" fill="hold"/>
                                        <p:tgtEl>
                                          <p:spTgt spid="4"/>
                                        </p:tgtEl>
                                        <p:attrNameLst>
                                          <p:attrName>ppt_x</p:attrName>
                                        </p:attrNameLst>
                                      </p:cBhvr>
                                      <p:tavLst>
                                        <p:tav tm="0">
                                          <p:val>
                                            <p:strVal val="1+#ppt_w/2"/>
                                          </p:val>
                                        </p:tav>
                                        <p:tav tm="100000">
                                          <p:val>
                                            <p:strVal val="#ppt_x"/>
                                          </p:val>
                                        </p:tav>
                                      </p:tavLst>
                                    </p:anim>
                                    <p:anim calcmode="lin" valueType="num">
                                      <p:cBhvr additive="base">
                                        <p:cTn id="29" dur="750" fill="hold"/>
                                        <p:tgtEl>
                                          <p:spTgt spid="4"/>
                                        </p:tgtEl>
                                        <p:attrNameLst>
                                          <p:attrName>ppt_y</p:attrName>
                                        </p:attrNameLst>
                                      </p:cBhvr>
                                      <p:tavLst>
                                        <p:tav tm="0">
                                          <p:val>
                                            <p:strVal val="#ppt_y"/>
                                          </p:val>
                                        </p:tav>
                                        <p:tav tm="100000">
                                          <p:val>
                                            <p:strVal val="#ppt_y"/>
                                          </p:val>
                                        </p:tav>
                                      </p:tavLst>
                                    </p:anim>
                                  </p:childTnLst>
                                </p:cTn>
                              </p:par>
                              <p:par>
                                <p:cTn id="30" presetID="10" presetClass="entr" presetSubtype="0" fill="hold" grpId="0" nodeType="withEffect">
                                  <p:stCondLst>
                                    <p:cond delay="50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250"/>
                                        <p:tgtEl>
                                          <p:spTgt spid="11"/>
                                        </p:tgtEl>
                                      </p:cBhvr>
                                    </p:animEffect>
                                  </p:childTnLst>
                                </p:cTn>
                              </p:par>
                              <p:par>
                                <p:cTn id="33" presetID="42" presetClass="path" presetSubtype="0" decel="100000" fill="hold" grpId="1" nodeType="withEffect">
                                  <p:stCondLst>
                                    <p:cond delay="500"/>
                                  </p:stCondLst>
                                  <p:childTnLst>
                                    <p:animMotion origin="layout" path="M -0.01719 -0.00023 L 3.125E-6 2.59259E-6 " pathEditMode="relative" rAng="0" ptsTypes="AA">
                                      <p:cBhvr>
                                        <p:cTn id="34" dur="500" fill="hold"/>
                                        <p:tgtEl>
                                          <p:spTgt spid="11"/>
                                        </p:tgtEl>
                                        <p:attrNameLst>
                                          <p:attrName>ppt_x</p:attrName>
                                          <p:attrName>ppt_y</p:attrName>
                                        </p:attrNameLst>
                                      </p:cBhvr>
                                      <p:rCtr x="859" y="0"/>
                                    </p:animMotion>
                                  </p:childTnLst>
                                </p:cTn>
                              </p:par>
                              <p:par>
                                <p:cTn id="35" presetID="10" presetClass="entr" presetSubtype="0" fill="hold" grpId="0" nodeType="withEffect">
                                  <p:stCondLst>
                                    <p:cond delay="750"/>
                                  </p:stCondLst>
                                  <p:childTnLst>
                                    <p:set>
                                      <p:cBhvr>
                                        <p:cTn id="36" dur="1" fill="hold">
                                          <p:stCondLst>
                                            <p:cond delay="0"/>
                                          </p:stCondLst>
                                        </p:cTn>
                                        <p:tgtEl>
                                          <p:spTgt spid="12">
                                            <p:txEl>
                                              <p:pRg st="0" end="0"/>
                                            </p:txEl>
                                          </p:spTgt>
                                        </p:tgtEl>
                                        <p:attrNameLst>
                                          <p:attrName>style.visibility</p:attrName>
                                        </p:attrNameLst>
                                      </p:cBhvr>
                                      <p:to>
                                        <p:strVal val="visible"/>
                                      </p:to>
                                    </p:set>
                                    <p:animEffect transition="in" filter="fade">
                                      <p:cBhvr>
                                        <p:cTn id="37" dur="500"/>
                                        <p:tgtEl>
                                          <p:spTgt spid="12">
                                            <p:txEl>
                                              <p:pRg st="0" end="0"/>
                                            </p:txEl>
                                          </p:spTgt>
                                        </p:tgtEl>
                                      </p:cBhvr>
                                    </p:animEffect>
                                  </p:childTnLst>
                                </p:cTn>
                              </p:par>
                              <p:par>
                                <p:cTn id="38" presetID="49" presetClass="entr" presetSubtype="0" decel="100000" fill="hold" nodeType="withEffect">
                                  <p:stCondLst>
                                    <p:cond delay="750"/>
                                  </p:stCondLst>
                                  <p:childTnLst>
                                    <p:set>
                                      <p:cBhvr>
                                        <p:cTn id="39" dur="1" fill="hold">
                                          <p:stCondLst>
                                            <p:cond delay="0"/>
                                          </p:stCondLst>
                                        </p:cTn>
                                        <p:tgtEl>
                                          <p:spTgt spid="16"/>
                                        </p:tgtEl>
                                        <p:attrNameLst>
                                          <p:attrName>style.visibility</p:attrName>
                                        </p:attrNameLst>
                                      </p:cBhvr>
                                      <p:to>
                                        <p:strVal val="visible"/>
                                      </p:to>
                                    </p:set>
                                    <p:anim calcmode="lin" valueType="num">
                                      <p:cBhvr>
                                        <p:cTn id="40" dur="500" fill="hold"/>
                                        <p:tgtEl>
                                          <p:spTgt spid="16"/>
                                        </p:tgtEl>
                                        <p:attrNameLst>
                                          <p:attrName>ppt_w</p:attrName>
                                        </p:attrNameLst>
                                      </p:cBhvr>
                                      <p:tavLst>
                                        <p:tav tm="0">
                                          <p:val>
                                            <p:fltVal val="0"/>
                                          </p:val>
                                        </p:tav>
                                        <p:tav tm="100000">
                                          <p:val>
                                            <p:strVal val="#ppt_w"/>
                                          </p:val>
                                        </p:tav>
                                      </p:tavLst>
                                    </p:anim>
                                    <p:anim calcmode="lin" valueType="num">
                                      <p:cBhvr>
                                        <p:cTn id="41" dur="500" fill="hold"/>
                                        <p:tgtEl>
                                          <p:spTgt spid="16"/>
                                        </p:tgtEl>
                                        <p:attrNameLst>
                                          <p:attrName>ppt_h</p:attrName>
                                        </p:attrNameLst>
                                      </p:cBhvr>
                                      <p:tavLst>
                                        <p:tav tm="0">
                                          <p:val>
                                            <p:fltVal val="0"/>
                                          </p:val>
                                        </p:tav>
                                        <p:tav tm="100000">
                                          <p:val>
                                            <p:strVal val="#ppt_h"/>
                                          </p:val>
                                        </p:tav>
                                      </p:tavLst>
                                    </p:anim>
                                    <p:anim calcmode="lin" valueType="num">
                                      <p:cBhvr>
                                        <p:cTn id="42" dur="500" fill="hold"/>
                                        <p:tgtEl>
                                          <p:spTgt spid="16"/>
                                        </p:tgtEl>
                                        <p:attrNameLst>
                                          <p:attrName>style.rotation</p:attrName>
                                        </p:attrNameLst>
                                      </p:cBhvr>
                                      <p:tavLst>
                                        <p:tav tm="0">
                                          <p:val>
                                            <p:fltVal val="360"/>
                                          </p:val>
                                        </p:tav>
                                        <p:tav tm="100000">
                                          <p:val>
                                            <p:fltVal val="0"/>
                                          </p:val>
                                        </p:tav>
                                      </p:tavLst>
                                    </p:anim>
                                    <p:animEffect transition="in" filter="fade">
                                      <p:cBhvr>
                                        <p:cTn id="43" dur="500"/>
                                        <p:tgtEl>
                                          <p:spTgt spid="16"/>
                                        </p:tgtEl>
                                      </p:cBhvr>
                                    </p:animEffect>
                                  </p:childTnLst>
                                </p:cTn>
                              </p:par>
                              <p:par>
                                <p:cTn id="44" presetID="10" presetClass="entr" presetSubtype="0" fill="hold" grpId="0" nodeType="withEffect">
                                  <p:stCondLst>
                                    <p:cond delay="1000"/>
                                  </p:stCondLst>
                                  <p:childTnLst>
                                    <p:set>
                                      <p:cBhvr>
                                        <p:cTn id="45" dur="1" fill="hold">
                                          <p:stCondLst>
                                            <p:cond delay="0"/>
                                          </p:stCondLst>
                                        </p:cTn>
                                        <p:tgtEl>
                                          <p:spTgt spid="13">
                                            <p:txEl>
                                              <p:pRg st="0" end="0"/>
                                            </p:txEl>
                                          </p:spTgt>
                                        </p:tgtEl>
                                        <p:attrNameLst>
                                          <p:attrName>style.visibility</p:attrName>
                                        </p:attrNameLst>
                                      </p:cBhvr>
                                      <p:to>
                                        <p:strVal val="visible"/>
                                      </p:to>
                                    </p:set>
                                    <p:animEffect transition="in" filter="fade">
                                      <p:cBhvr>
                                        <p:cTn id="46" dur="500"/>
                                        <p:tgtEl>
                                          <p:spTgt spid="13">
                                            <p:txEl>
                                              <p:pRg st="0" end="0"/>
                                            </p:txEl>
                                          </p:spTgt>
                                        </p:tgtEl>
                                      </p:cBhvr>
                                    </p:animEffect>
                                  </p:childTnLst>
                                </p:cTn>
                              </p:par>
                              <p:par>
                                <p:cTn id="47" presetID="49" presetClass="entr" presetSubtype="0" decel="100000" fill="hold" nodeType="withEffect">
                                  <p:stCondLst>
                                    <p:cond delay="1000"/>
                                  </p:stCondLst>
                                  <p:childTnLst>
                                    <p:set>
                                      <p:cBhvr>
                                        <p:cTn id="48" dur="1" fill="hold">
                                          <p:stCondLst>
                                            <p:cond delay="0"/>
                                          </p:stCondLst>
                                        </p:cTn>
                                        <p:tgtEl>
                                          <p:spTgt spid="20"/>
                                        </p:tgtEl>
                                        <p:attrNameLst>
                                          <p:attrName>style.visibility</p:attrName>
                                        </p:attrNameLst>
                                      </p:cBhvr>
                                      <p:to>
                                        <p:strVal val="visible"/>
                                      </p:to>
                                    </p:set>
                                    <p:anim calcmode="lin" valueType="num">
                                      <p:cBhvr>
                                        <p:cTn id="49" dur="500" fill="hold"/>
                                        <p:tgtEl>
                                          <p:spTgt spid="20"/>
                                        </p:tgtEl>
                                        <p:attrNameLst>
                                          <p:attrName>ppt_w</p:attrName>
                                        </p:attrNameLst>
                                      </p:cBhvr>
                                      <p:tavLst>
                                        <p:tav tm="0">
                                          <p:val>
                                            <p:fltVal val="0"/>
                                          </p:val>
                                        </p:tav>
                                        <p:tav tm="100000">
                                          <p:val>
                                            <p:strVal val="#ppt_w"/>
                                          </p:val>
                                        </p:tav>
                                      </p:tavLst>
                                    </p:anim>
                                    <p:anim calcmode="lin" valueType="num">
                                      <p:cBhvr>
                                        <p:cTn id="50" dur="500" fill="hold"/>
                                        <p:tgtEl>
                                          <p:spTgt spid="20"/>
                                        </p:tgtEl>
                                        <p:attrNameLst>
                                          <p:attrName>ppt_h</p:attrName>
                                        </p:attrNameLst>
                                      </p:cBhvr>
                                      <p:tavLst>
                                        <p:tav tm="0">
                                          <p:val>
                                            <p:fltVal val="0"/>
                                          </p:val>
                                        </p:tav>
                                        <p:tav tm="100000">
                                          <p:val>
                                            <p:strVal val="#ppt_h"/>
                                          </p:val>
                                        </p:tav>
                                      </p:tavLst>
                                    </p:anim>
                                    <p:anim calcmode="lin" valueType="num">
                                      <p:cBhvr>
                                        <p:cTn id="51" dur="500" fill="hold"/>
                                        <p:tgtEl>
                                          <p:spTgt spid="20"/>
                                        </p:tgtEl>
                                        <p:attrNameLst>
                                          <p:attrName>style.rotation</p:attrName>
                                        </p:attrNameLst>
                                      </p:cBhvr>
                                      <p:tavLst>
                                        <p:tav tm="0">
                                          <p:val>
                                            <p:fltVal val="360"/>
                                          </p:val>
                                        </p:tav>
                                        <p:tav tm="100000">
                                          <p:val>
                                            <p:fltVal val="0"/>
                                          </p:val>
                                        </p:tav>
                                      </p:tavLst>
                                    </p:anim>
                                    <p:animEffect transition="in" filter="fade">
                                      <p:cBhvr>
                                        <p:cTn id="52" dur="500"/>
                                        <p:tgtEl>
                                          <p:spTgt spid="20"/>
                                        </p:tgtEl>
                                      </p:cBhvr>
                                    </p:animEffect>
                                  </p:childTnLst>
                                </p:cTn>
                              </p:par>
                            </p:childTnLst>
                          </p:cTn>
                        </p:par>
                        <p:par>
                          <p:cTn id="53" fill="hold">
                            <p:stCondLst>
                              <p:cond delay="2750"/>
                            </p:stCondLst>
                            <p:childTnLst>
                              <p:par>
                                <p:cTn id="54" presetID="2" presetClass="entr" presetSubtype="2" decel="100000" fill="hold" grpId="0" nodeType="after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additive="base">
                                        <p:cTn id="56" dur="750" fill="hold"/>
                                        <p:tgtEl>
                                          <p:spTgt spid="25"/>
                                        </p:tgtEl>
                                        <p:attrNameLst>
                                          <p:attrName>ppt_x</p:attrName>
                                        </p:attrNameLst>
                                      </p:cBhvr>
                                      <p:tavLst>
                                        <p:tav tm="0">
                                          <p:val>
                                            <p:strVal val="1+#ppt_w/2"/>
                                          </p:val>
                                        </p:tav>
                                        <p:tav tm="100000">
                                          <p:val>
                                            <p:strVal val="#ppt_x"/>
                                          </p:val>
                                        </p:tav>
                                      </p:tavLst>
                                    </p:anim>
                                    <p:anim calcmode="lin" valueType="num">
                                      <p:cBhvr additive="base">
                                        <p:cTn id="57" dur="750" fill="hold"/>
                                        <p:tgtEl>
                                          <p:spTgt spid="25"/>
                                        </p:tgtEl>
                                        <p:attrNameLst>
                                          <p:attrName>ppt_y</p:attrName>
                                        </p:attrNameLst>
                                      </p:cBhvr>
                                      <p:tavLst>
                                        <p:tav tm="0">
                                          <p:val>
                                            <p:strVal val="#ppt_y"/>
                                          </p:val>
                                        </p:tav>
                                        <p:tav tm="100000">
                                          <p:val>
                                            <p:strVal val="#ppt_y"/>
                                          </p:val>
                                        </p:tav>
                                      </p:tavLst>
                                    </p:anim>
                                  </p:childTnLst>
                                </p:cTn>
                              </p:par>
                              <p:par>
                                <p:cTn id="58" presetID="10" presetClass="entr" presetSubtype="0" fill="hold" grpId="0" nodeType="withEffect">
                                  <p:stCondLst>
                                    <p:cond delay="500"/>
                                  </p:stCondLst>
                                  <p:childTnLst>
                                    <p:set>
                                      <p:cBhvr>
                                        <p:cTn id="59" dur="1" fill="hold">
                                          <p:stCondLst>
                                            <p:cond delay="0"/>
                                          </p:stCondLst>
                                        </p:cTn>
                                        <p:tgtEl>
                                          <p:spTgt spid="3">
                                            <p:txEl>
                                              <p:pRg st="0" end="0"/>
                                            </p:txEl>
                                          </p:spTgt>
                                        </p:tgtEl>
                                        <p:attrNameLst>
                                          <p:attrName>style.visibility</p:attrName>
                                        </p:attrNameLst>
                                      </p:cBhvr>
                                      <p:to>
                                        <p:strVal val="visible"/>
                                      </p:to>
                                    </p:set>
                                    <p:animEffect transition="in" filter="fade">
                                      <p:cBhvr>
                                        <p:cTn id="60" dur="500"/>
                                        <p:tgtEl>
                                          <p:spTgt spid="3">
                                            <p:txEl>
                                              <p:pRg st="0" end="0"/>
                                            </p:txEl>
                                          </p:spTgt>
                                        </p:tgtEl>
                                      </p:cBhvr>
                                    </p:animEffect>
                                  </p:childTnLst>
                                </p:cTn>
                              </p:par>
                              <p:par>
                                <p:cTn id="61" presetID="49" presetClass="entr" presetSubtype="0" decel="100000" fill="hold" nodeType="withEffect">
                                  <p:stCondLst>
                                    <p:cond delay="500"/>
                                  </p:stCondLst>
                                  <p:childTnLst>
                                    <p:set>
                                      <p:cBhvr>
                                        <p:cTn id="62" dur="1" fill="hold">
                                          <p:stCondLst>
                                            <p:cond delay="0"/>
                                          </p:stCondLst>
                                        </p:cTn>
                                        <p:tgtEl>
                                          <p:spTgt spid="22"/>
                                        </p:tgtEl>
                                        <p:attrNameLst>
                                          <p:attrName>style.visibility</p:attrName>
                                        </p:attrNameLst>
                                      </p:cBhvr>
                                      <p:to>
                                        <p:strVal val="visible"/>
                                      </p:to>
                                    </p:set>
                                    <p:anim calcmode="lin" valueType="num">
                                      <p:cBhvr>
                                        <p:cTn id="63" dur="500" fill="hold"/>
                                        <p:tgtEl>
                                          <p:spTgt spid="22"/>
                                        </p:tgtEl>
                                        <p:attrNameLst>
                                          <p:attrName>ppt_w</p:attrName>
                                        </p:attrNameLst>
                                      </p:cBhvr>
                                      <p:tavLst>
                                        <p:tav tm="0">
                                          <p:val>
                                            <p:fltVal val="0"/>
                                          </p:val>
                                        </p:tav>
                                        <p:tav tm="100000">
                                          <p:val>
                                            <p:strVal val="#ppt_w"/>
                                          </p:val>
                                        </p:tav>
                                      </p:tavLst>
                                    </p:anim>
                                    <p:anim calcmode="lin" valueType="num">
                                      <p:cBhvr>
                                        <p:cTn id="64" dur="500" fill="hold"/>
                                        <p:tgtEl>
                                          <p:spTgt spid="22"/>
                                        </p:tgtEl>
                                        <p:attrNameLst>
                                          <p:attrName>ppt_h</p:attrName>
                                        </p:attrNameLst>
                                      </p:cBhvr>
                                      <p:tavLst>
                                        <p:tav tm="0">
                                          <p:val>
                                            <p:fltVal val="0"/>
                                          </p:val>
                                        </p:tav>
                                        <p:tav tm="100000">
                                          <p:val>
                                            <p:strVal val="#ppt_h"/>
                                          </p:val>
                                        </p:tav>
                                      </p:tavLst>
                                    </p:anim>
                                    <p:anim calcmode="lin" valueType="num">
                                      <p:cBhvr>
                                        <p:cTn id="65" dur="500" fill="hold"/>
                                        <p:tgtEl>
                                          <p:spTgt spid="22"/>
                                        </p:tgtEl>
                                        <p:attrNameLst>
                                          <p:attrName>style.rotation</p:attrName>
                                        </p:attrNameLst>
                                      </p:cBhvr>
                                      <p:tavLst>
                                        <p:tav tm="0">
                                          <p:val>
                                            <p:fltVal val="360"/>
                                          </p:val>
                                        </p:tav>
                                        <p:tav tm="100000">
                                          <p:val>
                                            <p:fltVal val="0"/>
                                          </p:val>
                                        </p:tav>
                                      </p:tavLst>
                                    </p:anim>
                                    <p:animEffect transition="in" filter="fade">
                                      <p:cBhvr>
                                        <p:cTn id="6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2" grpId="0"/>
      <p:bldP spid="2" grpId="1"/>
      <p:bldP spid="4" grpId="0" animBg="1"/>
      <p:bldP spid="11" grpId="0">
        <p:tmplLst>
          <p:tmpl>
            <p:tnLst>
              <p:par>
                <p:cTn presetID="10" presetClass="entr" presetSubtype="0" fill="hold" nodeType="withEffect">
                  <p:stCondLst>
                    <p:cond delay="500"/>
                  </p:stCondLst>
                  <p:childTnLst>
                    <p:set>
                      <p:cBhvr>
                        <p:cTn dur="1" fill="hold">
                          <p:stCondLst>
                            <p:cond delay="0"/>
                          </p:stCondLst>
                        </p:cTn>
                        <p:tgtEl>
                          <p:spTgt spid="11"/>
                        </p:tgtEl>
                        <p:attrNameLst>
                          <p:attrName>style.visibility</p:attrName>
                        </p:attrNameLst>
                      </p:cBhvr>
                      <p:to>
                        <p:strVal val="visible"/>
                      </p:to>
                    </p:set>
                    <p:animEffect transition="in" filter="fade">
                      <p:cBhvr>
                        <p:cTn dur="250"/>
                        <p:tgtEl>
                          <p:spTgt spid="11"/>
                        </p:tgtEl>
                      </p:cBhvr>
                    </p:animEffect>
                  </p:childTnLst>
                </p:cTn>
              </p:par>
            </p:tnLst>
          </p:tmpl>
        </p:tmplLst>
      </p:bldP>
      <p:bldP spid="11" grpId="1">
        <p:tmplLst>
          <p:tmpl>
            <p:tnLst>
              <p:par>
                <p:cTn presetID="42" presetClass="path" presetSubtype="0" decel="100000" fill="hold" nodeType="withEffect">
                  <p:stCondLst>
                    <p:cond delay="500"/>
                  </p:stCondLst>
                  <p:childTnLst>
                    <p:animMotion origin="layout" path="M -0.01719 -0.00023 L 3.125E-6 2.59259E-6 " pathEditMode="relative" rAng="0" ptsTypes="AA">
                      <p:cBhvr>
                        <p:cTn dur="500" fill="hold"/>
                        <p:tgtEl>
                          <p:spTgt spid="11"/>
                        </p:tgtEl>
                        <p:attrNameLst>
                          <p:attrName>ppt_x</p:attrName>
                          <p:attrName>ppt_y</p:attrName>
                        </p:attrNameLst>
                      </p:cBhvr>
                      <p:rCtr x="859" y="0"/>
                    </p:animMotion>
                  </p:childTnLst>
                </p:cTn>
              </p:par>
            </p:tnLst>
          </p:tmpl>
        </p:tmplLst>
      </p:bldP>
      <p:bldP spid="12" grpId="0" build="p">
        <p:tmplLst>
          <p:tmpl lvl="1">
            <p:tnLst>
              <p:par>
                <p:cTn presetID="10" presetClass="entr" presetSubtype="0" fill="hold" nodeType="withEffect">
                  <p:stCondLst>
                    <p:cond delay="75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10" presetClass="entr" presetSubtype="0" fill="hold" nodeType="withEffect">
                  <p:stCondLst>
                    <p:cond delay="100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25" grpId="0" animBg="1"/>
      <p:bldP spid="14" grpId="0" animBg="1"/>
      <p:bldP spid="3" grpId="0" build="p">
        <p:tmplLst>
          <p:tmpl lvl="1">
            <p:tnLst>
              <p:par>
                <p:cTn presetID="10" presetClass="entr" presetSubtype="0" fill="hold" nodeType="withEffect">
                  <p:stCondLst>
                    <p:cond delay="5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
    <p:spTree>
      <p:nvGrpSpPr>
        <p:cNvPr id="1" name=""/>
        <p:cNvGrpSpPr/>
        <p:nvPr/>
      </p:nvGrpSpPr>
      <p:grpSpPr>
        <a:xfrm>
          <a:off x="0" y="0"/>
          <a:ext cx="0" cy="0"/>
          <a:chOff x="0" y="0"/>
          <a:chExt cx="0" cy="0"/>
        </a:xfrm>
      </p:grpSpPr>
      <p:sp>
        <p:nvSpPr>
          <p:cNvPr id="21" name="Rechthoek 20">
            <a:extLst>
              <a:ext uri="{FF2B5EF4-FFF2-40B4-BE49-F238E27FC236}">
                <a16:creationId xmlns:a16="http://schemas.microsoft.com/office/drawing/2014/main" id="{8778B65F-BF88-4C17-8B7E-1110F69AEE26}"/>
              </a:ext>
            </a:extLst>
          </p:cNvPr>
          <p:cNvSpPr/>
          <p:nvPr userDrawn="1"/>
        </p:nvSpPr>
        <p:spPr>
          <a:xfrm>
            <a:off x="0" y="-425941"/>
            <a:ext cx="478977"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a:solidFill>
                  <a:schemeClr val="accent1"/>
                </a:solidFill>
                <a:latin typeface="+mj-lt"/>
              </a:rPr>
              <a:t>Tekst</a:t>
            </a:r>
          </a:p>
        </p:txBody>
      </p:sp>
      <p:sp>
        <p:nvSpPr>
          <p:cNvPr id="2" name="Tijdelijke aanduiding voor datum 1">
            <a:extLst>
              <a:ext uri="{FF2B5EF4-FFF2-40B4-BE49-F238E27FC236}">
                <a16:creationId xmlns:a16="http://schemas.microsoft.com/office/drawing/2014/main" id="{807AA2A9-52F4-4F7D-8523-63C6A6561FDB}"/>
              </a:ext>
            </a:extLst>
          </p:cNvPr>
          <p:cNvSpPr>
            <a:spLocks noGrp="1"/>
          </p:cNvSpPr>
          <p:nvPr>
            <p:ph type="dt" sz="half" idx="18"/>
          </p:nvPr>
        </p:nvSpPr>
        <p:spPr/>
        <p:txBody>
          <a:bodyPr/>
          <a:lstStyle/>
          <a:p>
            <a:endParaRPr lang="nl-NL"/>
          </a:p>
        </p:txBody>
      </p:sp>
      <p:sp>
        <p:nvSpPr>
          <p:cNvPr id="3" name="Tijdelijke aanduiding voor voettekst 2">
            <a:extLst>
              <a:ext uri="{FF2B5EF4-FFF2-40B4-BE49-F238E27FC236}">
                <a16:creationId xmlns:a16="http://schemas.microsoft.com/office/drawing/2014/main" id="{F867C8C4-846D-4731-B087-4005C798F9AF}"/>
              </a:ext>
            </a:extLst>
          </p:cNvPr>
          <p:cNvSpPr>
            <a:spLocks noGrp="1"/>
          </p:cNvSpPr>
          <p:nvPr>
            <p:ph type="ftr" sz="quarter" idx="19"/>
          </p:nvPr>
        </p:nvSpPr>
        <p:spPr/>
        <p:txBody>
          <a:bodyPr/>
          <a:lstStyle/>
          <a:p>
            <a:r>
              <a:rPr lang="nl-NL"/>
              <a:t>Juridisch Loket</a:t>
            </a:r>
          </a:p>
        </p:txBody>
      </p:sp>
      <p:sp>
        <p:nvSpPr>
          <p:cNvPr id="4" name="Tijdelijke aanduiding voor dianummer 3">
            <a:extLst>
              <a:ext uri="{FF2B5EF4-FFF2-40B4-BE49-F238E27FC236}">
                <a16:creationId xmlns:a16="http://schemas.microsoft.com/office/drawing/2014/main" id="{7B990ADF-91B8-4E79-82C1-A3A57F190DC3}"/>
              </a:ext>
            </a:extLst>
          </p:cNvPr>
          <p:cNvSpPr>
            <a:spLocks noGrp="1"/>
          </p:cNvSpPr>
          <p:nvPr>
            <p:ph type="sldNum" sz="quarter" idx="20"/>
          </p:nvPr>
        </p:nvSpPr>
        <p:spPr/>
        <p:txBody>
          <a:bodyPr/>
          <a:lstStyle/>
          <a:p>
            <a:fld id="{9E843DB9-9987-4157-AB9C-CEA8D7D910BB}" type="slidenum">
              <a:rPr lang="nl-NL" smtClean="0"/>
              <a:pPr/>
              <a:t>‹nr.›</a:t>
            </a:fld>
            <a:endParaRPr lang="nl-NL"/>
          </a:p>
        </p:txBody>
      </p:sp>
      <p:sp>
        <p:nvSpPr>
          <p:cNvPr id="7" name="Tijdelijke aanduiding voor tekst 6">
            <a:extLst>
              <a:ext uri="{FF2B5EF4-FFF2-40B4-BE49-F238E27FC236}">
                <a16:creationId xmlns:a16="http://schemas.microsoft.com/office/drawing/2014/main" id="{97C32B2A-67AA-E6D6-AE57-0F98725B06A3}"/>
              </a:ext>
            </a:extLst>
          </p:cNvPr>
          <p:cNvSpPr>
            <a:spLocks noGrp="1"/>
          </p:cNvSpPr>
          <p:nvPr>
            <p:ph type="body" sz="quarter" idx="21" hasCustomPrompt="1"/>
          </p:nvPr>
        </p:nvSpPr>
        <p:spPr>
          <a:xfrm>
            <a:off x="719139" y="1592263"/>
            <a:ext cx="10752136" cy="4240211"/>
          </a:xfrm>
        </p:spPr>
        <p:txBody>
          <a:bodyPr/>
          <a:lstStyle/>
          <a:p>
            <a:pPr lvl="0"/>
            <a:r>
              <a:rPr lang="nl-NL" noProof="0" err="1"/>
              <a:t>Bullet</a:t>
            </a:r>
            <a:endParaRPr lang="nl-NL" noProof="0"/>
          </a:p>
          <a:p>
            <a:pPr lvl="1"/>
            <a:r>
              <a:rPr lang="nl-NL" noProof="0"/>
              <a:t>Sub-</a:t>
            </a:r>
            <a:r>
              <a:rPr lang="nl-NL" noProof="0" err="1"/>
              <a:t>bullet</a:t>
            </a:r>
            <a:r>
              <a:rPr lang="nl-NL" noProof="0"/>
              <a:t> #1</a:t>
            </a:r>
          </a:p>
          <a:p>
            <a:pPr lvl="2"/>
            <a:r>
              <a:rPr lang="nl-NL" noProof="0"/>
              <a:t>Sub-</a:t>
            </a:r>
            <a:r>
              <a:rPr lang="nl-NL" noProof="0" err="1"/>
              <a:t>bullet</a:t>
            </a:r>
            <a:r>
              <a:rPr lang="nl-NL" noProof="0"/>
              <a:t> #2</a:t>
            </a:r>
          </a:p>
          <a:p>
            <a:pPr lvl="3"/>
            <a:r>
              <a:rPr lang="nl-NL" noProof="0"/>
              <a:t>Leestekst</a:t>
            </a:r>
          </a:p>
          <a:p>
            <a:pPr lvl="4"/>
            <a:r>
              <a:rPr lang="nl-NL" noProof="0"/>
              <a:t>Subtitel #1</a:t>
            </a:r>
          </a:p>
          <a:p>
            <a:pPr lvl="5"/>
            <a:r>
              <a:rPr lang="nl-NL" noProof="0"/>
              <a:t>Subtitel #2</a:t>
            </a:r>
          </a:p>
          <a:p>
            <a:pPr lvl="6"/>
            <a:r>
              <a:rPr lang="nl-NL" noProof="0"/>
              <a:t>Numerieke </a:t>
            </a:r>
            <a:r>
              <a:rPr lang="nl-NL" noProof="0" err="1"/>
              <a:t>bullet</a:t>
            </a:r>
            <a:endParaRPr lang="nl-NL" noProof="0"/>
          </a:p>
          <a:p>
            <a:pPr lvl="7"/>
            <a:r>
              <a:rPr lang="nl-NL" noProof="0"/>
              <a:t>Alfabetische </a:t>
            </a:r>
            <a:r>
              <a:rPr lang="nl-NL" noProof="0" err="1"/>
              <a:t>bullet</a:t>
            </a:r>
            <a:endParaRPr lang="nl-NL" noProof="0"/>
          </a:p>
          <a:p>
            <a:pPr lvl="8"/>
            <a:r>
              <a:rPr lang="nl-NL" noProof="0"/>
              <a:t>Bronvermelding</a:t>
            </a:r>
          </a:p>
        </p:txBody>
      </p:sp>
      <p:sp>
        <p:nvSpPr>
          <p:cNvPr id="5" name="Tijdelijke aanduiding voor tekst 7">
            <a:extLst>
              <a:ext uri="{FF2B5EF4-FFF2-40B4-BE49-F238E27FC236}">
                <a16:creationId xmlns:a16="http://schemas.microsoft.com/office/drawing/2014/main" id="{4A422269-8D8E-88B6-1926-34922578C896}"/>
              </a:ext>
            </a:extLst>
          </p:cNvPr>
          <p:cNvSpPr>
            <a:spLocks noGrp="1"/>
          </p:cNvSpPr>
          <p:nvPr>
            <p:ph type="body" sz="quarter" idx="13" hasCustomPrompt="1"/>
          </p:nvPr>
        </p:nvSpPr>
        <p:spPr>
          <a:xfrm>
            <a:off x="719138" y="472916"/>
            <a:ext cx="9847262" cy="246221"/>
          </a:xfrm>
        </p:spPr>
        <p:txBody>
          <a:bodyPr anchor="b"/>
          <a:lstStyle>
            <a:lvl1pPr marL="0" indent="0">
              <a:buNone/>
              <a:defRPr sz="1600" b="1">
                <a:solidFill>
                  <a:schemeClr val="accent2"/>
                </a:solidFill>
              </a:defRPr>
            </a:lvl1pPr>
          </a:lstStyle>
          <a:p>
            <a:pPr lvl="0"/>
            <a:r>
              <a:rPr lang="nl-NL"/>
              <a:t>Hoofdstuk</a:t>
            </a:r>
          </a:p>
        </p:txBody>
      </p:sp>
      <p:sp>
        <p:nvSpPr>
          <p:cNvPr id="6" name="Titel 5">
            <a:extLst>
              <a:ext uri="{FF2B5EF4-FFF2-40B4-BE49-F238E27FC236}">
                <a16:creationId xmlns:a16="http://schemas.microsoft.com/office/drawing/2014/main" id="{238D96C6-8603-E3FE-F65D-3920FEBED36E}"/>
              </a:ext>
            </a:extLst>
          </p:cNvPr>
          <p:cNvSpPr>
            <a:spLocks noGrp="1"/>
          </p:cNvSpPr>
          <p:nvPr>
            <p:ph type="title" hasCustomPrompt="1"/>
          </p:nvPr>
        </p:nvSpPr>
        <p:spPr/>
        <p:txBody>
          <a:bodyPr/>
          <a:lstStyle>
            <a:lvl1pPr>
              <a:defRPr/>
            </a:lvl1pPr>
          </a:lstStyle>
          <a:p>
            <a:r>
              <a:rPr lang="nl-NL"/>
              <a:t>Plaats titel hier</a:t>
            </a:r>
          </a:p>
        </p:txBody>
      </p:sp>
      <p:grpSp>
        <p:nvGrpSpPr>
          <p:cNvPr id="8" name="INSTRUCTIE">
            <a:extLst>
              <a:ext uri="{FF2B5EF4-FFF2-40B4-BE49-F238E27FC236}">
                <a16:creationId xmlns:a16="http://schemas.microsoft.com/office/drawing/2014/main" id="{D02C873E-5EF9-70DD-8940-69BA70CE67FD}"/>
              </a:ext>
            </a:extLst>
          </p:cNvPr>
          <p:cNvGrpSpPr/>
          <p:nvPr userDrawn="1"/>
        </p:nvGrpSpPr>
        <p:grpSpPr>
          <a:xfrm>
            <a:off x="-3786165" y="0"/>
            <a:ext cx="3593091" cy="4641338"/>
            <a:chOff x="-3786165" y="0"/>
            <a:chExt cx="3593091" cy="4641338"/>
          </a:xfrm>
        </p:grpSpPr>
        <p:sp>
          <p:nvSpPr>
            <p:cNvPr id="9" name="Rechthoek 8">
              <a:extLst>
                <a:ext uri="{FF2B5EF4-FFF2-40B4-BE49-F238E27FC236}">
                  <a16:creationId xmlns:a16="http://schemas.microsoft.com/office/drawing/2014/main" id="{FCE97150-FD9A-2569-CD3F-655CB18DCE63}"/>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LIJSTNIVEAU kiezen</a:t>
              </a:r>
            </a:p>
          </p:txBody>
        </p:sp>
        <p:sp>
          <p:nvSpPr>
            <p:cNvPr id="10" name="Ovaal 9">
              <a:extLst>
                <a:ext uri="{FF2B5EF4-FFF2-40B4-BE49-F238E27FC236}">
                  <a16:creationId xmlns:a16="http://schemas.microsoft.com/office/drawing/2014/main" id="{7F1B1C32-1C6F-61C4-26A2-A0D37EF399B9}"/>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1" name="Rechthoek 10">
              <a:extLst>
                <a:ext uri="{FF2B5EF4-FFF2-40B4-BE49-F238E27FC236}">
                  <a16:creationId xmlns:a16="http://schemas.microsoft.com/office/drawing/2014/main" id="{2CDE5C91-6EE9-F8C3-FE75-0E4CDE57858A}"/>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12" name="Ovaal 11">
              <a:extLst>
                <a:ext uri="{FF2B5EF4-FFF2-40B4-BE49-F238E27FC236}">
                  <a16:creationId xmlns:a16="http://schemas.microsoft.com/office/drawing/2014/main" id="{F92EFBD9-5A99-D229-D062-234329671591}"/>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3" name="Rechthoek 12">
              <a:extLst>
                <a:ext uri="{FF2B5EF4-FFF2-40B4-BE49-F238E27FC236}">
                  <a16:creationId xmlns:a16="http://schemas.microsoft.com/office/drawing/2014/main" id="{10E5EE72-59AC-5E65-FAC6-069E4EF60D9C}"/>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4" name="Rechthoek 13">
              <a:extLst>
                <a:ext uri="{FF2B5EF4-FFF2-40B4-BE49-F238E27FC236}">
                  <a16:creationId xmlns:a16="http://schemas.microsoft.com/office/drawing/2014/main" id="{E71A4583-2666-7FE7-FC1A-AF1A047E16DE}"/>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Calibri" panose="020F0502020204030204" pitchFamily="34" charset="0"/>
                <a:buChar char="•"/>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 #1</a:t>
              </a:r>
            </a:p>
          </p:txBody>
        </p:sp>
        <p:sp>
          <p:nvSpPr>
            <p:cNvPr id="15" name="Ovaal 14">
              <a:extLst>
                <a:ext uri="{FF2B5EF4-FFF2-40B4-BE49-F238E27FC236}">
                  <a16:creationId xmlns:a16="http://schemas.microsoft.com/office/drawing/2014/main" id="{FC4BB48F-D25B-4F7C-936B-087DDFBF2418}"/>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6" name="Rechthoek 15">
              <a:extLst>
                <a:ext uri="{FF2B5EF4-FFF2-40B4-BE49-F238E27FC236}">
                  <a16:creationId xmlns:a16="http://schemas.microsoft.com/office/drawing/2014/main" id="{5778C3FA-D16F-4ACC-CC2C-A648EAA9E9F1}"/>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539750" marR="0" lvl="0" indent="-177800" defTabSz="914400" eaLnBrk="1" fontAlgn="auto" latinLnBrk="0" hangingPunct="1">
                <a:lnSpc>
                  <a:spcPct val="100000"/>
                </a:lnSpc>
                <a:spcBef>
                  <a:spcPts val="600"/>
                </a:spcBef>
                <a:spcAft>
                  <a:spcPts val="600"/>
                </a:spcAft>
                <a:buClr>
                  <a:schemeClr val="accent4"/>
                </a:buClr>
                <a:buSzTx/>
                <a:buFont typeface="Calibri" panose="020F0502020204030204" pitchFamily="34" charset="0"/>
                <a:buChar char="–"/>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 #2</a:t>
              </a:r>
            </a:p>
          </p:txBody>
        </p:sp>
        <p:sp>
          <p:nvSpPr>
            <p:cNvPr id="17" name="Ovaal 16">
              <a:extLst>
                <a:ext uri="{FF2B5EF4-FFF2-40B4-BE49-F238E27FC236}">
                  <a16:creationId xmlns:a16="http://schemas.microsoft.com/office/drawing/2014/main" id="{FE932F67-F3A5-C96B-4D8F-33FD8BE4AD0B}"/>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8" name="Rechthoek 17">
              <a:extLst>
                <a:ext uri="{FF2B5EF4-FFF2-40B4-BE49-F238E27FC236}">
                  <a16:creationId xmlns:a16="http://schemas.microsoft.com/office/drawing/2014/main" id="{3FF8595E-BEE5-968B-9D26-9D6D7EEAB851}"/>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Leestekst</a:t>
              </a:r>
            </a:p>
          </p:txBody>
        </p:sp>
        <p:sp>
          <p:nvSpPr>
            <p:cNvPr id="19" name="Ovaal 18">
              <a:extLst>
                <a:ext uri="{FF2B5EF4-FFF2-40B4-BE49-F238E27FC236}">
                  <a16:creationId xmlns:a16="http://schemas.microsoft.com/office/drawing/2014/main" id="{EF389E86-6C14-A1F4-6096-0423820B8E58}"/>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0" name="Rechthoek 19">
              <a:extLst>
                <a:ext uri="{FF2B5EF4-FFF2-40B4-BE49-F238E27FC236}">
                  <a16:creationId xmlns:a16="http://schemas.microsoft.com/office/drawing/2014/main" id="{85DF19BA-633C-588C-4E7B-2C7F1659DE19}"/>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800" b="1" i="0" u="none" strike="noStrike" kern="0" cap="none" spc="0" normalizeH="0" baseline="0" noProof="0">
                  <a:ln>
                    <a:noFill/>
                  </a:ln>
                  <a:solidFill>
                    <a:schemeClr val="accent1"/>
                  </a:solidFill>
                  <a:effectLst/>
                  <a:uLnTx/>
                  <a:uFillTx/>
                  <a:latin typeface="Calibri" panose="020F0502020204030204" pitchFamily="34" charset="0"/>
                  <a:cs typeface="Calibri" panose="020F0502020204030204" pitchFamily="34" charset="0"/>
                </a:rPr>
                <a:t>Subtitel #1</a:t>
              </a:r>
            </a:p>
          </p:txBody>
        </p:sp>
        <p:sp>
          <p:nvSpPr>
            <p:cNvPr id="22" name="Ovaal 21">
              <a:extLst>
                <a:ext uri="{FF2B5EF4-FFF2-40B4-BE49-F238E27FC236}">
                  <a16:creationId xmlns:a16="http://schemas.microsoft.com/office/drawing/2014/main" id="{DF492B22-02E9-0985-23CB-94B0577F1B78}"/>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3" name="Rechthoek 22">
              <a:extLst>
                <a:ext uri="{FF2B5EF4-FFF2-40B4-BE49-F238E27FC236}">
                  <a16:creationId xmlns:a16="http://schemas.microsoft.com/office/drawing/2014/main" id="{BAA02996-A18F-4BCF-9E8F-E27612B1EB9C}"/>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Numerieke </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24" name="Ovaal 23">
              <a:extLst>
                <a:ext uri="{FF2B5EF4-FFF2-40B4-BE49-F238E27FC236}">
                  <a16:creationId xmlns:a16="http://schemas.microsoft.com/office/drawing/2014/main" id="{4F41E7D6-48F0-6791-C075-89B1FE480180}"/>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5" name="Rechthoek 24">
              <a:extLst>
                <a:ext uri="{FF2B5EF4-FFF2-40B4-BE49-F238E27FC236}">
                  <a16:creationId xmlns:a16="http://schemas.microsoft.com/office/drawing/2014/main" id="{B2B4156C-B7BD-D6DF-165B-B6F4A54D9B1F}"/>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lphaLcPeriod"/>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Alfabetische </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26" name="Ovaal 25">
              <a:extLst>
                <a:ext uri="{FF2B5EF4-FFF2-40B4-BE49-F238E27FC236}">
                  <a16:creationId xmlns:a16="http://schemas.microsoft.com/office/drawing/2014/main" id="{8B04D3E7-C410-3B3A-A6D9-3B38A864A40C}"/>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7" name="Rechthoek 26">
              <a:extLst>
                <a:ext uri="{FF2B5EF4-FFF2-40B4-BE49-F238E27FC236}">
                  <a16:creationId xmlns:a16="http://schemas.microsoft.com/office/drawing/2014/main" id="{AD397792-8C09-1370-9CA7-E4927A9DC9EC}"/>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tx1"/>
                </a:buClr>
                <a:buSzTx/>
                <a:buFont typeface="Calibri" panose="020F0502020204030204" pitchFamily="34" charset="0"/>
                <a:buNone/>
                <a:tabLst/>
                <a:defRPr/>
              </a:pPr>
              <a:r>
                <a:rPr kumimoji="0" lang="nl-NL" sz="1200" b="0" i="1"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Bronvermelding</a:t>
              </a:r>
            </a:p>
          </p:txBody>
        </p:sp>
        <p:sp>
          <p:nvSpPr>
            <p:cNvPr id="28" name="Ovaal 27">
              <a:extLst>
                <a:ext uri="{FF2B5EF4-FFF2-40B4-BE49-F238E27FC236}">
                  <a16:creationId xmlns:a16="http://schemas.microsoft.com/office/drawing/2014/main" id="{DC3FBF6B-6D3E-71FE-8EF8-B68C033CD4B9}"/>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29" name="Rechthoek 28">
              <a:extLst>
                <a:ext uri="{FF2B5EF4-FFF2-40B4-BE49-F238E27FC236}">
                  <a16:creationId xmlns:a16="http://schemas.microsoft.com/office/drawing/2014/main" id="{B6024E7E-B166-93DF-A4C9-A4384E4CEA4E}"/>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600" b="1"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Subtitel #2</a:t>
              </a:r>
            </a:p>
          </p:txBody>
        </p:sp>
        <p:grpSp>
          <p:nvGrpSpPr>
            <p:cNvPr id="30" name="VOORBEELD">
              <a:extLst>
                <a:ext uri="{FF2B5EF4-FFF2-40B4-BE49-F238E27FC236}">
                  <a16:creationId xmlns:a16="http://schemas.microsoft.com/office/drawing/2014/main" id="{AD912720-6967-25C3-F0DE-230BECF56670}"/>
                </a:ext>
              </a:extLst>
            </p:cNvPr>
            <p:cNvGrpSpPr/>
            <p:nvPr userDrawn="1"/>
          </p:nvGrpSpPr>
          <p:grpSpPr>
            <a:xfrm>
              <a:off x="-3605171" y="458674"/>
              <a:ext cx="3234311" cy="558875"/>
              <a:chOff x="-3605171" y="458674"/>
              <a:chExt cx="3234311" cy="558875"/>
            </a:xfrm>
          </p:grpSpPr>
          <p:sp>
            <p:nvSpPr>
              <p:cNvPr id="31" name="Rechthoek 30">
                <a:extLst>
                  <a:ext uri="{FF2B5EF4-FFF2-40B4-BE49-F238E27FC236}">
                    <a16:creationId xmlns:a16="http://schemas.microsoft.com/office/drawing/2014/main" id="{9C4F106C-0E2D-C469-FF89-37B1A88D6FC6}"/>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2" name="Rechthoek 31">
                <a:extLst>
                  <a:ext uri="{FF2B5EF4-FFF2-40B4-BE49-F238E27FC236}">
                    <a16:creationId xmlns:a16="http://schemas.microsoft.com/office/drawing/2014/main" id="{D761924B-5713-71A1-0445-E7B6D99FE02A}"/>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3" name="Groep 32">
                <a:extLst>
                  <a:ext uri="{FF2B5EF4-FFF2-40B4-BE49-F238E27FC236}">
                    <a16:creationId xmlns:a16="http://schemas.microsoft.com/office/drawing/2014/main" id="{B66D6B86-AC1E-D737-3F53-465B2C112EC7}"/>
                  </a:ext>
                </a:extLst>
              </p:cNvPr>
              <p:cNvGrpSpPr/>
              <p:nvPr userDrawn="1"/>
            </p:nvGrpSpPr>
            <p:grpSpPr>
              <a:xfrm>
                <a:off x="-3386247" y="830871"/>
                <a:ext cx="139423" cy="109566"/>
                <a:chOff x="-2866744" y="827071"/>
                <a:chExt cx="168701" cy="132575"/>
              </a:xfrm>
            </p:grpSpPr>
            <p:grpSp>
              <p:nvGrpSpPr>
                <p:cNvPr id="64" name="Groep 63">
                  <a:extLst>
                    <a:ext uri="{FF2B5EF4-FFF2-40B4-BE49-F238E27FC236}">
                      <a16:creationId xmlns:a16="http://schemas.microsoft.com/office/drawing/2014/main" id="{0B3CBD2F-E63C-2AA2-3269-259FDB2D909E}"/>
                    </a:ext>
                  </a:extLst>
                </p:cNvPr>
                <p:cNvGrpSpPr/>
                <p:nvPr userDrawn="1"/>
              </p:nvGrpSpPr>
              <p:grpSpPr>
                <a:xfrm>
                  <a:off x="-2866744" y="827071"/>
                  <a:ext cx="168701" cy="132575"/>
                  <a:chOff x="-2866744" y="827071"/>
                  <a:chExt cx="168701" cy="132575"/>
                </a:xfrm>
              </p:grpSpPr>
              <p:cxnSp>
                <p:nvCxnSpPr>
                  <p:cNvPr id="66" name="Rechte verbindingslijn 65">
                    <a:extLst>
                      <a:ext uri="{FF2B5EF4-FFF2-40B4-BE49-F238E27FC236}">
                        <a16:creationId xmlns:a16="http://schemas.microsoft.com/office/drawing/2014/main" id="{2AD2FB0D-FACB-BA8F-1E53-D97692911D83}"/>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7" name="Rechte verbindingslijn 66">
                    <a:extLst>
                      <a:ext uri="{FF2B5EF4-FFF2-40B4-BE49-F238E27FC236}">
                        <a16:creationId xmlns:a16="http://schemas.microsoft.com/office/drawing/2014/main" id="{A00BCDFE-41EA-FEA2-BE3F-B2D05B03BA4E}"/>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286AE720-972A-5C97-FADF-6FF981B1B1BE}"/>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A9541072-7B04-2529-57AF-E2EA02EC94F3}"/>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3DA8813C-E3F3-1F61-7EED-FF14DD0803FD}"/>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5" name="Pijl: rechts 64">
                  <a:extLst>
                    <a:ext uri="{FF2B5EF4-FFF2-40B4-BE49-F238E27FC236}">
                      <a16:creationId xmlns:a16="http://schemas.microsoft.com/office/drawing/2014/main" id="{57E0BA1B-9DA2-91FA-C19C-769734C592EB}"/>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4" name="Groep 33">
                <a:extLst>
                  <a:ext uri="{FF2B5EF4-FFF2-40B4-BE49-F238E27FC236}">
                    <a16:creationId xmlns:a16="http://schemas.microsoft.com/office/drawing/2014/main" id="{71A2BA02-C817-1F8B-8C15-5576A2B1AEC4}"/>
                  </a:ext>
                </a:extLst>
              </p:cNvPr>
              <p:cNvGrpSpPr/>
              <p:nvPr userDrawn="1"/>
            </p:nvGrpSpPr>
            <p:grpSpPr>
              <a:xfrm>
                <a:off x="-3605171" y="830871"/>
                <a:ext cx="139423" cy="109566"/>
                <a:chOff x="-2866744" y="518074"/>
                <a:chExt cx="168701" cy="132575"/>
              </a:xfrm>
            </p:grpSpPr>
            <p:grpSp>
              <p:nvGrpSpPr>
                <p:cNvPr id="57" name="Groep 56">
                  <a:extLst>
                    <a:ext uri="{FF2B5EF4-FFF2-40B4-BE49-F238E27FC236}">
                      <a16:creationId xmlns:a16="http://schemas.microsoft.com/office/drawing/2014/main" id="{87F49057-B9C5-EE7C-D30F-4F2A4E7A5C94}"/>
                    </a:ext>
                  </a:extLst>
                </p:cNvPr>
                <p:cNvGrpSpPr/>
                <p:nvPr userDrawn="1"/>
              </p:nvGrpSpPr>
              <p:grpSpPr>
                <a:xfrm>
                  <a:off x="-2866744" y="518074"/>
                  <a:ext cx="168701" cy="132575"/>
                  <a:chOff x="-2866744" y="518074"/>
                  <a:chExt cx="168701" cy="132575"/>
                </a:xfrm>
              </p:grpSpPr>
              <p:cxnSp>
                <p:nvCxnSpPr>
                  <p:cNvPr id="59" name="Rechte verbindingslijn 58">
                    <a:extLst>
                      <a:ext uri="{FF2B5EF4-FFF2-40B4-BE49-F238E27FC236}">
                        <a16:creationId xmlns:a16="http://schemas.microsoft.com/office/drawing/2014/main" id="{0BEC80B8-8158-BCD0-5D4F-B160141F3C3E}"/>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0" name="Rechte verbindingslijn 59">
                    <a:extLst>
                      <a:ext uri="{FF2B5EF4-FFF2-40B4-BE49-F238E27FC236}">
                        <a16:creationId xmlns:a16="http://schemas.microsoft.com/office/drawing/2014/main" id="{55CC9373-6DE7-C328-E9AF-0A2F045AB162}"/>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DC2BBF41-FBD1-00F9-5552-55A687FFE4AF}"/>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A3EE02D3-E862-C508-DBD4-263F3B2E7835}"/>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02E25561-5CC5-802A-2C05-4913A515E060}"/>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8" name="Pijl: rechts 57">
                  <a:extLst>
                    <a:ext uri="{FF2B5EF4-FFF2-40B4-BE49-F238E27FC236}">
                      <a16:creationId xmlns:a16="http://schemas.microsoft.com/office/drawing/2014/main" id="{4C23D46C-9B1E-2AC6-A264-8314A434103B}"/>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35" name="Rechte verbindingslijn 34">
                <a:extLst>
                  <a:ext uri="{FF2B5EF4-FFF2-40B4-BE49-F238E27FC236}">
                    <a16:creationId xmlns:a16="http://schemas.microsoft.com/office/drawing/2014/main" id="{93D34EF6-EDB7-8F5B-56B7-EDE03F8AA20E}"/>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6" name="Rechte verbindingslijn 35">
                <a:extLst>
                  <a:ext uri="{FF2B5EF4-FFF2-40B4-BE49-F238E27FC236}">
                    <a16:creationId xmlns:a16="http://schemas.microsoft.com/office/drawing/2014/main" id="{91E40FF2-AB5D-9D0D-6735-305E7E2EC832}"/>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7" name="Rechthoek 36">
                <a:extLst>
                  <a:ext uri="{FF2B5EF4-FFF2-40B4-BE49-F238E27FC236}">
                    <a16:creationId xmlns:a16="http://schemas.microsoft.com/office/drawing/2014/main" id="{0E8E9E71-C685-5014-AAB7-D441E8C3369B}"/>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Lijstniveau verlagen</a:t>
                </a:r>
              </a:p>
            </p:txBody>
          </p:sp>
          <p:sp>
            <p:nvSpPr>
              <p:cNvPr id="38" name="Rechthoek 37">
                <a:extLst>
                  <a:ext uri="{FF2B5EF4-FFF2-40B4-BE49-F238E27FC236}">
                    <a16:creationId xmlns:a16="http://schemas.microsoft.com/office/drawing/2014/main" id="{BE26AA68-0851-AD27-C6CB-A80498186612}"/>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Lijstniveau verhogen</a:t>
                </a:r>
              </a:p>
            </p:txBody>
          </p:sp>
          <p:grpSp>
            <p:nvGrpSpPr>
              <p:cNvPr id="39" name="Groep 38">
                <a:extLst>
                  <a:ext uri="{FF2B5EF4-FFF2-40B4-BE49-F238E27FC236}">
                    <a16:creationId xmlns:a16="http://schemas.microsoft.com/office/drawing/2014/main" id="{C8122993-C3AA-9617-13DF-5F12F72BE101}"/>
                  </a:ext>
                </a:extLst>
              </p:cNvPr>
              <p:cNvGrpSpPr/>
              <p:nvPr userDrawn="1"/>
            </p:nvGrpSpPr>
            <p:grpSpPr>
              <a:xfrm>
                <a:off x="-2916763" y="769168"/>
                <a:ext cx="268738" cy="248381"/>
                <a:chOff x="-2916763" y="769168"/>
                <a:chExt cx="268738" cy="248381"/>
              </a:xfrm>
            </p:grpSpPr>
            <p:sp>
              <p:nvSpPr>
                <p:cNvPr id="49" name="Rechthoek 48">
                  <a:extLst>
                    <a:ext uri="{FF2B5EF4-FFF2-40B4-BE49-F238E27FC236}">
                      <a16:creationId xmlns:a16="http://schemas.microsoft.com/office/drawing/2014/main" id="{10A4421E-1C2E-72A6-72B9-1A49298553BC}"/>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50" name="Groep 49">
                  <a:extLst>
                    <a:ext uri="{FF2B5EF4-FFF2-40B4-BE49-F238E27FC236}">
                      <a16:creationId xmlns:a16="http://schemas.microsoft.com/office/drawing/2014/main" id="{9B6B8BC7-F57A-F355-49AB-D8D893CB6BC3}"/>
                    </a:ext>
                  </a:extLst>
                </p:cNvPr>
                <p:cNvGrpSpPr/>
                <p:nvPr userDrawn="1"/>
              </p:nvGrpSpPr>
              <p:grpSpPr>
                <a:xfrm>
                  <a:off x="-2866744" y="827071"/>
                  <a:ext cx="168701" cy="132575"/>
                  <a:chOff x="-2866744" y="827071"/>
                  <a:chExt cx="168701" cy="132575"/>
                </a:xfrm>
              </p:grpSpPr>
              <p:cxnSp>
                <p:nvCxnSpPr>
                  <p:cNvPr id="52" name="Rechte verbindingslijn 51">
                    <a:extLst>
                      <a:ext uri="{FF2B5EF4-FFF2-40B4-BE49-F238E27FC236}">
                        <a16:creationId xmlns:a16="http://schemas.microsoft.com/office/drawing/2014/main" id="{F53A09BD-48BB-9AC5-D562-677237FE8C9F}"/>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3" name="Rechte verbindingslijn 52">
                    <a:extLst>
                      <a:ext uri="{FF2B5EF4-FFF2-40B4-BE49-F238E27FC236}">
                        <a16:creationId xmlns:a16="http://schemas.microsoft.com/office/drawing/2014/main" id="{11A671D7-995E-B55F-DC83-F68766D5A7AC}"/>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1BB0C44E-2BAC-7E5C-3D1F-584C4D33B5B4}"/>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751C36DC-3EB9-573B-3408-99E98A744070}"/>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160E0655-B58F-2575-8B0D-CDC62A798E4F}"/>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1" name="Pijl: rechts 50">
                  <a:extLst>
                    <a:ext uri="{FF2B5EF4-FFF2-40B4-BE49-F238E27FC236}">
                      <a16:creationId xmlns:a16="http://schemas.microsoft.com/office/drawing/2014/main" id="{05766FEF-B3E9-B1E9-A245-33A44040BF51}"/>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0" name="Groep 39">
                <a:extLst>
                  <a:ext uri="{FF2B5EF4-FFF2-40B4-BE49-F238E27FC236}">
                    <a16:creationId xmlns:a16="http://schemas.microsoft.com/office/drawing/2014/main" id="{FAEEA7B5-F909-03A1-1F3D-26C15536D3AC}"/>
                  </a:ext>
                </a:extLst>
              </p:cNvPr>
              <p:cNvGrpSpPr/>
              <p:nvPr userDrawn="1"/>
            </p:nvGrpSpPr>
            <p:grpSpPr>
              <a:xfrm>
                <a:off x="-2916763" y="460171"/>
                <a:ext cx="268738" cy="248381"/>
                <a:chOff x="-2916763" y="460171"/>
                <a:chExt cx="268738" cy="248381"/>
              </a:xfrm>
            </p:grpSpPr>
            <p:sp>
              <p:nvSpPr>
                <p:cNvPr id="41" name="Rechthoek 40">
                  <a:extLst>
                    <a:ext uri="{FF2B5EF4-FFF2-40B4-BE49-F238E27FC236}">
                      <a16:creationId xmlns:a16="http://schemas.microsoft.com/office/drawing/2014/main" id="{BE0A6AB2-5E06-7182-057A-FE7B488B06B8}"/>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2" name="Groep 41">
                  <a:extLst>
                    <a:ext uri="{FF2B5EF4-FFF2-40B4-BE49-F238E27FC236}">
                      <a16:creationId xmlns:a16="http://schemas.microsoft.com/office/drawing/2014/main" id="{0BA67101-010F-5AA1-036F-64CF62C17840}"/>
                    </a:ext>
                  </a:extLst>
                </p:cNvPr>
                <p:cNvGrpSpPr/>
                <p:nvPr userDrawn="1"/>
              </p:nvGrpSpPr>
              <p:grpSpPr>
                <a:xfrm>
                  <a:off x="-2866744" y="518074"/>
                  <a:ext cx="168701" cy="132575"/>
                  <a:chOff x="-2866744" y="518074"/>
                  <a:chExt cx="168701" cy="132575"/>
                </a:xfrm>
              </p:grpSpPr>
              <p:cxnSp>
                <p:nvCxnSpPr>
                  <p:cNvPr id="44" name="Rechte verbindingslijn 43">
                    <a:extLst>
                      <a:ext uri="{FF2B5EF4-FFF2-40B4-BE49-F238E27FC236}">
                        <a16:creationId xmlns:a16="http://schemas.microsoft.com/office/drawing/2014/main" id="{A4D00140-8C83-100A-ADCF-3043CCAEE2A3}"/>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5" name="Rechte verbindingslijn 44">
                    <a:extLst>
                      <a:ext uri="{FF2B5EF4-FFF2-40B4-BE49-F238E27FC236}">
                        <a16:creationId xmlns:a16="http://schemas.microsoft.com/office/drawing/2014/main" id="{1B420F61-2C0B-AE5C-C201-1C9E88C96F28}"/>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6" name="Rechte verbindingslijn 45">
                    <a:extLst>
                      <a:ext uri="{FF2B5EF4-FFF2-40B4-BE49-F238E27FC236}">
                        <a16:creationId xmlns:a16="http://schemas.microsoft.com/office/drawing/2014/main" id="{E92E7A3F-441D-C55A-E337-23F2AD20EAD6}"/>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7" name="Rechte verbindingslijn 46">
                    <a:extLst>
                      <a:ext uri="{FF2B5EF4-FFF2-40B4-BE49-F238E27FC236}">
                        <a16:creationId xmlns:a16="http://schemas.microsoft.com/office/drawing/2014/main" id="{9781C0D8-CE2C-3784-DC7F-6B3DF9342380}"/>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48" name="Rechte verbindingslijn 47">
                    <a:extLst>
                      <a:ext uri="{FF2B5EF4-FFF2-40B4-BE49-F238E27FC236}">
                        <a16:creationId xmlns:a16="http://schemas.microsoft.com/office/drawing/2014/main" id="{57CE7AD6-2E6F-C00A-853C-50FA39B2BA92}"/>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3" name="Pijl: rechts 42">
                  <a:extLst>
                    <a:ext uri="{FF2B5EF4-FFF2-40B4-BE49-F238E27FC236}">
                      <a16:creationId xmlns:a16="http://schemas.microsoft.com/office/drawing/2014/main" id="{28EA2A43-F09D-BA8B-95D1-3E22CD8B11C2}"/>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spTree>
    <p:extLst>
      <p:ext uri="{BB962C8B-B14F-4D97-AF65-F5344CB8AC3E}">
        <p14:creationId xmlns:p14="http://schemas.microsoft.com/office/powerpoint/2010/main" val="3727838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oorstellen">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CF4FC6BD-9C6D-B332-359F-9B502E093945}"/>
              </a:ext>
            </a:extLst>
          </p:cNvPr>
          <p:cNvSpPr/>
          <p:nvPr userDrawn="1"/>
        </p:nvSpPr>
        <p:spPr>
          <a:xfrm>
            <a:off x="719138" y="719137"/>
            <a:ext cx="7033118" cy="5113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solidFill>
                <a:schemeClr val="bg1"/>
              </a:solidFill>
            </a:endParaRPr>
          </a:p>
        </p:txBody>
      </p:sp>
      <p:sp>
        <p:nvSpPr>
          <p:cNvPr id="17" name="Tijdelijke aanduiding voor afbeelding 16">
            <a:extLst>
              <a:ext uri="{FF2B5EF4-FFF2-40B4-BE49-F238E27FC236}">
                <a16:creationId xmlns:a16="http://schemas.microsoft.com/office/drawing/2014/main" id="{34EE03AE-CD13-42C5-B28F-9FD03DEF7A75}"/>
              </a:ext>
            </a:extLst>
          </p:cNvPr>
          <p:cNvSpPr>
            <a:spLocks noGrp="1"/>
          </p:cNvSpPr>
          <p:nvPr>
            <p:ph type="pic" sz="quarter" idx="13" hasCustomPrompt="1"/>
          </p:nvPr>
        </p:nvSpPr>
        <p:spPr>
          <a:xfrm>
            <a:off x="7753120" y="719137"/>
            <a:ext cx="3718880" cy="5113338"/>
          </a:xfrm>
          <a:solidFill>
            <a:schemeClr val="bg1">
              <a:lumMod val="95000"/>
            </a:schemeClr>
          </a:solidFill>
        </p:spPr>
        <p:txBody>
          <a:bodyPr lIns="360000" tIns="0" rIns="36000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nl-NL"/>
              <a:t>Klik op onderstaand pictogram </a:t>
            </a:r>
            <a:br>
              <a:rPr lang="nl-NL"/>
            </a:br>
            <a:r>
              <a:rPr lang="nl-NL"/>
              <a:t>om een afbeelding in te voegen</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1158151" y="2838450"/>
            <a:ext cx="5375999" cy="2562225"/>
          </a:xfrm>
        </p:spPr>
        <p:txBody>
          <a:bodyPr vert="horz"/>
          <a:lstStyle>
            <a:lvl1pPr>
              <a:buClrTx/>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nl-NL" noProof="0" err="1"/>
              <a:t>Bullet</a:t>
            </a:r>
            <a:endParaRPr lang="nl-NL" noProof="0"/>
          </a:p>
          <a:p>
            <a:pPr lvl="1"/>
            <a:r>
              <a:rPr lang="nl-NL" noProof="0"/>
              <a:t>Sub-</a:t>
            </a:r>
            <a:r>
              <a:rPr lang="nl-NL" noProof="0" err="1"/>
              <a:t>bullet</a:t>
            </a:r>
            <a:r>
              <a:rPr lang="nl-NL" noProof="0"/>
              <a:t> #1</a:t>
            </a:r>
          </a:p>
          <a:p>
            <a:pPr lvl="2"/>
            <a:r>
              <a:rPr lang="nl-NL" noProof="0"/>
              <a:t>Sub-</a:t>
            </a:r>
            <a:r>
              <a:rPr lang="nl-NL" noProof="0" err="1"/>
              <a:t>bullet</a:t>
            </a:r>
            <a:r>
              <a:rPr lang="nl-NL" noProof="0"/>
              <a:t> #2</a:t>
            </a:r>
          </a:p>
          <a:p>
            <a:pPr lvl="3"/>
            <a:r>
              <a:rPr lang="nl-NL" noProof="0"/>
              <a:t>Leestekst</a:t>
            </a:r>
          </a:p>
          <a:p>
            <a:pPr lvl="4"/>
            <a:r>
              <a:rPr lang="nl-NL" noProof="0"/>
              <a:t>Subtitel #1</a:t>
            </a:r>
          </a:p>
          <a:p>
            <a:pPr lvl="5"/>
            <a:r>
              <a:rPr lang="nl-NL" noProof="0"/>
              <a:t>Subtitel #2</a:t>
            </a:r>
          </a:p>
          <a:p>
            <a:pPr lvl="6"/>
            <a:r>
              <a:rPr lang="nl-NL" noProof="0"/>
              <a:t>Numerieke </a:t>
            </a:r>
            <a:r>
              <a:rPr lang="nl-NL" noProof="0" err="1"/>
              <a:t>bullet</a:t>
            </a:r>
            <a:endParaRPr lang="nl-NL" noProof="0"/>
          </a:p>
          <a:p>
            <a:pPr lvl="7"/>
            <a:r>
              <a:rPr lang="nl-NL" noProof="0"/>
              <a:t>Alfabetische </a:t>
            </a:r>
            <a:r>
              <a:rPr lang="nl-NL" noProof="0" err="1"/>
              <a:t>bullet</a:t>
            </a:r>
            <a:endParaRPr lang="nl-NL" noProof="0"/>
          </a:p>
          <a:p>
            <a:pPr lvl="8"/>
            <a:r>
              <a:rPr lang="nl-NL" noProof="0"/>
              <a:t>Bronvermelding</a:t>
            </a:r>
          </a:p>
        </p:txBody>
      </p:sp>
      <p:sp>
        <p:nvSpPr>
          <p:cNvPr id="13" name="Titel 12">
            <a:extLst>
              <a:ext uri="{FF2B5EF4-FFF2-40B4-BE49-F238E27FC236}">
                <a16:creationId xmlns:a16="http://schemas.microsoft.com/office/drawing/2014/main" id="{E541B53C-EDA7-4445-8B1E-7C9991C20FEA}"/>
              </a:ext>
            </a:extLst>
          </p:cNvPr>
          <p:cNvSpPr>
            <a:spLocks noGrp="1"/>
          </p:cNvSpPr>
          <p:nvPr>
            <p:ph type="title" hasCustomPrompt="1"/>
          </p:nvPr>
        </p:nvSpPr>
        <p:spPr>
          <a:xfrm>
            <a:off x="1158151" y="1160462"/>
            <a:ext cx="5375999" cy="1000583"/>
          </a:xfrm>
        </p:spPr>
        <p:txBody>
          <a:bodyPr/>
          <a:lstStyle>
            <a:lvl1pPr>
              <a:defRPr>
                <a:solidFill>
                  <a:schemeClr val="bg1"/>
                </a:solidFill>
              </a:defRPr>
            </a:lvl1pPr>
          </a:lstStyle>
          <a:p>
            <a:r>
              <a:rPr lang="nl-NL" noProof="0"/>
              <a:t>Naam en achternaam hier</a:t>
            </a:r>
            <a:endParaRPr lang="nl-NL"/>
          </a:p>
        </p:txBody>
      </p:sp>
      <p:sp>
        <p:nvSpPr>
          <p:cNvPr id="21" name="Rechthoek 20">
            <a:extLst>
              <a:ext uri="{FF2B5EF4-FFF2-40B4-BE49-F238E27FC236}">
                <a16:creationId xmlns:a16="http://schemas.microsoft.com/office/drawing/2014/main" id="{8778B65F-BF88-4C17-8B7E-1110F69AEE26}"/>
              </a:ext>
            </a:extLst>
          </p:cNvPr>
          <p:cNvSpPr/>
          <p:nvPr userDrawn="1"/>
        </p:nvSpPr>
        <p:spPr>
          <a:xfrm>
            <a:off x="0" y="-425941"/>
            <a:ext cx="1012970"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a:solidFill>
                  <a:schemeClr val="accent1"/>
                </a:solidFill>
                <a:latin typeface="+mj-lt"/>
              </a:rPr>
              <a:t>Voorstellen</a:t>
            </a:r>
          </a:p>
        </p:txBody>
      </p:sp>
      <p:sp>
        <p:nvSpPr>
          <p:cNvPr id="2" name="Tijdelijke aanduiding voor datum 1">
            <a:extLst>
              <a:ext uri="{FF2B5EF4-FFF2-40B4-BE49-F238E27FC236}">
                <a16:creationId xmlns:a16="http://schemas.microsoft.com/office/drawing/2014/main" id="{1AD3CB29-77A7-4F78-805B-7E6BE8EA8610}"/>
              </a:ext>
            </a:extLst>
          </p:cNvPr>
          <p:cNvSpPr>
            <a:spLocks noGrp="1"/>
          </p:cNvSpPr>
          <p:nvPr>
            <p:ph type="dt" sz="half" idx="14"/>
          </p:nvPr>
        </p:nvSpPr>
        <p:spPr/>
        <p:txBody>
          <a:bodyPr/>
          <a:lstStyle/>
          <a:p>
            <a:endParaRPr lang="nl-NL"/>
          </a:p>
        </p:txBody>
      </p:sp>
      <p:sp>
        <p:nvSpPr>
          <p:cNvPr id="4" name="Tijdelijke aanduiding voor voettekst 3">
            <a:extLst>
              <a:ext uri="{FF2B5EF4-FFF2-40B4-BE49-F238E27FC236}">
                <a16:creationId xmlns:a16="http://schemas.microsoft.com/office/drawing/2014/main" id="{5A8DACDE-E790-4F3E-88D2-57D188AE7E5E}"/>
              </a:ext>
            </a:extLst>
          </p:cNvPr>
          <p:cNvSpPr>
            <a:spLocks noGrp="1"/>
          </p:cNvSpPr>
          <p:nvPr>
            <p:ph type="ftr" sz="quarter" idx="15"/>
          </p:nvPr>
        </p:nvSpPr>
        <p:spPr/>
        <p:txBody>
          <a:bodyPr/>
          <a:lstStyle/>
          <a:p>
            <a:r>
              <a:rPr lang="nl-NL"/>
              <a:t>Juridisch Loket</a:t>
            </a:r>
          </a:p>
        </p:txBody>
      </p:sp>
      <p:sp>
        <p:nvSpPr>
          <p:cNvPr id="5" name="Tijdelijke aanduiding voor dianummer 4">
            <a:extLst>
              <a:ext uri="{FF2B5EF4-FFF2-40B4-BE49-F238E27FC236}">
                <a16:creationId xmlns:a16="http://schemas.microsoft.com/office/drawing/2014/main" id="{300FBC05-C10D-4FF1-B7E0-2507B350E285}"/>
              </a:ext>
            </a:extLst>
          </p:cNvPr>
          <p:cNvSpPr>
            <a:spLocks noGrp="1"/>
          </p:cNvSpPr>
          <p:nvPr>
            <p:ph type="sldNum" sz="quarter" idx="16"/>
          </p:nvPr>
        </p:nvSpPr>
        <p:spPr/>
        <p:txBody>
          <a:bodyPr/>
          <a:lstStyle/>
          <a:p>
            <a:fld id="{9E843DB9-9987-4157-AB9C-CEA8D7D910BB}" type="slidenum">
              <a:rPr lang="nl-NL" smtClean="0"/>
              <a:pPr/>
              <a:t>‹nr.›</a:t>
            </a:fld>
            <a:endParaRPr lang="nl-NL"/>
          </a:p>
        </p:txBody>
      </p:sp>
      <p:sp>
        <p:nvSpPr>
          <p:cNvPr id="9" name="Tijdelijke aanduiding voor tekst 8">
            <a:extLst>
              <a:ext uri="{FF2B5EF4-FFF2-40B4-BE49-F238E27FC236}">
                <a16:creationId xmlns:a16="http://schemas.microsoft.com/office/drawing/2014/main" id="{5DB652A7-4F44-4C44-C05B-D19CE9700AB9}"/>
              </a:ext>
            </a:extLst>
          </p:cNvPr>
          <p:cNvSpPr>
            <a:spLocks noGrp="1"/>
          </p:cNvSpPr>
          <p:nvPr>
            <p:ph type="body" sz="quarter" idx="17" hasCustomPrompt="1"/>
          </p:nvPr>
        </p:nvSpPr>
        <p:spPr>
          <a:xfrm>
            <a:off x="1158151" y="2252328"/>
            <a:ext cx="5375999" cy="246221"/>
          </a:xfrm>
        </p:spPr>
        <p:txBody>
          <a:bodyPr/>
          <a:lstStyle>
            <a:lvl1pPr marL="0" indent="0">
              <a:buNone/>
              <a:defRPr>
                <a:solidFill>
                  <a:schemeClr val="bg1"/>
                </a:solidFill>
              </a:defRPr>
            </a:lvl1pPr>
          </a:lstStyle>
          <a:p>
            <a:pPr lvl="0"/>
            <a:r>
              <a:rPr lang="nl-NL"/>
              <a:t>Functieomschrijving</a:t>
            </a:r>
          </a:p>
        </p:txBody>
      </p:sp>
      <p:grpSp>
        <p:nvGrpSpPr>
          <p:cNvPr id="6" name="INSTRUCTIE">
            <a:extLst>
              <a:ext uri="{FF2B5EF4-FFF2-40B4-BE49-F238E27FC236}">
                <a16:creationId xmlns:a16="http://schemas.microsoft.com/office/drawing/2014/main" id="{0BD3ABC1-91D9-177A-CA3C-A04938831A05}"/>
              </a:ext>
            </a:extLst>
          </p:cNvPr>
          <p:cNvGrpSpPr/>
          <p:nvPr userDrawn="1"/>
        </p:nvGrpSpPr>
        <p:grpSpPr>
          <a:xfrm>
            <a:off x="12377867" y="0"/>
            <a:ext cx="3593091" cy="4440791"/>
            <a:chOff x="-3786165" y="0"/>
            <a:chExt cx="3593091" cy="4440791"/>
          </a:xfrm>
        </p:grpSpPr>
        <p:sp>
          <p:nvSpPr>
            <p:cNvPr id="10" name="Rechthoek 9">
              <a:extLst>
                <a:ext uri="{FF2B5EF4-FFF2-40B4-BE49-F238E27FC236}">
                  <a16:creationId xmlns:a16="http://schemas.microsoft.com/office/drawing/2014/main" id="{F0A6EE44-FAFC-874B-5503-CC28C0164AE8}"/>
                </a:ext>
              </a:extLst>
            </p:cNvPr>
            <p:cNvSpPr/>
            <p:nvPr userDrawn="1"/>
          </p:nvSpPr>
          <p:spPr>
            <a:xfrm>
              <a:off x="-3786165" y="0"/>
              <a:ext cx="3593091" cy="444079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Afbeelding invoegen/opmaken</a:t>
              </a:r>
            </a:p>
          </p:txBody>
        </p:sp>
        <p:sp>
          <p:nvSpPr>
            <p:cNvPr id="11" name="Ovaal 10">
              <a:extLst>
                <a:ext uri="{FF2B5EF4-FFF2-40B4-BE49-F238E27FC236}">
                  <a16:creationId xmlns:a16="http://schemas.microsoft.com/office/drawing/2014/main" id="{A6721AF8-1CE8-F5D9-2B09-C0C3781A9EE6}"/>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2" name="Rechthoek 11">
              <a:extLst>
                <a:ext uri="{FF2B5EF4-FFF2-40B4-BE49-F238E27FC236}">
                  <a16:creationId xmlns:a16="http://schemas.microsoft.com/office/drawing/2014/main" id="{70EF0571-AC8B-6629-ED89-C52DA0D4EF4E}"/>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4" name="Groep 13">
              <a:extLst>
                <a:ext uri="{FF2B5EF4-FFF2-40B4-BE49-F238E27FC236}">
                  <a16:creationId xmlns:a16="http://schemas.microsoft.com/office/drawing/2014/main" id="{F5265ECB-2948-020F-107F-057D6DA24FBA}"/>
                </a:ext>
              </a:extLst>
            </p:cNvPr>
            <p:cNvGrpSpPr/>
            <p:nvPr userDrawn="1"/>
          </p:nvGrpSpPr>
          <p:grpSpPr>
            <a:xfrm>
              <a:off x="-3316179" y="1231351"/>
              <a:ext cx="294789" cy="318834"/>
              <a:chOff x="14466489" y="1001522"/>
              <a:chExt cx="290627" cy="314333"/>
            </a:xfrm>
          </p:grpSpPr>
          <p:sp>
            <p:nvSpPr>
              <p:cNvPr id="45" name="Rechthoek 44">
                <a:extLst>
                  <a:ext uri="{FF2B5EF4-FFF2-40B4-BE49-F238E27FC236}">
                    <a16:creationId xmlns:a16="http://schemas.microsoft.com/office/drawing/2014/main" id="{1288BA06-0075-32A2-6CC2-B8AC1595B6BF}"/>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46" name="Ovaal 45">
                <a:extLst>
                  <a:ext uri="{FF2B5EF4-FFF2-40B4-BE49-F238E27FC236}">
                    <a16:creationId xmlns:a16="http://schemas.microsoft.com/office/drawing/2014/main" id="{83470D91-785D-0A87-3A52-C7CB04B1C60A}"/>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47" name="Vrije vorm: vorm 46">
                <a:extLst>
                  <a:ext uri="{FF2B5EF4-FFF2-40B4-BE49-F238E27FC236}">
                    <a16:creationId xmlns:a16="http://schemas.microsoft.com/office/drawing/2014/main" id="{C92E9AF7-4F25-FABC-A8D6-0EC4512D8102}"/>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48" name="Rechthoek: afgeronde hoeken 47">
                <a:extLst>
                  <a:ext uri="{FF2B5EF4-FFF2-40B4-BE49-F238E27FC236}">
                    <a16:creationId xmlns:a16="http://schemas.microsoft.com/office/drawing/2014/main" id="{71F0A7BB-9094-776E-20E3-11D162C97BA0}"/>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cxnSp>
            <p:nvCxnSpPr>
              <p:cNvPr id="49" name="Rechte verbindingslijn 48">
                <a:extLst>
                  <a:ext uri="{FF2B5EF4-FFF2-40B4-BE49-F238E27FC236}">
                    <a16:creationId xmlns:a16="http://schemas.microsoft.com/office/drawing/2014/main" id="{248C1DED-FE5D-1FEB-3FE6-747C0C9F6FB8}"/>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50" name="Rechte verbindingslijn 49">
                <a:extLst>
                  <a:ext uri="{FF2B5EF4-FFF2-40B4-BE49-F238E27FC236}">
                    <a16:creationId xmlns:a16="http://schemas.microsoft.com/office/drawing/2014/main" id="{23177326-1A55-0C05-0B3A-867858697A58}"/>
                  </a:ext>
                </a:extLst>
              </p:cNvPr>
              <p:cNvCxnSpPr>
                <a:cxnSpLocks/>
                <a:stCxn id="48"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5" name="Ovaal 14">
              <a:extLst>
                <a:ext uri="{FF2B5EF4-FFF2-40B4-BE49-F238E27FC236}">
                  <a16:creationId xmlns:a16="http://schemas.microsoft.com/office/drawing/2014/main" id="{836D1912-1868-AFC4-497D-495B9594CA5D}"/>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6" name="Rechthoek 15">
              <a:extLst>
                <a:ext uri="{FF2B5EF4-FFF2-40B4-BE49-F238E27FC236}">
                  <a16:creationId xmlns:a16="http://schemas.microsoft.com/office/drawing/2014/main" id="{DA840950-2DEB-6290-1740-61A2BFC0B75C}"/>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8" name="Groep 17">
              <a:extLst>
                <a:ext uri="{FF2B5EF4-FFF2-40B4-BE49-F238E27FC236}">
                  <a16:creationId xmlns:a16="http://schemas.microsoft.com/office/drawing/2014/main" id="{5EE91629-4633-CC3B-9796-C2433D3316C3}"/>
                </a:ext>
              </a:extLst>
            </p:cNvPr>
            <p:cNvGrpSpPr/>
            <p:nvPr userDrawn="1"/>
          </p:nvGrpSpPr>
          <p:grpSpPr>
            <a:xfrm>
              <a:off x="-3311319" y="2164285"/>
              <a:ext cx="825500" cy="209550"/>
              <a:chOff x="13504624" y="2482850"/>
              <a:chExt cx="825500" cy="209550"/>
            </a:xfrm>
          </p:grpSpPr>
          <p:sp>
            <p:nvSpPr>
              <p:cNvPr id="42" name="Rechthoek 41">
                <a:extLst>
                  <a:ext uri="{FF2B5EF4-FFF2-40B4-BE49-F238E27FC236}">
                    <a16:creationId xmlns:a16="http://schemas.microsoft.com/office/drawing/2014/main" id="{17FECF56-B707-04AC-FFD4-4BF4942453D1}"/>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43" name="Rechte verbindingslijn 42">
                <a:extLst>
                  <a:ext uri="{FF2B5EF4-FFF2-40B4-BE49-F238E27FC236}">
                    <a16:creationId xmlns:a16="http://schemas.microsoft.com/office/drawing/2014/main" id="{36BA3C38-38AB-2441-8061-596AE9BDD7F6}"/>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44" name="Gelijkbenige driehoek 43">
                <a:extLst>
                  <a:ext uri="{FF2B5EF4-FFF2-40B4-BE49-F238E27FC236}">
                    <a16:creationId xmlns:a16="http://schemas.microsoft.com/office/drawing/2014/main" id="{2890B01B-9DE7-C441-CE03-5457B3604D90}"/>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19" name="Ovaal 18">
              <a:extLst>
                <a:ext uri="{FF2B5EF4-FFF2-40B4-BE49-F238E27FC236}">
                  <a16:creationId xmlns:a16="http://schemas.microsoft.com/office/drawing/2014/main" id="{B313502E-8EC4-6559-0013-639E56E0B6C5}"/>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0" name="Rechthoek 19">
              <a:extLst>
                <a:ext uri="{FF2B5EF4-FFF2-40B4-BE49-F238E27FC236}">
                  <a16:creationId xmlns:a16="http://schemas.microsoft.com/office/drawing/2014/main" id="{C4D5ED29-987C-5C95-45B2-067A59945130}"/>
                </a:ext>
              </a:extLst>
            </p:cNvPr>
            <p:cNvSpPr/>
            <p:nvPr userDrawn="1"/>
          </p:nvSpPr>
          <p:spPr>
            <a:xfrm>
              <a:off x="-3319415" y="2553360"/>
              <a:ext cx="2944682" cy="97979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22" name="Groep 21">
              <a:extLst>
                <a:ext uri="{FF2B5EF4-FFF2-40B4-BE49-F238E27FC236}">
                  <a16:creationId xmlns:a16="http://schemas.microsoft.com/office/drawing/2014/main" id="{0332D6A8-A7F6-46A8-2E98-A30126E7D212}"/>
                </a:ext>
              </a:extLst>
            </p:cNvPr>
            <p:cNvGrpSpPr/>
            <p:nvPr userDrawn="1"/>
          </p:nvGrpSpPr>
          <p:grpSpPr>
            <a:xfrm>
              <a:off x="-3408294" y="3643742"/>
              <a:ext cx="622283" cy="612920"/>
              <a:chOff x="12617641" y="3403239"/>
              <a:chExt cx="752963" cy="741634"/>
            </a:xfrm>
          </p:grpSpPr>
          <p:grpSp>
            <p:nvGrpSpPr>
              <p:cNvPr id="26" name="Groep 25">
                <a:extLst>
                  <a:ext uri="{FF2B5EF4-FFF2-40B4-BE49-F238E27FC236}">
                    <a16:creationId xmlns:a16="http://schemas.microsoft.com/office/drawing/2014/main" id="{CE617B43-4D8F-C6F7-169D-8E7FD85DB659}"/>
                  </a:ext>
                </a:extLst>
              </p:cNvPr>
              <p:cNvGrpSpPr/>
              <p:nvPr userDrawn="1"/>
            </p:nvGrpSpPr>
            <p:grpSpPr>
              <a:xfrm>
                <a:off x="12771530" y="3403239"/>
                <a:ext cx="467176" cy="448491"/>
                <a:chOff x="12782157" y="3403239"/>
                <a:chExt cx="467176" cy="448491"/>
              </a:xfrm>
            </p:grpSpPr>
            <p:grpSp>
              <p:nvGrpSpPr>
                <p:cNvPr id="29" name="Groep 28">
                  <a:extLst>
                    <a:ext uri="{FF2B5EF4-FFF2-40B4-BE49-F238E27FC236}">
                      <a16:creationId xmlns:a16="http://schemas.microsoft.com/office/drawing/2014/main" id="{437C8EFA-DF35-A6AA-7552-95683FC152C8}"/>
                    </a:ext>
                  </a:extLst>
                </p:cNvPr>
                <p:cNvGrpSpPr/>
                <p:nvPr userDrawn="1"/>
              </p:nvGrpSpPr>
              <p:grpSpPr>
                <a:xfrm>
                  <a:off x="12782157" y="3403239"/>
                  <a:ext cx="412976" cy="396132"/>
                  <a:chOff x="13554906" y="3320109"/>
                  <a:chExt cx="443917" cy="425811"/>
                </a:xfrm>
              </p:grpSpPr>
              <p:grpSp>
                <p:nvGrpSpPr>
                  <p:cNvPr id="36" name="Groep 35">
                    <a:extLst>
                      <a:ext uri="{FF2B5EF4-FFF2-40B4-BE49-F238E27FC236}">
                        <a16:creationId xmlns:a16="http://schemas.microsoft.com/office/drawing/2014/main" id="{742A7F63-98E2-F39A-1B26-FF1921DC1736}"/>
                      </a:ext>
                    </a:extLst>
                  </p:cNvPr>
                  <p:cNvGrpSpPr/>
                  <p:nvPr userDrawn="1"/>
                </p:nvGrpSpPr>
                <p:grpSpPr>
                  <a:xfrm>
                    <a:off x="13554906" y="3320109"/>
                    <a:ext cx="443917" cy="425811"/>
                    <a:chOff x="12909684" y="1276143"/>
                    <a:chExt cx="443917" cy="425811"/>
                  </a:xfrm>
                </p:grpSpPr>
                <p:sp>
                  <p:nvSpPr>
                    <p:cNvPr id="39" name="Rechthoek 38">
                      <a:extLst>
                        <a:ext uri="{FF2B5EF4-FFF2-40B4-BE49-F238E27FC236}">
                          <a16:creationId xmlns:a16="http://schemas.microsoft.com/office/drawing/2014/main" id="{1F948FAF-39F3-DF51-5091-79DB4E5CC0C8}"/>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40" name="Rechthoek 39">
                      <a:extLst>
                        <a:ext uri="{FF2B5EF4-FFF2-40B4-BE49-F238E27FC236}">
                          <a16:creationId xmlns:a16="http://schemas.microsoft.com/office/drawing/2014/main" id="{9AD8A470-717E-F126-31CA-42B8DF9DF7D0}"/>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41" name="Ovaal 40">
                      <a:extLst>
                        <a:ext uri="{FF2B5EF4-FFF2-40B4-BE49-F238E27FC236}">
                          <a16:creationId xmlns:a16="http://schemas.microsoft.com/office/drawing/2014/main" id="{A6728287-1A9E-5928-4B5D-A3533DDCEB2B}"/>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pic>
                <p:nvPicPr>
                  <p:cNvPr id="37" name="Afbeelding 36">
                    <a:extLst>
                      <a:ext uri="{FF2B5EF4-FFF2-40B4-BE49-F238E27FC236}">
                        <a16:creationId xmlns:a16="http://schemas.microsoft.com/office/drawing/2014/main" id="{8E910AA5-E608-C9D6-A7A9-AB30365AFDD7}"/>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3567296" y="3424991"/>
                    <a:ext cx="173367" cy="140220"/>
                  </a:xfrm>
                  <a:prstGeom prst="rect">
                    <a:avLst/>
                  </a:prstGeom>
                </p:spPr>
              </p:pic>
              <p:pic>
                <p:nvPicPr>
                  <p:cNvPr id="38" name="Afbeelding 37">
                    <a:extLst>
                      <a:ext uri="{FF2B5EF4-FFF2-40B4-BE49-F238E27FC236}">
                        <a16:creationId xmlns:a16="http://schemas.microsoft.com/office/drawing/2014/main" id="{ADBF2F43-DFBD-C917-1E60-30389C7BB24C}"/>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30" name="Groep 29">
                  <a:extLst>
                    <a:ext uri="{FF2B5EF4-FFF2-40B4-BE49-F238E27FC236}">
                      <a16:creationId xmlns:a16="http://schemas.microsoft.com/office/drawing/2014/main" id="{4BD407F2-75D5-1441-B695-F2F64839C62E}"/>
                    </a:ext>
                  </a:extLst>
                </p:cNvPr>
                <p:cNvGrpSpPr/>
                <p:nvPr userDrawn="1"/>
              </p:nvGrpSpPr>
              <p:grpSpPr>
                <a:xfrm>
                  <a:off x="13103513" y="3705268"/>
                  <a:ext cx="145820" cy="146462"/>
                  <a:chOff x="13096169" y="3602278"/>
                  <a:chExt cx="145820" cy="146462"/>
                </a:xfrm>
              </p:grpSpPr>
              <p:sp>
                <p:nvSpPr>
                  <p:cNvPr id="34" name="Rechthoek 33">
                    <a:extLst>
                      <a:ext uri="{FF2B5EF4-FFF2-40B4-BE49-F238E27FC236}">
                        <a16:creationId xmlns:a16="http://schemas.microsoft.com/office/drawing/2014/main" id="{61A32AA2-31C5-AD63-C179-99B6F5AC08CE}"/>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35" name="Rechthoek 34">
                    <a:extLst>
                      <a:ext uri="{FF2B5EF4-FFF2-40B4-BE49-F238E27FC236}">
                        <a16:creationId xmlns:a16="http://schemas.microsoft.com/office/drawing/2014/main" id="{2833CCF0-6587-9FEA-1224-CC3F19521605}"/>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1" name="Groep 30">
                  <a:extLst>
                    <a:ext uri="{FF2B5EF4-FFF2-40B4-BE49-F238E27FC236}">
                      <a16:creationId xmlns:a16="http://schemas.microsoft.com/office/drawing/2014/main" id="{18B55671-A536-A7CD-EFA3-2CE9F655BF8B}"/>
                    </a:ext>
                  </a:extLst>
                </p:cNvPr>
                <p:cNvGrpSpPr/>
                <p:nvPr userDrawn="1"/>
              </p:nvGrpSpPr>
              <p:grpSpPr>
                <a:xfrm rot="10800000">
                  <a:off x="13061402" y="3665637"/>
                  <a:ext cx="145820" cy="146462"/>
                  <a:chOff x="13096169" y="3602278"/>
                  <a:chExt cx="145820" cy="146462"/>
                </a:xfrm>
              </p:grpSpPr>
              <p:sp>
                <p:nvSpPr>
                  <p:cNvPr id="32" name="Rechthoek 31">
                    <a:extLst>
                      <a:ext uri="{FF2B5EF4-FFF2-40B4-BE49-F238E27FC236}">
                        <a16:creationId xmlns:a16="http://schemas.microsoft.com/office/drawing/2014/main" id="{52649DD5-DAFC-3AA4-3402-3903292D2C7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33" name="Rechthoek 32">
                    <a:extLst>
                      <a:ext uri="{FF2B5EF4-FFF2-40B4-BE49-F238E27FC236}">
                        <a16:creationId xmlns:a16="http://schemas.microsoft.com/office/drawing/2014/main" id="{65F7190A-1D22-93C5-DD7D-722773F40B26}"/>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
            <p:nvSpPr>
              <p:cNvPr id="27" name="Rechthoek 26">
                <a:extLst>
                  <a:ext uri="{FF2B5EF4-FFF2-40B4-BE49-F238E27FC236}">
                    <a16:creationId xmlns:a16="http://schemas.microsoft.com/office/drawing/2014/main" id="{AA119D5E-2738-C18F-F1C8-0CC081472F40}"/>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Bijsnijden</a:t>
                </a:r>
              </a:p>
            </p:txBody>
          </p:sp>
          <p:sp>
            <p:nvSpPr>
              <p:cNvPr id="28" name="Gelijkbenige driehoek 27">
                <a:extLst>
                  <a:ext uri="{FF2B5EF4-FFF2-40B4-BE49-F238E27FC236}">
                    <a16:creationId xmlns:a16="http://schemas.microsoft.com/office/drawing/2014/main" id="{1445072F-1638-9842-CB3D-F1E36ECD59F4}"/>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830515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kst + afbeelding (S)">
    <p:spTree>
      <p:nvGrpSpPr>
        <p:cNvPr id="1" name=""/>
        <p:cNvGrpSpPr/>
        <p:nvPr/>
      </p:nvGrpSpPr>
      <p:grpSpPr>
        <a:xfrm>
          <a:off x="0" y="0"/>
          <a:ext cx="0" cy="0"/>
          <a:chOff x="0" y="0"/>
          <a:chExt cx="0" cy="0"/>
        </a:xfrm>
      </p:grpSpPr>
      <p:sp>
        <p:nvSpPr>
          <p:cNvPr id="17" name="Tijdelijke aanduiding voor afbeelding 16">
            <a:extLst>
              <a:ext uri="{FF2B5EF4-FFF2-40B4-BE49-F238E27FC236}">
                <a16:creationId xmlns:a16="http://schemas.microsoft.com/office/drawing/2014/main" id="{34EE03AE-CD13-42C5-B28F-9FD03DEF7A75}"/>
              </a:ext>
            </a:extLst>
          </p:cNvPr>
          <p:cNvSpPr>
            <a:spLocks noGrp="1"/>
          </p:cNvSpPr>
          <p:nvPr>
            <p:ph type="pic" sz="quarter" idx="13" hasCustomPrompt="1"/>
          </p:nvPr>
        </p:nvSpPr>
        <p:spPr>
          <a:xfrm>
            <a:off x="8473120" y="0"/>
            <a:ext cx="3718880" cy="6858000"/>
          </a:xfrm>
          <a:solidFill>
            <a:schemeClr val="bg1">
              <a:lumMod val="95000"/>
            </a:schemeClr>
          </a:solidFill>
        </p:spPr>
        <p:txBody>
          <a:bodyPr lIns="360000" tIns="0" rIns="36000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nl-NL"/>
              <a:t>Klik op onderstaand pictogram </a:t>
            </a:r>
            <a:br>
              <a:rPr lang="nl-NL"/>
            </a:br>
            <a:r>
              <a:rPr lang="nl-NL"/>
              <a:t>om een afbeelding in te voegen</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720001" y="1593488"/>
            <a:ext cx="7033119" cy="4237200"/>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err="1"/>
              <a:t>Bullet</a:t>
            </a:r>
            <a:endParaRPr lang="nl-NL" noProof="0"/>
          </a:p>
          <a:p>
            <a:pPr lvl="1"/>
            <a:r>
              <a:rPr lang="nl-NL" noProof="0"/>
              <a:t>Sub-</a:t>
            </a:r>
            <a:r>
              <a:rPr lang="nl-NL" noProof="0" err="1"/>
              <a:t>bullet</a:t>
            </a:r>
            <a:r>
              <a:rPr lang="nl-NL" noProof="0"/>
              <a:t> #1</a:t>
            </a:r>
          </a:p>
          <a:p>
            <a:pPr lvl="2"/>
            <a:r>
              <a:rPr lang="nl-NL" noProof="0"/>
              <a:t>Sub-</a:t>
            </a:r>
            <a:r>
              <a:rPr lang="nl-NL" noProof="0" err="1"/>
              <a:t>bullet</a:t>
            </a:r>
            <a:r>
              <a:rPr lang="nl-NL" noProof="0"/>
              <a:t> #2</a:t>
            </a:r>
          </a:p>
          <a:p>
            <a:pPr lvl="3"/>
            <a:r>
              <a:rPr lang="nl-NL" noProof="0"/>
              <a:t>Leestekst</a:t>
            </a:r>
          </a:p>
          <a:p>
            <a:pPr lvl="4"/>
            <a:r>
              <a:rPr lang="nl-NL" noProof="0"/>
              <a:t>Subtitel #1</a:t>
            </a:r>
          </a:p>
          <a:p>
            <a:pPr lvl="5"/>
            <a:r>
              <a:rPr lang="nl-NL" noProof="0"/>
              <a:t>Subtitel #2</a:t>
            </a:r>
          </a:p>
          <a:p>
            <a:pPr lvl="6"/>
            <a:r>
              <a:rPr lang="nl-NL" noProof="0"/>
              <a:t>Numerieke </a:t>
            </a:r>
            <a:r>
              <a:rPr lang="nl-NL" noProof="0" err="1"/>
              <a:t>bullet</a:t>
            </a:r>
            <a:endParaRPr lang="nl-NL" noProof="0"/>
          </a:p>
          <a:p>
            <a:pPr lvl="7"/>
            <a:r>
              <a:rPr lang="nl-NL" noProof="0"/>
              <a:t>Alfabetische </a:t>
            </a:r>
            <a:r>
              <a:rPr lang="nl-NL" noProof="0" err="1"/>
              <a:t>bullet</a:t>
            </a:r>
            <a:endParaRPr lang="nl-NL" noProof="0"/>
          </a:p>
          <a:p>
            <a:pPr lvl="8"/>
            <a:r>
              <a:rPr lang="nl-NL" noProof="0"/>
              <a:t>Bronvermelding</a:t>
            </a:r>
          </a:p>
        </p:txBody>
      </p:sp>
      <p:sp>
        <p:nvSpPr>
          <p:cNvPr id="21" name="Rechthoek 20">
            <a:extLst>
              <a:ext uri="{FF2B5EF4-FFF2-40B4-BE49-F238E27FC236}">
                <a16:creationId xmlns:a16="http://schemas.microsoft.com/office/drawing/2014/main" id="{8778B65F-BF88-4C17-8B7E-1110F69AEE26}"/>
              </a:ext>
            </a:extLst>
          </p:cNvPr>
          <p:cNvSpPr/>
          <p:nvPr userDrawn="1"/>
        </p:nvSpPr>
        <p:spPr>
          <a:xfrm>
            <a:off x="0" y="-425941"/>
            <a:ext cx="2030877"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a:solidFill>
                  <a:schemeClr val="accent1"/>
                </a:solidFill>
                <a:latin typeface="+mj-lt"/>
              </a:rPr>
              <a:t>Tekst + afbeelding (S)</a:t>
            </a:r>
          </a:p>
        </p:txBody>
      </p:sp>
      <p:sp>
        <p:nvSpPr>
          <p:cNvPr id="2" name="Tijdelijke aanduiding voor datum 1">
            <a:extLst>
              <a:ext uri="{FF2B5EF4-FFF2-40B4-BE49-F238E27FC236}">
                <a16:creationId xmlns:a16="http://schemas.microsoft.com/office/drawing/2014/main" id="{1AD3CB29-77A7-4F78-805B-7E6BE8EA8610}"/>
              </a:ext>
            </a:extLst>
          </p:cNvPr>
          <p:cNvSpPr>
            <a:spLocks noGrp="1"/>
          </p:cNvSpPr>
          <p:nvPr>
            <p:ph type="dt" sz="half" idx="14"/>
          </p:nvPr>
        </p:nvSpPr>
        <p:spPr/>
        <p:txBody>
          <a:bodyPr/>
          <a:lstStyle/>
          <a:p>
            <a:endParaRPr lang="nl-NL"/>
          </a:p>
        </p:txBody>
      </p:sp>
      <p:sp>
        <p:nvSpPr>
          <p:cNvPr id="4" name="Tijdelijke aanduiding voor voettekst 3">
            <a:extLst>
              <a:ext uri="{FF2B5EF4-FFF2-40B4-BE49-F238E27FC236}">
                <a16:creationId xmlns:a16="http://schemas.microsoft.com/office/drawing/2014/main" id="{5A8DACDE-E790-4F3E-88D2-57D188AE7E5E}"/>
              </a:ext>
            </a:extLst>
          </p:cNvPr>
          <p:cNvSpPr>
            <a:spLocks noGrp="1"/>
          </p:cNvSpPr>
          <p:nvPr>
            <p:ph type="ftr" sz="quarter" idx="15"/>
          </p:nvPr>
        </p:nvSpPr>
        <p:spPr/>
        <p:txBody>
          <a:bodyPr/>
          <a:lstStyle/>
          <a:p>
            <a:r>
              <a:rPr lang="nl-NL"/>
              <a:t>Juridisch Loket</a:t>
            </a:r>
          </a:p>
        </p:txBody>
      </p:sp>
      <p:sp>
        <p:nvSpPr>
          <p:cNvPr id="5" name="Tijdelijke aanduiding voor dianummer 4">
            <a:extLst>
              <a:ext uri="{FF2B5EF4-FFF2-40B4-BE49-F238E27FC236}">
                <a16:creationId xmlns:a16="http://schemas.microsoft.com/office/drawing/2014/main" id="{300FBC05-C10D-4FF1-B7E0-2507B350E285}"/>
              </a:ext>
            </a:extLst>
          </p:cNvPr>
          <p:cNvSpPr>
            <a:spLocks noGrp="1"/>
          </p:cNvSpPr>
          <p:nvPr>
            <p:ph type="sldNum" sz="quarter" idx="16"/>
          </p:nvPr>
        </p:nvSpPr>
        <p:spPr/>
        <p:txBody>
          <a:bodyPr/>
          <a:lstStyle/>
          <a:p>
            <a:fld id="{9E843DB9-9987-4157-AB9C-CEA8D7D910BB}" type="slidenum">
              <a:rPr lang="nl-NL" smtClean="0"/>
              <a:pPr/>
              <a:t>‹nr.›</a:t>
            </a:fld>
            <a:endParaRPr lang="nl-NL"/>
          </a:p>
        </p:txBody>
      </p:sp>
      <p:sp>
        <p:nvSpPr>
          <p:cNvPr id="6" name="Tijdelijke aanduiding voor tekst 7">
            <a:extLst>
              <a:ext uri="{FF2B5EF4-FFF2-40B4-BE49-F238E27FC236}">
                <a16:creationId xmlns:a16="http://schemas.microsoft.com/office/drawing/2014/main" id="{780ECED1-F7E8-9BCB-142E-3D8E3BE5577F}"/>
              </a:ext>
            </a:extLst>
          </p:cNvPr>
          <p:cNvSpPr>
            <a:spLocks noGrp="1"/>
          </p:cNvSpPr>
          <p:nvPr>
            <p:ph type="body" sz="quarter" idx="17" hasCustomPrompt="1"/>
          </p:nvPr>
        </p:nvSpPr>
        <p:spPr>
          <a:xfrm>
            <a:off x="719138" y="472916"/>
            <a:ext cx="9847262" cy="246221"/>
          </a:xfrm>
        </p:spPr>
        <p:txBody>
          <a:bodyPr anchor="b"/>
          <a:lstStyle>
            <a:lvl1pPr marL="0" indent="0">
              <a:buNone/>
              <a:defRPr sz="1600" b="1">
                <a:solidFill>
                  <a:schemeClr val="accent2"/>
                </a:solidFill>
              </a:defRPr>
            </a:lvl1pPr>
          </a:lstStyle>
          <a:p>
            <a:pPr lvl="0"/>
            <a:r>
              <a:rPr lang="nl-NL"/>
              <a:t>Hoofdstuk</a:t>
            </a:r>
          </a:p>
        </p:txBody>
      </p:sp>
      <p:sp>
        <p:nvSpPr>
          <p:cNvPr id="7" name="Titel 6">
            <a:extLst>
              <a:ext uri="{FF2B5EF4-FFF2-40B4-BE49-F238E27FC236}">
                <a16:creationId xmlns:a16="http://schemas.microsoft.com/office/drawing/2014/main" id="{CF61C065-6DCC-5F3E-ADB9-ED18EEFA7DE8}"/>
              </a:ext>
            </a:extLst>
          </p:cNvPr>
          <p:cNvSpPr>
            <a:spLocks noGrp="1"/>
          </p:cNvSpPr>
          <p:nvPr>
            <p:ph type="title" hasCustomPrompt="1"/>
          </p:nvPr>
        </p:nvSpPr>
        <p:spPr/>
        <p:txBody>
          <a:bodyPr/>
          <a:lstStyle/>
          <a:p>
            <a:r>
              <a:rPr lang="nl-NL" noProof="0"/>
              <a:t>Plaats titel hier</a:t>
            </a:r>
            <a:endParaRPr lang="nl-NL"/>
          </a:p>
        </p:txBody>
      </p:sp>
      <p:grpSp>
        <p:nvGrpSpPr>
          <p:cNvPr id="8" name="INSTRUCTIE">
            <a:extLst>
              <a:ext uri="{FF2B5EF4-FFF2-40B4-BE49-F238E27FC236}">
                <a16:creationId xmlns:a16="http://schemas.microsoft.com/office/drawing/2014/main" id="{A4292BB3-66C6-25BC-32C9-BCBF4DF0FD8D}"/>
              </a:ext>
            </a:extLst>
          </p:cNvPr>
          <p:cNvGrpSpPr/>
          <p:nvPr userDrawn="1"/>
        </p:nvGrpSpPr>
        <p:grpSpPr>
          <a:xfrm>
            <a:off x="-3786165" y="0"/>
            <a:ext cx="3593091" cy="4641338"/>
            <a:chOff x="-3786165" y="0"/>
            <a:chExt cx="3593091" cy="4641338"/>
          </a:xfrm>
        </p:grpSpPr>
        <p:sp>
          <p:nvSpPr>
            <p:cNvPr id="9" name="Rechthoek 8">
              <a:extLst>
                <a:ext uri="{FF2B5EF4-FFF2-40B4-BE49-F238E27FC236}">
                  <a16:creationId xmlns:a16="http://schemas.microsoft.com/office/drawing/2014/main" id="{F43EF3A0-F915-2DD3-B352-5DA115A4E533}"/>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LIJSTNIVEAU kiezen</a:t>
              </a:r>
            </a:p>
          </p:txBody>
        </p:sp>
        <p:sp>
          <p:nvSpPr>
            <p:cNvPr id="10" name="Ovaal 9">
              <a:extLst>
                <a:ext uri="{FF2B5EF4-FFF2-40B4-BE49-F238E27FC236}">
                  <a16:creationId xmlns:a16="http://schemas.microsoft.com/office/drawing/2014/main" id="{BC99E3C3-1CAE-9E28-6FAF-1D718598509F}"/>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1" name="Rechthoek 10">
              <a:extLst>
                <a:ext uri="{FF2B5EF4-FFF2-40B4-BE49-F238E27FC236}">
                  <a16:creationId xmlns:a16="http://schemas.microsoft.com/office/drawing/2014/main" id="{A8E34A85-8436-572D-9078-F9500E8F367A}"/>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12" name="Ovaal 11">
              <a:extLst>
                <a:ext uri="{FF2B5EF4-FFF2-40B4-BE49-F238E27FC236}">
                  <a16:creationId xmlns:a16="http://schemas.microsoft.com/office/drawing/2014/main" id="{73BF9F19-E857-DAE0-A9E4-4BB05051E6BC}"/>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3" name="Rechthoek 12">
              <a:extLst>
                <a:ext uri="{FF2B5EF4-FFF2-40B4-BE49-F238E27FC236}">
                  <a16:creationId xmlns:a16="http://schemas.microsoft.com/office/drawing/2014/main" id="{70A8A83E-F3D0-02FD-C916-ED056969C73D}"/>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4" name="Rechthoek 13">
              <a:extLst>
                <a:ext uri="{FF2B5EF4-FFF2-40B4-BE49-F238E27FC236}">
                  <a16:creationId xmlns:a16="http://schemas.microsoft.com/office/drawing/2014/main" id="{4C483BFD-3E62-7C1B-70D7-160FBA0F0BBC}"/>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Calibri" panose="020F0502020204030204" pitchFamily="34" charset="0"/>
                <a:buChar char="•"/>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 #1</a:t>
              </a:r>
            </a:p>
          </p:txBody>
        </p:sp>
        <p:sp>
          <p:nvSpPr>
            <p:cNvPr id="15" name="Ovaal 14">
              <a:extLst>
                <a:ext uri="{FF2B5EF4-FFF2-40B4-BE49-F238E27FC236}">
                  <a16:creationId xmlns:a16="http://schemas.microsoft.com/office/drawing/2014/main" id="{297819A9-A5E5-B349-517D-8E2E64744435}"/>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6" name="Rechthoek 15">
              <a:extLst>
                <a:ext uri="{FF2B5EF4-FFF2-40B4-BE49-F238E27FC236}">
                  <a16:creationId xmlns:a16="http://schemas.microsoft.com/office/drawing/2014/main" id="{D2F38AEE-78F3-1928-D09F-AB4DE104354B}"/>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539750" marR="0" lvl="0" indent="-177800" defTabSz="914400" eaLnBrk="1" fontAlgn="auto" latinLnBrk="0" hangingPunct="1">
                <a:lnSpc>
                  <a:spcPct val="100000"/>
                </a:lnSpc>
                <a:spcBef>
                  <a:spcPts val="600"/>
                </a:spcBef>
                <a:spcAft>
                  <a:spcPts val="600"/>
                </a:spcAft>
                <a:buClr>
                  <a:schemeClr val="accent4"/>
                </a:buClr>
                <a:buSzTx/>
                <a:buFont typeface="Calibri" panose="020F0502020204030204" pitchFamily="34" charset="0"/>
                <a:buChar char="–"/>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 #2</a:t>
              </a:r>
            </a:p>
          </p:txBody>
        </p:sp>
        <p:sp>
          <p:nvSpPr>
            <p:cNvPr id="18" name="Ovaal 17">
              <a:extLst>
                <a:ext uri="{FF2B5EF4-FFF2-40B4-BE49-F238E27FC236}">
                  <a16:creationId xmlns:a16="http://schemas.microsoft.com/office/drawing/2014/main" id="{8ECA7C0E-694A-1959-07BA-05E09A83C1A6}"/>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9" name="Rechthoek 18">
              <a:extLst>
                <a:ext uri="{FF2B5EF4-FFF2-40B4-BE49-F238E27FC236}">
                  <a16:creationId xmlns:a16="http://schemas.microsoft.com/office/drawing/2014/main" id="{3AE2ABA3-F147-FF93-DA7D-8B6BCD4C7433}"/>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Leestekst</a:t>
              </a:r>
            </a:p>
          </p:txBody>
        </p:sp>
        <p:sp>
          <p:nvSpPr>
            <p:cNvPr id="20" name="Ovaal 19">
              <a:extLst>
                <a:ext uri="{FF2B5EF4-FFF2-40B4-BE49-F238E27FC236}">
                  <a16:creationId xmlns:a16="http://schemas.microsoft.com/office/drawing/2014/main" id="{0C9F6FDD-8A5E-152B-08A0-930BAF4BAD36}"/>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2" name="Rechthoek 21">
              <a:extLst>
                <a:ext uri="{FF2B5EF4-FFF2-40B4-BE49-F238E27FC236}">
                  <a16:creationId xmlns:a16="http://schemas.microsoft.com/office/drawing/2014/main" id="{AF657F24-2432-3088-7248-F6CAA7EEAE98}"/>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800" b="1" i="0" u="none" strike="noStrike" kern="0" cap="none" spc="0" normalizeH="0" baseline="0" noProof="0">
                  <a:ln>
                    <a:noFill/>
                  </a:ln>
                  <a:solidFill>
                    <a:schemeClr val="accent1"/>
                  </a:solidFill>
                  <a:effectLst/>
                  <a:uLnTx/>
                  <a:uFillTx/>
                  <a:latin typeface="Calibri" panose="020F0502020204030204" pitchFamily="34" charset="0"/>
                  <a:cs typeface="Calibri" panose="020F0502020204030204" pitchFamily="34" charset="0"/>
                </a:rPr>
                <a:t>Subtitel #1</a:t>
              </a:r>
            </a:p>
          </p:txBody>
        </p:sp>
        <p:sp>
          <p:nvSpPr>
            <p:cNvPr id="23" name="Ovaal 22">
              <a:extLst>
                <a:ext uri="{FF2B5EF4-FFF2-40B4-BE49-F238E27FC236}">
                  <a16:creationId xmlns:a16="http://schemas.microsoft.com/office/drawing/2014/main" id="{85C08E19-C743-973D-E8DC-97833AD5E002}"/>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4" name="Rechthoek 23">
              <a:extLst>
                <a:ext uri="{FF2B5EF4-FFF2-40B4-BE49-F238E27FC236}">
                  <a16:creationId xmlns:a16="http://schemas.microsoft.com/office/drawing/2014/main" id="{63EE1D0C-33B7-C663-45F0-573725253E30}"/>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Numerieke </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25" name="Ovaal 24">
              <a:extLst>
                <a:ext uri="{FF2B5EF4-FFF2-40B4-BE49-F238E27FC236}">
                  <a16:creationId xmlns:a16="http://schemas.microsoft.com/office/drawing/2014/main" id="{99E6F8ED-50CA-D790-FC7B-6EFCA789A5BA}"/>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6" name="Rechthoek 25">
              <a:extLst>
                <a:ext uri="{FF2B5EF4-FFF2-40B4-BE49-F238E27FC236}">
                  <a16:creationId xmlns:a16="http://schemas.microsoft.com/office/drawing/2014/main" id="{9979128C-B140-E686-ED6D-383781EE5BC8}"/>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lphaLcPeriod"/>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Alfabetische </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27" name="Ovaal 26">
              <a:extLst>
                <a:ext uri="{FF2B5EF4-FFF2-40B4-BE49-F238E27FC236}">
                  <a16:creationId xmlns:a16="http://schemas.microsoft.com/office/drawing/2014/main" id="{CB999B65-9366-BE7D-8F0A-E0D1B9FAF7F7}"/>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8" name="Rechthoek 27">
              <a:extLst>
                <a:ext uri="{FF2B5EF4-FFF2-40B4-BE49-F238E27FC236}">
                  <a16:creationId xmlns:a16="http://schemas.microsoft.com/office/drawing/2014/main" id="{88F4E96B-44E9-65E0-9AD2-F5513A7320A4}"/>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tx1"/>
                </a:buClr>
                <a:buSzTx/>
                <a:buFont typeface="Calibri" panose="020F0502020204030204" pitchFamily="34" charset="0"/>
                <a:buNone/>
                <a:tabLst/>
                <a:defRPr/>
              </a:pPr>
              <a:r>
                <a:rPr kumimoji="0" lang="nl-NL" sz="1200" b="0" i="1"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Bronvermelding</a:t>
              </a:r>
            </a:p>
          </p:txBody>
        </p:sp>
        <p:sp>
          <p:nvSpPr>
            <p:cNvPr id="29" name="Ovaal 28">
              <a:extLst>
                <a:ext uri="{FF2B5EF4-FFF2-40B4-BE49-F238E27FC236}">
                  <a16:creationId xmlns:a16="http://schemas.microsoft.com/office/drawing/2014/main" id="{7DFCACED-6317-4B46-AF66-045903A83A35}"/>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30" name="Rechthoek 29">
              <a:extLst>
                <a:ext uri="{FF2B5EF4-FFF2-40B4-BE49-F238E27FC236}">
                  <a16:creationId xmlns:a16="http://schemas.microsoft.com/office/drawing/2014/main" id="{94A2B1C0-2C23-7FE2-3B0A-B1427618D6EF}"/>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600" b="1"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Subtitel #2</a:t>
              </a:r>
            </a:p>
          </p:txBody>
        </p:sp>
        <p:grpSp>
          <p:nvGrpSpPr>
            <p:cNvPr id="33" name="VOORBEELD">
              <a:extLst>
                <a:ext uri="{FF2B5EF4-FFF2-40B4-BE49-F238E27FC236}">
                  <a16:creationId xmlns:a16="http://schemas.microsoft.com/office/drawing/2014/main" id="{64FBC432-F34F-D81D-7BE7-653F6A3EA0B7}"/>
                </a:ext>
              </a:extLst>
            </p:cNvPr>
            <p:cNvGrpSpPr/>
            <p:nvPr userDrawn="1"/>
          </p:nvGrpSpPr>
          <p:grpSpPr>
            <a:xfrm>
              <a:off x="-3605171" y="458674"/>
              <a:ext cx="3234311" cy="558875"/>
              <a:chOff x="-3605171" y="458674"/>
              <a:chExt cx="3234311" cy="558875"/>
            </a:xfrm>
          </p:grpSpPr>
          <p:sp>
            <p:nvSpPr>
              <p:cNvPr id="34" name="Rechthoek 33">
                <a:extLst>
                  <a:ext uri="{FF2B5EF4-FFF2-40B4-BE49-F238E27FC236}">
                    <a16:creationId xmlns:a16="http://schemas.microsoft.com/office/drawing/2014/main" id="{577D43EB-96BF-DF68-C55F-1D134142C138}"/>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5" name="Rechthoek 34">
                <a:extLst>
                  <a:ext uri="{FF2B5EF4-FFF2-40B4-BE49-F238E27FC236}">
                    <a16:creationId xmlns:a16="http://schemas.microsoft.com/office/drawing/2014/main" id="{4A467357-E455-3184-3718-B128C13A24DC}"/>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6" name="Groep 35">
                <a:extLst>
                  <a:ext uri="{FF2B5EF4-FFF2-40B4-BE49-F238E27FC236}">
                    <a16:creationId xmlns:a16="http://schemas.microsoft.com/office/drawing/2014/main" id="{76542179-2B76-2051-C396-F61F178A3A98}"/>
                  </a:ext>
                </a:extLst>
              </p:cNvPr>
              <p:cNvGrpSpPr/>
              <p:nvPr userDrawn="1"/>
            </p:nvGrpSpPr>
            <p:grpSpPr>
              <a:xfrm>
                <a:off x="-3386247" y="830871"/>
                <a:ext cx="139423" cy="109566"/>
                <a:chOff x="-2866744" y="827071"/>
                <a:chExt cx="168701" cy="132575"/>
              </a:xfrm>
            </p:grpSpPr>
            <p:grpSp>
              <p:nvGrpSpPr>
                <p:cNvPr id="67" name="Groep 66">
                  <a:extLst>
                    <a:ext uri="{FF2B5EF4-FFF2-40B4-BE49-F238E27FC236}">
                      <a16:creationId xmlns:a16="http://schemas.microsoft.com/office/drawing/2014/main" id="{FE573314-C306-2286-2B2E-D4C2F0B87910}"/>
                    </a:ext>
                  </a:extLst>
                </p:cNvPr>
                <p:cNvGrpSpPr/>
                <p:nvPr userDrawn="1"/>
              </p:nvGrpSpPr>
              <p:grpSpPr>
                <a:xfrm>
                  <a:off x="-2866744" y="827071"/>
                  <a:ext cx="168701" cy="132575"/>
                  <a:chOff x="-2866744" y="827071"/>
                  <a:chExt cx="168701" cy="132575"/>
                </a:xfrm>
              </p:grpSpPr>
              <p:cxnSp>
                <p:nvCxnSpPr>
                  <p:cNvPr id="69" name="Rechte verbindingslijn 68">
                    <a:extLst>
                      <a:ext uri="{FF2B5EF4-FFF2-40B4-BE49-F238E27FC236}">
                        <a16:creationId xmlns:a16="http://schemas.microsoft.com/office/drawing/2014/main" id="{E887CD20-0662-1CAE-8873-A4631BC25600}"/>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A74C7601-B343-794D-D7F8-DA31B6F3BAAC}"/>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5070A601-48BE-D7E3-37A4-88E28BA23B45}"/>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9F511A8E-C8D5-B075-E9FC-EACBE5F9116C}"/>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3" name="Rechte verbindingslijn 72">
                    <a:extLst>
                      <a:ext uri="{FF2B5EF4-FFF2-40B4-BE49-F238E27FC236}">
                        <a16:creationId xmlns:a16="http://schemas.microsoft.com/office/drawing/2014/main" id="{BDDC797B-C06A-9646-9809-EF89117EE83E}"/>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8" name="Pijl: rechts 67">
                  <a:extLst>
                    <a:ext uri="{FF2B5EF4-FFF2-40B4-BE49-F238E27FC236}">
                      <a16:creationId xmlns:a16="http://schemas.microsoft.com/office/drawing/2014/main" id="{4EB2C2EB-C9B2-A1AB-184C-190B1AC4B94C}"/>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7" name="Groep 36">
                <a:extLst>
                  <a:ext uri="{FF2B5EF4-FFF2-40B4-BE49-F238E27FC236}">
                    <a16:creationId xmlns:a16="http://schemas.microsoft.com/office/drawing/2014/main" id="{A84407B6-7D40-B9B5-DC26-EE07D28B263F}"/>
                  </a:ext>
                </a:extLst>
              </p:cNvPr>
              <p:cNvGrpSpPr/>
              <p:nvPr userDrawn="1"/>
            </p:nvGrpSpPr>
            <p:grpSpPr>
              <a:xfrm>
                <a:off x="-3605171" y="830871"/>
                <a:ext cx="139423" cy="109566"/>
                <a:chOff x="-2866744" y="518074"/>
                <a:chExt cx="168701" cy="132575"/>
              </a:xfrm>
            </p:grpSpPr>
            <p:grpSp>
              <p:nvGrpSpPr>
                <p:cNvPr id="60" name="Groep 59">
                  <a:extLst>
                    <a:ext uri="{FF2B5EF4-FFF2-40B4-BE49-F238E27FC236}">
                      <a16:creationId xmlns:a16="http://schemas.microsoft.com/office/drawing/2014/main" id="{8D71380F-1350-EA69-6BB0-06DF48CAF245}"/>
                    </a:ext>
                  </a:extLst>
                </p:cNvPr>
                <p:cNvGrpSpPr/>
                <p:nvPr userDrawn="1"/>
              </p:nvGrpSpPr>
              <p:grpSpPr>
                <a:xfrm>
                  <a:off x="-2866744" y="518074"/>
                  <a:ext cx="168701" cy="132575"/>
                  <a:chOff x="-2866744" y="518074"/>
                  <a:chExt cx="168701" cy="132575"/>
                </a:xfrm>
              </p:grpSpPr>
              <p:cxnSp>
                <p:nvCxnSpPr>
                  <p:cNvPr id="62" name="Rechte verbindingslijn 61">
                    <a:extLst>
                      <a:ext uri="{FF2B5EF4-FFF2-40B4-BE49-F238E27FC236}">
                        <a16:creationId xmlns:a16="http://schemas.microsoft.com/office/drawing/2014/main" id="{C4823767-9EA0-9EBB-A1B6-9DE6AACC0023}"/>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6EEF5E91-EE11-803C-9D8C-24BC52B1B279}"/>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C9289811-02F6-1852-7407-BEB324DDDF6F}"/>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FB7ACBF3-D35F-E95F-0AC5-495FE4DD6E99}"/>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DF9F7F44-AD9C-094C-75DD-DA7F597F91E8}"/>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1" name="Pijl: rechts 60">
                  <a:extLst>
                    <a:ext uri="{FF2B5EF4-FFF2-40B4-BE49-F238E27FC236}">
                      <a16:creationId xmlns:a16="http://schemas.microsoft.com/office/drawing/2014/main" id="{EEFB5D8D-6461-BDC2-C4E9-70E819130AF3}"/>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38" name="Rechte verbindingslijn 37">
                <a:extLst>
                  <a:ext uri="{FF2B5EF4-FFF2-40B4-BE49-F238E27FC236}">
                    <a16:creationId xmlns:a16="http://schemas.microsoft.com/office/drawing/2014/main" id="{1F2AEE2A-816A-A3A9-B100-9643AB2C6968}"/>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9" name="Rechte verbindingslijn 38">
                <a:extLst>
                  <a:ext uri="{FF2B5EF4-FFF2-40B4-BE49-F238E27FC236}">
                    <a16:creationId xmlns:a16="http://schemas.microsoft.com/office/drawing/2014/main" id="{089B92A4-0396-8DA9-E348-A6F26C46B39B}"/>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0" name="Rechthoek 39">
                <a:extLst>
                  <a:ext uri="{FF2B5EF4-FFF2-40B4-BE49-F238E27FC236}">
                    <a16:creationId xmlns:a16="http://schemas.microsoft.com/office/drawing/2014/main" id="{770BBBAE-D0B8-3954-8001-CDDFB62AD400}"/>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Lijstniveau verlagen</a:t>
                </a:r>
              </a:p>
            </p:txBody>
          </p:sp>
          <p:sp>
            <p:nvSpPr>
              <p:cNvPr id="41" name="Rechthoek 40">
                <a:extLst>
                  <a:ext uri="{FF2B5EF4-FFF2-40B4-BE49-F238E27FC236}">
                    <a16:creationId xmlns:a16="http://schemas.microsoft.com/office/drawing/2014/main" id="{EF6C398A-A82F-B7FB-A297-5ACB9A9F3542}"/>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Lijstniveau verhogen</a:t>
                </a:r>
              </a:p>
            </p:txBody>
          </p:sp>
          <p:grpSp>
            <p:nvGrpSpPr>
              <p:cNvPr id="42" name="Groep 41">
                <a:extLst>
                  <a:ext uri="{FF2B5EF4-FFF2-40B4-BE49-F238E27FC236}">
                    <a16:creationId xmlns:a16="http://schemas.microsoft.com/office/drawing/2014/main" id="{F956B721-3DBE-6B0A-307D-F3D7BB3B4CE4}"/>
                  </a:ext>
                </a:extLst>
              </p:cNvPr>
              <p:cNvGrpSpPr/>
              <p:nvPr userDrawn="1"/>
            </p:nvGrpSpPr>
            <p:grpSpPr>
              <a:xfrm>
                <a:off x="-2916763" y="769168"/>
                <a:ext cx="268738" cy="248381"/>
                <a:chOff x="-2916763" y="769168"/>
                <a:chExt cx="268738" cy="248381"/>
              </a:xfrm>
            </p:grpSpPr>
            <p:sp>
              <p:nvSpPr>
                <p:cNvPr id="52" name="Rechthoek 51">
                  <a:extLst>
                    <a:ext uri="{FF2B5EF4-FFF2-40B4-BE49-F238E27FC236}">
                      <a16:creationId xmlns:a16="http://schemas.microsoft.com/office/drawing/2014/main" id="{89EF3A23-06A3-EB65-A968-D6C0BA04FE14}"/>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53" name="Groep 52">
                  <a:extLst>
                    <a:ext uri="{FF2B5EF4-FFF2-40B4-BE49-F238E27FC236}">
                      <a16:creationId xmlns:a16="http://schemas.microsoft.com/office/drawing/2014/main" id="{F4AACC9E-6647-B23A-0271-1DC935701C6C}"/>
                    </a:ext>
                  </a:extLst>
                </p:cNvPr>
                <p:cNvGrpSpPr/>
                <p:nvPr userDrawn="1"/>
              </p:nvGrpSpPr>
              <p:grpSpPr>
                <a:xfrm>
                  <a:off x="-2866744" y="827071"/>
                  <a:ext cx="168701" cy="132575"/>
                  <a:chOff x="-2866744" y="827071"/>
                  <a:chExt cx="168701" cy="132575"/>
                </a:xfrm>
              </p:grpSpPr>
              <p:cxnSp>
                <p:nvCxnSpPr>
                  <p:cNvPr id="55" name="Rechte verbindingslijn 54">
                    <a:extLst>
                      <a:ext uri="{FF2B5EF4-FFF2-40B4-BE49-F238E27FC236}">
                        <a16:creationId xmlns:a16="http://schemas.microsoft.com/office/drawing/2014/main" id="{F0253BD3-816A-90C2-20B9-D766F5CA7BF9}"/>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4B71E36A-72DD-0B4B-2C81-E35A1CF2383B}"/>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3CBA457C-929B-B7BA-DB66-8A117BE24934}"/>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11B28104-D474-DF4F-11B3-EF27225150E3}"/>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4228E653-3222-DCB6-073E-0167D99CE978}"/>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4" name="Pijl: rechts 53">
                  <a:extLst>
                    <a:ext uri="{FF2B5EF4-FFF2-40B4-BE49-F238E27FC236}">
                      <a16:creationId xmlns:a16="http://schemas.microsoft.com/office/drawing/2014/main" id="{AD89993D-1CFE-247C-D361-7BF52D37D971}"/>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3" name="Groep 42">
                <a:extLst>
                  <a:ext uri="{FF2B5EF4-FFF2-40B4-BE49-F238E27FC236}">
                    <a16:creationId xmlns:a16="http://schemas.microsoft.com/office/drawing/2014/main" id="{52FA6881-DF6F-2852-BD04-71B701C23512}"/>
                  </a:ext>
                </a:extLst>
              </p:cNvPr>
              <p:cNvGrpSpPr/>
              <p:nvPr userDrawn="1"/>
            </p:nvGrpSpPr>
            <p:grpSpPr>
              <a:xfrm>
                <a:off x="-2916763" y="460171"/>
                <a:ext cx="268738" cy="248381"/>
                <a:chOff x="-2916763" y="460171"/>
                <a:chExt cx="268738" cy="248381"/>
              </a:xfrm>
            </p:grpSpPr>
            <p:sp>
              <p:nvSpPr>
                <p:cNvPr id="44" name="Rechthoek 43">
                  <a:extLst>
                    <a:ext uri="{FF2B5EF4-FFF2-40B4-BE49-F238E27FC236}">
                      <a16:creationId xmlns:a16="http://schemas.microsoft.com/office/drawing/2014/main" id="{2000BC67-24D5-13B5-BA9B-B2E4DE90E808}"/>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5" name="Groep 44">
                  <a:extLst>
                    <a:ext uri="{FF2B5EF4-FFF2-40B4-BE49-F238E27FC236}">
                      <a16:creationId xmlns:a16="http://schemas.microsoft.com/office/drawing/2014/main" id="{694FE7D6-361E-558E-FEAC-114006DAD3D6}"/>
                    </a:ext>
                  </a:extLst>
                </p:cNvPr>
                <p:cNvGrpSpPr/>
                <p:nvPr userDrawn="1"/>
              </p:nvGrpSpPr>
              <p:grpSpPr>
                <a:xfrm>
                  <a:off x="-2866744" y="518074"/>
                  <a:ext cx="168701" cy="132575"/>
                  <a:chOff x="-2866744" y="518074"/>
                  <a:chExt cx="168701" cy="132575"/>
                </a:xfrm>
              </p:grpSpPr>
              <p:cxnSp>
                <p:nvCxnSpPr>
                  <p:cNvPr id="47" name="Rechte verbindingslijn 46">
                    <a:extLst>
                      <a:ext uri="{FF2B5EF4-FFF2-40B4-BE49-F238E27FC236}">
                        <a16:creationId xmlns:a16="http://schemas.microsoft.com/office/drawing/2014/main" id="{4CC5DC42-8886-0D59-DE7E-12B3EDD4EA12}"/>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8" name="Rechte verbindingslijn 47">
                    <a:extLst>
                      <a:ext uri="{FF2B5EF4-FFF2-40B4-BE49-F238E27FC236}">
                        <a16:creationId xmlns:a16="http://schemas.microsoft.com/office/drawing/2014/main" id="{2D719EC5-6953-FDDA-BDB7-66E67A77BD82}"/>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033537E7-20F4-C91D-DCE3-310866D92A8C}"/>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14C43FB8-0679-0DA3-7600-36CD50884D7E}"/>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1" name="Rechte verbindingslijn 50">
                    <a:extLst>
                      <a:ext uri="{FF2B5EF4-FFF2-40B4-BE49-F238E27FC236}">
                        <a16:creationId xmlns:a16="http://schemas.microsoft.com/office/drawing/2014/main" id="{4F592C02-255A-7889-B169-4D26E3541F53}"/>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6" name="Pijl: rechts 45">
                  <a:extLst>
                    <a:ext uri="{FF2B5EF4-FFF2-40B4-BE49-F238E27FC236}">
                      <a16:creationId xmlns:a16="http://schemas.microsoft.com/office/drawing/2014/main" id="{F1F88F94-25B0-9B6D-F7A9-8858E27D34E7}"/>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spTree>
    <p:extLst>
      <p:ext uri="{BB962C8B-B14F-4D97-AF65-F5344CB8AC3E}">
        <p14:creationId xmlns:p14="http://schemas.microsoft.com/office/powerpoint/2010/main" val="4236019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 + afbeelding (M)">
    <p:spTree>
      <p:nvGrpSpPr>
        <p:cNvPr id="1" name=""/>
        <p:cNvGrpSpPr/>
        <p:nvPr/>
      </p:nvGrpSpPr>
      <p:grpSpPr>
        <a:xfrm>
          <a:off x="0" y="0"/>
          <a:ext cx="0" cy="0"/>
          <a:chOff x="0" y="0"/>
          <a:chExt cx="0" cy="0"/>
        </a:xfrm>
      </p:grpSpPr>
      <p:sp>
        <p:nvSpPr>
          <p:cNvPr id="9" name="Tijdelijke aanduiding voor afbeelding 16">
            <a:extLst>
              <a:ext uri="{FF2B5EF4-FFF2-40B4-BE49-F238E27FC236}">
                <a16:creationId xmlns:a16="http://schemas.microsoft.com/office/drawing/2014/main" id="{01448C0E-861A-455D-A196-874AFA9BF79C}"/>
              </a:ext>
            </a:extLst>
          </p:cNvPr>
          <p:cNvSpPr>
            <a:spLocks noGrp="1"/>
          </p:cNvSpPr>
          <p:nvPr>
            <p:ph type="pic" sz="quarter" idx="13" hasCustomPrompt="1"/>
          </p:nvPr>
        </p:nvSpPr>
        <p:spPr>
          <a:xfrm>
            <a:off x="6096000" y="0"/>
            <a:ext cx="6096000" cy="6858000"/>
          </a:xfrm>
          <a:solidFill>
            <a:schemeClr val="bg1">
              <a:lumMod val="95000"/>
            </a:schemeClr>
          </a:solid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nl-NL"/>
              <a:t>Klik op onderstaand pictogram </a:t>
            </a:r>
            <a:br>
              <a:rPr lang="nl-NL"/>
            </a:br>
            <a:r>
              <a:rPr lang="nl-NL"/>
              <a:t>om een afbeelding in te voegen</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720001" y="1593488"/>
            <a:ext cx="4655999" cy="4237200"/>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err="1"/>
              <a:t>Bullet</a:t>
            </a:r>
            <a:endParaRPr lang="nl-NL" noProof="0"/>
          </a:p>
          <a:p>
            <a:pPr lvl="1"/>
            <a:r>
              <a:rPr lang="nl-NL" noProof="0"/>
              <a:t>Sub-</a:t>
            </a:r>
            <a:r>
              <a:rPr lang="nl-NL" noProof="0" err="1"/>
              <a:t>bullet</a:t>
            </a:r>
            <a:r>
              <a:rPr lang="nl-NL" noProof="0"/>
              <a:t> #1</a:t>
            </a:r>
          </a:p>
          <a:p>
            <a:pPr lvl="2"/>
            <a:r>
              <a:rPr lang="nl-NL" noProof="0"/>
              <a:t>Sub-</a:t>
            </a:r>
            <a:r>
              <a:rPr lang="nl-NL" noProof="0" err="1"/>
              <a:t>bullet</a:t>
            </a:r>
            <a:r>
              <a:rPr lang="nl-NL" noProof="0"/>
              <a:t> #2</a:t>
            </a:r>
          </a:p>
          <a:p>
            <a:pPr lvl="3"/>
            <a:r>
              <a:rPr lang="nl-NL" noProof="0"/>
              <a:t>Leestekst</a:t>
            </a:r>
          </a:p>
          <a:p>
            <a:pPr lvl="4"/>
            <a:r>
              <a:rPr lang="nl-NL" noProof="0"/>
              <a:t>Subtitel #1</a:t>
            </a:r>
          </a:p>
          <a:p>
            <a:pPr lvl="5"/>
            <a:r>
              <a:rPr lang="nl-NL" noProof="0"/>
              <a:t>Subtitel #2</a:t>
            </a:r>
          </a:p>
          <a:p>
            <a:pPr lvl="6"/>
            <a:r>
              <a:rPr lang="nl-NL" noProof="0"/>
              <a:t>Numerieke </a:t>
            </a:r>
            <a:r>
              <a:rPr lang="nl-NL" noProof="0" err="1"/>
              <a:t>bullet</a:t>
            </a:r>
            <a:endParaRPr lang="nl-NL" noProof="0"/>
          </a:p>
          <a:p>
            <a:pPr lvl="7"/>
            <a:r>
              <a:rPr lang="nl-NL" noProof="0"/>
              <a:t>Alfabetische </a:t>
            </a:r>
            <a:r>
              <a:rPr lang="nl-NL" noProof="0" err="1"/>
              <a:t>bullet</a:t>
            </a:r>
            <a:endParaRPr lang="nl-NL" noProof="0"/>
          </a:p>
          <a:p>
            <a:pPr lvl="8"/>
            <a:r>
              <a:rPr lang="nl-NL" noProof="0"/>
              <a:t>Bronvermelding</a:t>
            </a:r>
          </a:p>
        </p:txBody>
      </p:sp>
      <p:sp>
        <p:nvSpPr>
          <p:cNvPr id="8" name="Rechthoek 7">
            <a:extLst>
              <a:ext uri="{FF2B5EF4-FFF2-40B4-BE49-F238E27FC236}">
                <a16:creationId xmlns:a16="http://schemas.microsoft.com/office/drawing/2014/main" id="{0F5F4741-7E9A-4CAB-94EB-11EAC243E80F}"/>
              </a:ext>
            </a:extLst>
          </p:cNvPr>
          <p:cNvSpPr/>
          <p:nvPr userDrawn="1"/>
        </p:nvSpPr>
        <p:spPr>
          <a:xfrm>
            <a:off x="0" y="-425941"/>
            <a:ext cx="2030877"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a:solidFill>
                  <a:schemeClr val="accent1"/>
                </a:solidFill>
                <a:latin typeface="+mj-lt"/>
              </a:rPr>
              <a:t>Tekst + afbeelding (M)</a:t>
            </a:r>
          </a:p>
        </p:txBody>
      </p:sp>
      <p:sp>
        <p:nvSpPr>
          <p:cNvPr id="2" name="Tijdelijke aanduiding voor datum 1">
            <a:extLst>
              <a:ext uri="{FF2B5EF4-FFF2-40B4-BE49-F238E27FC236}">
                <a16:creationId xmlns:a16="http://schemas.microsoft.com/office/drawing/2014/main" id="{D2CC7142-B29C-44C0-A766-50C559F83F0D}"/>
              </a:ext>
            </a:extLst>
          </p:cNvPr>
          <p:cNvSpPr>
            <a:spLocks noGrp="1"/>
          </p:cNvSpPr>
          <p:nvPr>
            <p:ph type="dt" sz="half" idx="14"/>
          </p:nvPr>
        </p:nvSpPr>
        <p:spPr/>
        <p:txBody>
          <a:bodyPr/>
          <a:lstStyle/>
          <a:p>
            <a:endParaRPr lang="nl-NL"/>
          </a:p>
        </p:txBody>
      </p:sp>
      <p:sp>
        <p:nvSpPr>
          <p:cNvPr id="4" name="Tijdelijke aanduiding voor voettekst 3">
            <a:extLst>
              <a:ext uri="{FF2B5EF4-FFF2-40B4-BE49-F238E27FC236}">
                <a16:creationId xmlns:a16="http://schemas.microsoft.com/office/drawing/2014/main" id="{4EE62481-B77E-4A1D-9E60-6B5A09612EBB}"/>
              </a:ext>
            </a:extLst>
          </p:cNvPr>
          <p:cNvSpPr>
            <a:spLocks noGrp="1"/>
          </p:cNvSpPr>
          <p:nvPr>
            <p:ph type="ftr" sz="quarter" idx="15"/>
          </p:nvPr>
        </p:nvSpPr>
        <p:spPr/>
        <p:txBody>
          <a:bodyPr/>
          <a:lstStyle/>
          <a:p>
            <a:r>
              <a:rPr lang="nl-NL"/>
              <a:t>Juridisch Loket</a:t>
            </a:r>
          </a:p>
        </p:txBody>
      </p:sp>
      <p:sp>
        <p:nvSpPr>
          <p:cNvPr id="5" name="Tijdelijke aanduiding voor dianummer 4">
            <a:extLst>
              <a:ext uri="{FF2B5EF4-FFF2-40B4-BE49-F238E27FC236}">
                <a16:creationId xmlns:a16="http://schemas.microsoft.com/office/drawing/2014/main" id="{CA4D5831-898C-467F-9278-A1AE8AFEACB0}"/>
              </a:ext>
            </a:extLst>
          </p:cNvPr>
          <p:cNvSpPr>
            <a:spLocks noGrp="1"/>
          </p:cNvSpPr>
          <p:nvPr>
            <p:ph type="sldNum" sz="quarter" idx="16"/>
          </p:nvPr>
        </p:nvSpPr>
        <p:spPr/>
        <p:txBody>
          <a:bodyPr/>
          <a:lstStyle/>
          <a:p>
            <a:fld id="{9E843DB9-9987-4157-AB9C-CEA8D7D910BB}" type="slidenum">
              <a:rPr lang="nl-NL" smtClean="0"/>
              <a:pPr/>
              <a:t>‹nr.›</a:t>
            </a:fld>
            <a:endParaRPr lang="nl-NL"/>
          </a:p>
        </p:txBody>
      </p:sp>
      <p:sp>
        <p:nvSpPr>
          <p:cNvPr id="6" name="Tijdelijke aanduiding voor tekst 7">
            <a:extLst>
              <a:ext uri="{FF2B5EF4-FFF2-40B4-BE49-F238E27FC236}">
                <a16:creationId xmlns:a16="http://schemas.microsoft.com/office/drawing/2014/main" id="{A8937BE6-4F28-6A5F-0C22-7B17BA113955}"/>
              </a:ext>
            </a:extLst>
          </p:cNvPr>
          <p:cNvSpPr>
            <a:spLocks noGrp="1"/>
          </p:cNvSpPr>
          <p:nvPr>
            <p:ph type="body" sz="quarter" idx="17" hasCustomPrompt="1"/>
          </p:nvPr>
        </p:nvSpPr>
        <p:spPr>
          <a:xfrm>
            <a:off x="719138" y="472916"/>
            <a:ext cx="9847262" cy="246221"/>
          </a:xfrm>
        </p:spPr>
        <p:txBody>
          <a:bodyPr anchor="b"/>
          <a:lstStyle>
            <a:lvl1pPr marL="0" indent="0">
              <a:buNone/>
              <a:defRPr sz="1600" b="1">
                <a:solidFill>
                  <a:schemeClr val="accent2"/>
                </a:solidFill>
              </a:defRPr>
            </a:lvl1pPr>
          </a:lstStyle>
          <a:p>
            <a:pPr lvl="0"/>
            <a:r>
              <a:rPr lang="nl-NL"/>
              <a:t>Hoofdstuk</a:t>
            </a:r>
          </a:p>
        </p:txBody>
      </p:sp>
      <p:grpSp>
        <p:nvGrpSpPr>
          <p:cNvPr id="7" name="INSTRUCTIE">
            <a:extLst>
              <a:ext uri="{FF2B5EF4-FFF2-40B4-BE49-F238E27FC236}">
                <a16:creationId xmlns:a16="http://schemas.microsoft.com/office/drawing/2014/main" id="{DBC3FE70-E11D-0CDF-2708-0624ADF5FF0D}"/>
              </a:ext>
            </a:extLst>
          </p:cNvPr>
          <p:cNvGrpSpPr/>
          <p:nvPr userDrawn="1"/>
        </p:nvGrpSpPr>
        <p:grpSpPr>
          <a:xfrm>
            <a:off x="-3786165" y="0"/>
            <a:ext cx="3593091" cy="4641338"/>
            <a:chOff x="-3786165" y="0"/>
            <a:chExt cx="3593091" cy="4641338"/>
          </a:xfrm>
        </p:grpSpPr>
        <p:sp>
          <p:nvSpPr>
            <p:cNvPr id="10" name="Rechthoek 9">
              <a:extLst>
                <a:ext uri="{FF2B5EF4-FFF2-40B4-BE49-F238E27FC236}">
                  <a16:creationId xmlns:a16="http://schemas.microsoft.com/office/drawing/2014/main" id="{11272971-AA9A-28AB-A9DD-DFD08CC79B3E}"/>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LIJSTNIVEAU kiezen</a:t>
              </a:r>
            </a:p>
          </p:txBody>
        </p:sp>
        <p:sp>
          <p:nvSpPr>
            <p:cNvPr id="11" name="Ovaal 10">
              <a:extLst>
                <a:ext uri="{FF2B5EF4-FFF2-40B4-BE49-F238E27FC236}">
                  <a16:creationId xmlns:a16="http://schemas.microsoft.com/office/drawing/2014/main" id="{F46CBAA0-C018-6AD6-D6DE-6BAA08E0B725}"/>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2" name="Rechthoek 11">
              <a:extLst>
                <a:ext uri="{FF2B5EF4-FFF2-40B4-BE49-F238E27FC236}">
                  <a16:creationId xmlns:a16="http://schemas.microsoft.com/office/drawing/2014/main" id="{C3EF930A-CCC7-3E7F-61E9-0EC23C5B8FCA}"/>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14" name="Ovaal 13">
              <a:extLst>
                <a:ext uri="{FF2B5EF4-FFF2-40B4-BE49-F238E27FC236}">
                  <a16:creationId xmlns:a16="http://schemas.microsoft.com/office/drawing/2014/main" id="{26411A76-B802-267A-D197-57A2C804E63E}"/>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5" name="Rechthoek 14">
              <a:extLst>
                <a:ext uri="{FF2B5EF4-FFF2-40B4-BE49-F238E27FC236}">
                  <a16:creationId xmlns:a16="http://schemas.microsoft.com/office/drawing/2014/main" id="{D70EEE6D-1EDA-D9FD-6E28-BC011989A56F}"/>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6" name="Rechthoek 15">
              <a:extLst>
                <a:ext uri="{FF2B5EF4-FFF2-40B4-BE49-F238E27FC236}">
                  <a16:creationId xmlns:a16="http://schemas.microsoft.com/office/drawing/2014/main" id="{0AC8B049-2B5E-2773-2F46-F7EAA0A02AD8}"/>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Calibri" panose="020F0502020204030204" pitchFamily="34" charset="0"/>
                <a:buChar char="•"/>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 #1</a:t>
              </a:r>
            </a:p>
          </p:txBody>
        </p:sp>
        <p:sp>
          <p:nvSpPr>
            <p:cNvPr id="17" name="Ovaal 16">
              <a:extLst>
                <a:ext uri="{FF2B5EF4-FFF2-40B4-BE49-F238E27FC236}">
                  <a16:creationId xmlns:a16="http://schemas.microsoft.com/office/drawing/2014/main" id="{3FB29413-E6B3-594F-0AFF-3C7D74EA05AC}"/>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8" name="Rechthoek 17">
              <a:extLst>
                <a:ext uri="{FF2B5EF4-FFF2-40B4-BE49-F238E27FC236}">
                  <a16:creationId xmlns:a16="http://schemas.microsoft.com/office/drawing/2014/main" id="{FB2D94F5-CE51-6CD7-8990-88AC3CC61AB7}"/>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539750" marR="0" lvl="0" indent="-177800" defTabSz="914400" eaLnBrk="1" fontAlgn="auto" latinLnBrk="0" hangingPunct="1">
                <a:lnSpc>
                  <a:spcPct val="100000"/>
                </a:lnSpc>
                <a:spcBef>
                  <a:spcPts val="600"/>
                </a:spcBef>
                <a:spcAft>
                  <a:spcPts val="600"/>
                </a:spcAft>
                <a:buClr>
                  <a:schemeClr val="accent4"/>
                </a:buClr>
                <a:buSzTx/>
                <a:buFont typeface="Calibri" panose="020F0502020204030204" pitchFamily="34" charset="0"/>
                <a:buChar char="–"/>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 #2</a:t>
              </a:r>
            </a:p>
          </p:txBody>
        </p:sp>
        <p:sp>
          <p:nvSpPr>
            <p:cNvPr id="19" name="Ovaal 18">
              <a:extLst>
                <a:ext uri="{FF2B5EF4-FFF2-40B4-BE49-F238E27FC236}">
                  <a16:creationId xmlns:a16="http://schemas.microsoft.com/office/drawing/2014/main" id="{05DA3A31-C235-47DE-FE00-415A2B4093EE}"/>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0" name="Rechthoek 19">
              <a:extLst>
                <a:ext uri="{FF2B5EF4-FFF2-40B4-BE49-F238E27FC236}">
                  <a16:creationId xmlns:a16="http://schemas.microsoft.com/office/drawing/2014/main" id="{35D810FD-EC15-457A-404F-1251B1199DF1}"/>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Leestekst</a:t>
              </a:r>
            </a:p>
          </p:txBody>
        </p:sp>
        <p:sp>
          <p:nvSpPr>
            <p:cNvPr id="21" name="Ovaal 20">
              <a:extLst>
                <a:ext uri="{FF2B5EF4-FFF2-40B4-BE49-F238E27FC236}">
                  <a16:creationId xmlns:a16="http://schemas.microsoft.com/office/drawing/2014/main" id="{4C406041-A0FB-2E8D-4E4D-36BDB9A13BCD}"/>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2" name="Rechthoek 21">
              <a:extLst>
                <a:ext uri="{FF2B5EF4-FFF2-40B4-BE49-F238E27FC236}">
                  <a16:creationId xmlns:a16="http://schemas.microsoft.com/office/drawing/2014/main" id="{8B5B9282-60D9-0DC4-1C6B-83299436DD3C}"/>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800" b="1" i="0" u="none" strike="noStrike" kern="0" cap="none" spc="0" normalizeH="0" baseline="0" noProof="0">
                  <a:ln>
                    <a:noFill/>
                  </a:ln>
                  <a:solidFill>
                    <a:schemeClr val="accent1"/>
                  </a:solidFill>
                  <a:effectLst/>
                  <a:uLnTx/>
                  <a:uFillTx/>
                  <a:latin typeface="Calibri" panose="020F0502020204030204" pitchFamily="34" charset="0"/>
                  <a:cs typeface="Calibri" panose="020F0502020204030204" pitchFamily="34" charset="0"/>
                </a:rPr>
                <a:t>Subtitel #1</a:t>
              </a:r>
            </a:p>
          </p:txBody>
        </p:sp>
        <p:sp>
          <p:nvSpPr>
            <p:cNvPr id="23" name="Ovaal 22">
              <a:extLst>
                <a:ext uri="{FF2B5EF4-FFF2-40B4-BE49-F238E27FC236}">
                  <a16:creationId xmlns:a16="http://schemas.microsoft.com/office/drawing/2014/main" id="{C9E7D9B7-32D0-01CF-753A-8FE33FBFD586}"/>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4" name="Rechthoek 23">
              <a:extLst>
                <a:ext uri="{FF2B5EF4-FFF2-40B4-BE49-F238E27FC236}">
                  <a16:creationId xmlns:a16="http://schemas.microsoft.com/office/drawing/2014/main" id="{7806A3D6-BB8E-8953-DA4C-81EF35299EF2}"/>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Numerieke </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25" name="Ovaal 24">
              <a:extLst>
                <a:ext uri="{FF2B5EF4-FFF2-40B4-BE49-F238E27FC236}">
                  <a16:creationId xmlns:a16="http://schemas.microsoft.com/office/drawing/2014/main" id="{15196F41-25B2-DFBE-8C66-12114964A230}"/>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6" name="Rechthoek 25">
              <a:extLst>
                <a:ext uri="{FF2B5EF4-FFF2-40B4-BE49-F238E27FC236}">
                  <a16:creationId xmlns:a16="http://schemas.microsoft.com/office/drawing/2014/main" id="{CC036633-BA12-D7CF-443D-081C3B399A65}"/>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lphaLcPeriod"/>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Alfabetische </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27" name="Ovaal 26">
              <a:extLst>
                <a:ext uri="{FF2B5EF4-FFF2-40B4-BE49-F238E27FC236}">
                  <a16:creationId xmlns:a16="http://schemas.microsoft.com/office/drawing/2014/main" id="{CDFD55E3-11F4-5064-5853-C2FE5D7C6597}"/>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8" name="Rechthoek 27">
              <a:extLst>
                <a:ext uri="{FF2B5EF4-FFF2-40B4-BE49-F238E27FC236}">
                  <a16:creationId xmlns:a16="http://schemas.microsoft.com/office/drawing/2014/main" id="{0ADB97A5-2981-5CC2-6FB7-73EB80E5564E}"/>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tx1"/>
                </a:buClr>
                <a:buSzTx/>
                <a:buFont typeface="Calibri" panose="020F0502020204030204" pitchFamily="34" charset="0"/>
                <a:buNone/>
                <a:tabLst/>
                <a:defRPr/>
              </a:pPr>
              <a:r>
                <a:rPr kumimoji="0" lang="nl-NL" sz="1200" b="0" i="1"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Bronvermelding</a:t>
              </a:r>
            </a:p>
          </p:txBody>
        </p:sp>
        <p:sp>
          <p:nvSpPr>
            <p:cNvPr id="29" name="Ovaal 28">
              <a:extLst>
                <a:ext uri="{FF2B5EF4-FFF2-40B4-BE49-F238E27FC236}">
                  <a16:creationId xmlns:a16="http://schemas.microsoft.com/office/drawing/2014/main" id="{7FED4DD3-6858-8F9A-3621-ADF4B5B0E285}"/>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30" name="Rechthoek 29">
              <a:extLst>
                <a:ext uri="{FF2B5EF4-FFF2-40B4-BE49-F238E27FC236}">
                  <a16:creationId xmlns:a16="http://schemas.microsoft.com/office/drawing/2014/main" id="{6B7FB8EB-3ACC-0EA6-66B5-10B34220AA0D}"/>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600" b="1"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Subtitel #2</a:t>
              </a:r>
            </a:p>
          </p:txBody>
        </p:sp>
        <p:grpSp>
          <p:nvGrpSpPr>
            <p:cNvPr id="31" name="VOORBEELD">
              <a:extLst>
                <a:ext uri="{FF2B5EF4-FFF2-40B4-BE49-F238E27FC236}">
                  <a16:creationId xmlns:a16="http://schemas.microsoft.com/office/drawing/2014/main" id="{5FE19A8A-1047-614A-B731-113335F09206}"/>
                </a:ext>
              </a:extLst>
            </p:cNvPr>
            <p:cNvGrpSpPr/>
            <p:nvPr userDrawn="1"/>
          </p:nvGrpSpPr>
          <p:grpSpPr>
            <a:xfrm>
              <a:off x="-3605171" y="458674"/>
              <a:ext cx="3234311" cy="558875"/>
              <a:chOff x="-3605171" y="458674"/>
              <a:chExt cx="3234311" cy="558875"/>
            </a:xfrm>
          </p:grpSpPr>
          <p:sp>
            <p:nvSpPr>
              <p:cNvPr id="32" name="Rechthoek 31">
                <a:extLst>
                  <a:ext uri="{FF2B5EF4-FFF2-40B4-BE49-F238E27FC236}">
                    <a16:creationId xmlns:a16="http://schemas.microsoft.com/office/drawing/2014/main" id="{5F80FBEC-8F12-A5C0-17BE-8FB2358C6970}"/>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3" name="Rechthoek 32">
                <a:extLst>
                  <a:ext uri="{FF2B5EF4-FFF2-40B4-BE49-F238E27FC236}">
                    <a16:creationId xmlns:a16="http://schemas.microsoft.com/office/drawing/2014/main" id="{B480F4A1-B2CA-82BD-1E3E-4C44234D53C8}"/>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4" name="Groep 33">
                <a:extLst>
                  <a:ext uri="{FF2B5EF4-FFF2-40B4-BE49-F238E27FC236}">
                    <a16:creationId xmlns:a16="http://schemas.microsoft.com/office/drawing/2014/main" id="{51AC4EC8-280E-6804-1175-F3F7EDB6F446}"/>
                  </a:ext>
                </a:extLst>
              </p:cNvPr>
              <p:cNvGrpSpPr/>
              <p:nvPr userDrawn="1"/>
            </p:nvGrpSpPr>
            <p:grpSpPr>
              <a:xfrm>
                <a:off x="-3386247" y="830871"/>
                <a:ext cx="139423" cy="109566"/>
                <a:chOff x="-2866744" y="827071"/>
                <a:chExt cx="168701" cy="132575"/>
              </a:xfrm>
            </p:grpSpPr>
            <p:grpSp>
              <p:nvGrpSpPr>
                <p:cNvPr id="65" name="Groep 64">
                  <a:extLst>
                    <a:ext uri="{FF2B5EF4-FFF2-40B4-BE49-F238E27FC236}">
                      <a16:creationId xmlns:a16="http://schemas.microsoft.com/office/drawing/2014/main" id="{09EDAF50-CB14-DBB1-BD83-DBEB8B36A2D9}"/>
                    </a:ext>
                  </a:extLst>
                </p:cNvPr>
                <p:cNvGrpSpPr/>
                <p:nvPr userDrawn="1"/>
              </p:nvGrpSpPr>
              <p:grpSpPr>
                <a:xfrm>
                  <a:off x="-2866744" y="827071"/>
                  <a:ext cx="168701" cy="132575"/>
                  <a:chOff x="-2866744" y="827071"/>
                  <a:chExt cx="168701" cy="132575"/>
                </a:xfrm>
              </p:grpSpPr>
              <p:cxnSp>
                <p:nvCxnSpPr>
                  <p:cNvPr id="67" name="Rechte verbindingslijn 66">
                    <a:extLst>
                      <a:ext uri="{FF2B5EF4-FFF2-40B4-BE49-F238E27FC236}">
                        <a16:creationId xmlns:a16="http://schemas.microsoft.com/office/drawing/2014/main" id="{7E662D04-D7C2-1D0C-6214-E6914AEF2B5E}"/>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B58446A3-4047-956F-8C65-FFDF0C505900}"/>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33F495F8-4E04-3F83-E184-C0AE300856D8}"/>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6382C489-B6B9-A46F-199D-B135F9805EF0}"/>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B5DA37AB-7226-5B56-37A9-1CCBC2DB88B9}"/>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6" name="Pijl: rechts 65">
                  <a:extLst>
                    <a:ext uri="{FF2B5EF4-FFF2-40B4-BE49-F238E27FC236}">
                      <a16:creationId xmlns:a16="http://schemas.microsoft.com/office/drawing/2014/main" id="{83F11C61-4C3F-5E39-6ED2-112E58996238}"/>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5" name="Groep 34">
                <a:extLst>
                  <a:ext uri="{FF2B5EF4-FFF2-40B4-BE49-F238E27FC236}">
                    <a16:creationId xmlns:a16="http://schemas.microsoft.com/office/drawing/2014/main" id="{EB2375C5-637B-50EE-D1AA-DF8D8668569C}"/>
                  </a:ext>
                </a:extLst>
              </p:cNvPr>
              <p:cNvGrpSpPr/>
              <p:nvPr userDrawn="1"/>
            </p:nvGrpSpPr>
            <p:grpSpPr>
              <a:xfrm>
                <a:off x="-3605171" y="830871"/>
                <a:ext cx="139423" cy="109566"/>
                <a:chOff x="-2866744" y="518074"/>
                <a:chExt cx="168701" cy="132575"/>
              </a:xfrm>
            </p:grpSpPr>
            <p:grpSp>
              <p:nvGrpSpPr>
                <p:cNvPr id="58" name="Groep 57">
                  <a:extLst>
                    <a:ext uri="{FF2B5EF4-FFF2-40B4-BE49-F238E27FC236}">
                      <a16:creationId xmlns:a16="http://schemas.microsoft.com/office/drawing/2014/main" id="{CC6E5246-888E-5911-8185-921995C0377A}"/>
                    </a:ext>
                  </a:extLst>
                </p:cNvPr>
                <p:cNvGrpSpPr/>
                <p:nvPr userDrawn="1"/>
              </p:nvGrpSpPr>
              <p:grpSpPr>
                <a:xfrm>
                  <a:off x="-2866744" y="518074"/>
                  <a:ext cx="168701" cy="132575"/>
                  <a:chOff x="-2866744" y="518074"/>
                  <a:chExt cx="168701" cy="132575"/>
                </a:xfrm>
              </p:grpSpPr>
              <p:cxnSp>
                <p:nvCxnSpPr>
                  <p:cNvPr id="60" name="Rechte verbindingslijn 59">
                    <a:extLst>
                      <a:ext uri="{FF2B5EF4-FFF2-40B4-BE49-F238E27FC236}">
                        <a16:creationId xmlns:a16="http://schemas.microsoft.com/office/drawing/2014/main" id="{E3DB8D93-0A92-EF54-D608-1748D8C9509D}"/>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2CC08E5A-9EBC-9197-D8F4-348C03D7E11E}"/>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8AF6134F-4D6B-A1C5-53FE-D48E89677B76}"/>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87A8CB71-9113-A60C-BBA2-C5CBD13C3DFA}"/>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6F41AB9C-3C50-15D8-736D-CCE1C1DBFD8B}"/>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9" name="Pijl: rechts 58">
                  <a:extLst>
                    <a:ext uri="{FF2B5EF4-FFF2-40B4-BE49-F238E27FC236}">
                      <a16:creationId xmlns:a16="http://schemas.microsoft.com/office/drawing/2014/main" id="{C69AEE5E-464C-013E-88EF-DEF3B396A6B2}"/>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36" name="Rechte verbindingslijn 35">
                <a:extLst>
                  <a:ext uri="{FF2B5EF4-FFF2-40B4-BE49-F238E27FC236}">
                    <a16:creationId xmlns:a16="http://schemas.microsoft.com/office/drawing/2014/main" id="{D93F0F0F-9E4A-6CFE-2FF4-33BFCBD3645F}"/>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7" name="Rechte verbindingslijn 36">
                <a:extLst>
                  <a:ext uri="{FF2B5EF4-FFF2-40B4-BE49-F238E27FC236}">
                    <a16:creationId xmlns:a16="http://schemas.microsoft.com/office/drawing/2014/main" id="{D4921F69-D3A0-241D-6E7F-F1915C7F8CDD}"/>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8" name="Rechthoek 37">
                <a:extLst>
                  <a:ext uri="{FF2B5EF4-FFF2-40B4-BE49-F238E27FC236}">
                    <a16:creationId xmlns:a16="http://schemas.microsoft.com/office/drawing/2014/main" id="{735D1360-53A7-D339-C4DF-606875D2AB41}"/>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Lijstniveau verlagen</a:t>
                </a:r>
              </a:p>
            </p:txBody>
          </p:sp>
          <p:sp>
            <p:nvSpPr>
              <p:cNvPr id="39" name="Rechthoek 38">
                <a:extLst>
                  <a:ext uri="{FF2B5EF4-FFF2-40B4-BE49-F238E27FC236}">
                    <a16:creationId xmlns:a16="http://schemas.microsoft.com/office/drawing/2014/main" id="{9D17B97A-9564-34D1-25BF-D8E5AF06921F}"/>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Lijstniveau verhogen</a:t>
                </a:r>
              </a:p>
            </p:txBody>
          </p:sp>
          <p:grpSp>
            <p:nvGrpSpPr>
              <p:cNvPr id="40" name="Groep 39">
                <a:extLst>
                  <a:ext uri="{FF2B5EF4-FFF2-40B4-BE49-F238E27FC236}">
                    <a16:creationId xmlns:a16="http://schemas.microsoft.com/office/drawing/2014/main" id="{F2482724-69DF-24B3-E52F-6D8F61875B65}"/>
                  </a:ext>
                </a:extLst>
              </p:cNvPr>
              <p:cNvGrpSpPr/>
              <p:nvPr userDrawn="1"/>
            </p:nvGrpSpPr>
            <p:grpSpPr>
              <a:xfrm>
                <a:off x="-2916763" y="769168"/>
                <a:ext cx="268738" cy="248381"/>
                <a:chOff x="-2916763" y="769168"/>
                <a:chExt cx="268738" cy="248381"/>
              </a:xfrm>
            </p:grpSpPr>
            <p:sp>
              <p:nvSpPr>
                <p:cNvPr id="50" name="Rechthoek 49">
                  <a:extLst>
                    <a:ext uri="{FF2B5EF4-FFF2-40B4-BE49-F238E27FC236}">
                      <a16:creationId xmlns:a16="http://schemas.microsoft.com/office/drawing/2014/main" id="{B06ACC04-ED37-8C3F-FE42-1A1FC79FFF2E}"/>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51" name="Groep 50">
                  <a:extLst>
                    <a:ext uri="{FF2B5EF4-FFF2-40B4-BE49-F238E27FC236}">
                      <a16:creationId xmlns:a16="http://schemas.microsoft.com/office/drawing/2014/main" id="{68DBE30F-65B3-44FF-F25B-3FCA96EC226E}"/>
                    </a:ext>
                  </a:extLst>
                </p:cNvPr>
                <p:cNvGrpSpPr/>
                <p:nvPr userDrawn="1"/>
              </p:nvGrpSpPr>
              <p:grpSpPr>
                <a:xfrm>
                  <a:off x="-2866744" y="827071"/>
                  <a:ext cx="168701" cy="132575"/>
                  <a:chOff x="-2866744" y="827071"/>
                  <a:chExt cx="168701" cy="132575"/>
                </a:xfrm>
              </p:grpSpPr>
              <p:cxnSp>
                <p:nvCxnSpPr>
                  <p:cNvPr id="53" name="Rechte verbindingslijn 52">
                    <a:extLst>
                      <a:ext uri="{FF2B5EF4-FFF2-40B4-BE49-F238E27FC236}">
                        <a16:creationId xmlns:a16="http://schemas.microsoft.com/office/drawing/2014/main" id="{66B13178-8CF2-A409-1A6E-D5B5C87C32E0}"/>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F0CCAA86-5C4D-2F7B-38DD-E86D057CBD5A}"/>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CCDDA66D-336A-E1E5-CA49-6196EE63EACB}"/>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61E4B065-F482-3932-32A0-150FFFF49212}"/>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9CE05587-F306-D18A-581A-C5E7D6257AF5}"/>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2" name="Pijl: rechts 51">
                  <a:extLst>
                    <a:ext uri="{FF2B5EF4-FFF2-40B4-BE49-F238E27FC236}">
                      <a16:creationId xmlns:a16="http://schemas.microsoft.com/office/drawing/2014/main" id="{530608B4-093E-ABE7-CDF0-F7A9B69866FF}"/>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1" name="Groep 40">
                <a:extLst>
                  <a:ext uri="{FF2B5EF4-FFF2-40B4-BE49-F238E27FC236}">
                    <a16:creationId xmlns:a16="http://schemas.microsoft.com/office/drawing/2014/main" id="{BB5DE682-4C86-5093-9BBB-876339DB110B}"/>
                  </a:ext>
                </a:extLst>
              </p:cNvPr>
              <p:cNvGrpSpPr/>
              <p:nvPr userDrawn="1"/>
            </p:nvGrpSpPr>
            <p:grpSpPr>
              <a:xfrm>
                <a:off x="-2916763" y="460171"/>
                <a:ext cx="268738" cy="248381"/>
                <a:chOff x="-2916763" y="460171"/>
                <a:chExt cx="268738" cy="248381"/>
              </a:xfrm>
            </p:grpSpPr>
            <p:sp>
              <p:nvSpPr>
                <p:cNvPr id="42" name="Rechthoek 41">
                  <a:extLst>
                    <a:ext uri="{FF2B5EF4-FFF2-40B4-BE49-F238E27FC236}">
                      <a16:creationId xmlns:a16="http://schemas.microsoft.com/office/drawing/2014/main" id="{6B212A58-0A3C-B375-8304-1F1D07FA8B20}"/>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3" name="Groep 42">
                  <a:extLst>
                    <a:ext uri="{FF2B5EF4-FFF2-40B4-BE49-F238E27FC236}">
                      <a16:creationId xmlns:a16="http://schemas.microsoft.com/office/drawing/2014/main" id="{16C6A44B-676A-D27D-A760-8ED5F0947880}"/>
                    </a:ext>
                  </a:extLst>
                </p:cNvPr>
                <p:cNvGrpSpPr/>
                <p:nvPr userDrawn="1"/>
              </p:nvGrpSpPr>
              <p:grpSpPr>
                <a:xfrm>
                  <a:off x="-2866744" y="518074"/>
                  <a:ext cx="168701" cy="132575"/>
                  <a:chOff x="-2866744" y="518074"/>
                  <a:chExt cx="168701" cy="132575"/>
                </a:xfrm>
              </p:grpSpPr>
              <p:cxnSp>
                <p:nvCxnSpPr>
                  <p:cNvPr id="45" name="Rechte verbindingslijn 44">
                    <a:extLst>
                      <a:ext uri="{FF2B5EF4-FFF2-40B4-BE49-F238E27FC236}">
                        <a16:creationId xmlns:a16="http://schemas.microsoft.com/office/drawing/2014/main" id="{20F1082D-90F8-82E4-670D-A28B9923CC92}"/>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6" name="Rechte verbindingslijn 45">
                    <a:extLst>
                      <a:ext uri="{FF2B5EF4-FFF2-40B4-BE49-F238E27FC236}">
                        <a16:creationId xmlns:a16="http://schemas.microsoft.com/office/drawing/2014/main" id="{C8D6F3F3-1019-7490-F3BD-F3368352B847}"/>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7" name="Rechte verbindingslijn 46">
                    <a:extLst>
                      <a:ext uri="{FF2B5EF4-FFF2-40B4-BE49-F238E27FC236}">
                        <a16:creationId xmlns:a16="http://schemas.microsoft.com/office/drawing/2014/main" id="{5597339D-2B55-DBBD-C95C-61B65C4AC6A9}"/>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8" name="Rechte verbindingslijn 47">
                    <a:extLst>
                      <a:ext uri="{FF2B5EF4-FFF2-40B4-BE49-F238E27FC236}">
                        <a16:creationId xmlns:a16="http://schemas.microsoft.com/office/drawing/2014/main" id="{894FA951-E469-1D52-6A85-CBEEB265EFF4}"/>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457CCADC-997E-4080-53FC-CFB90697D84E}"/>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4" name="Pijl: rechts 43">
                  <a:extLst>
                    <a:ext uri="{FF2B5EF4-FFF2-40B4-BE49-F238E27FC236}">
                      <a16:creationId xmlns:a16="http://schemas.microsoft.com/office/drawing/2014/main" id="{65FC4BF0-673E-2966-5DD9-36B0F2E29B76}"/>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sp>
        <p:nvSpPr>
          <p:cNvPr id="72" name="Titel 71">
            <a:extLst>
              <a:ext uri="{FF2B5EF4-FFF2-40B4-BE49-F238E27FC236}">
                <a16:creationId xmlns:a16="http://schemas.microsoft.com/office/drawing/2014/main" id="{0D308399-B019-645B-D25A-67D78EC0D299}"/>
              </a:ext>
            </a:extLst>
          </p:cNvPr>
          <p:cNvSpPr>
            <a:spLocks noGrp="1"/>
          </p:cNvSpPr>
          <p:nvPr>
            <p:ph type="title" hasCustomPrompt="1"/>
          </p:nvPr>
        </p:nvSpPr>
        <p:spPr/>
        <p:txBody>
          <a:bodyPr/>
          <a:lstStyle>
            <a:lvl1pPr>
              <a:defRPr/>
            </a:lvl1pPr>
          </a:lstStyle>
          <a:p>
            <a:r>
              <a:rPr lang="nl-NL"/>
              <a:t>Plaats titel hier</a:t>
            </a:r>
          </a:p>
        </p:txBody>
      </p:sp>
    </p:spTree>
    <p:extLst>
      <p:ext uri="{BB962C8B-B14F-4D97-AF65-F5344CB8AC3E}">
        <p14:creationId xmlns:p14="http://schemas.microsoft.com/office/powerpoint/2010/main" val="2352863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 afbeelding (M)">
    <p:spTree>
      <p:nvGrpSpPr>
        <p:cNvPr id="1" name=""/>
        <p:cNvGrpSpPr/>
        <p:nvPr/>
      </p:nvGrpSpPr>
      <p:grpSpPr>
        <a:xfrm>
          <a:off x="0" y="0"/>
          <a:ext cx="0" cy="0"/>
          <a:chOff x="0" y="0"/>
          <a:chExt cx="0" cy="0"/>
        </a:xfrm>
      </p:grpSpPr>
      <p:sp>
        <p:nvSpPr>
          <p:cNvPr id="9" name="Tijdelijke aanduiding voor afbeelding 16">
            <a:extLst>
              <a:ext uri="{FF2B5EF4-FFF2-40B4-BE49-F238E27FC236}">
                <a16:creationId xmlns:a16="http://schemas.microsoft.com/office/drawing/2014/main" id="{01448C0E-861A-455D-A196-874AFA9BF79C}"/>
              </a:ext>
            </a:extLst>
          </p:cNvPr>
          <p:cNvSpPr>
            <a:spLocks noGrp="1"/>
          </p:cNvSpPr>
          <p:nvPr>
            <p:ph type="pic" sz="quarter" idx="13" hasCustomPrompt="1"/>
          </p:nvPr>
        </p:nvSpPr>
        <p:spPr>
          <a:xfrm>
            <a:off x="6095138" y="0"/>
            <a:ext cx="6096861" cy="6858000"/>
          </a:xfrm>
          <a:solidFill>
            <a:schemeClr val="bg1">
              <a:lumMod val="95000"/>
            </a:schemeClr>
          </a:solid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nl-NL"/>
              <a:t>Klik op onderstaand pictogram </a:t>
            </a:r>
            <a:br>
              <a:rPr lang="nl-NL"/>
            </a:br>
            <a:r>
              <a:rPr lang="nl-NL"/>
              <a:t>om een afbeelding in te voegen</a:t>
            </a:r>
          </a:p>
        </p:txBody>
      </p:sp>
      <p:sp>
        <p:nvSpPr>
          <p:cNvPr id="13" name="Titel 12">
            <a:extLst>
              <a:ext uri="{FF2B5EF4-FFF2-40B4-BE49-F238E27FC236}">
                <a16:creationId xmlns:a16="http://schemas.microsoft.com/office/drawing/2014/main" id="{E541B53C-EDA7-4445-8B1E-7C9991C20FEA}"/>
              </a:ext>
            </a:extLst>
          </p:cNvPr>
          <p:cNvSpPr>
            <a:spLocks noGrp="1"/>
          </p:cNvSpPr>
          <p:nvPr>
            <p:ph type="title" hasCustomPrompt="1"/>
          </p:nvPr>
        </p:nvSpPr>
        <p:spPr>
          <a:xfrm>
            <a:off x="720001" y="720000"/>
            <a:ext cx="4656000" cy="369025"/>
          </a:xfrm>
        </p:spPr>
        <p:txBody>
          <a:bodyPr/>
          <a:lstStyle/>
          <a:p>
            <a:r>
              <a:rPr lang="nl-NL" noProof="0"/>
              <a:t>Plaats titel hier</a:t>
            </a:r>
            <a:endParaRPr lang="nl-NL"/>
          </a:p>
        </p:txBody>
      </p:sp>
      <p:sp>
        <p:nvSpPr>
          <p:cNvPr id="8" name="Rechthoek 7">
            <a:extLst>
              <a:ext uri="{FF2B5EF4-FFF2-40B4-BE49-F238E27FC236}">
                <a16:creationId xmlns:a16="http://schemas.microsoft.com/office/drawing/2014/main" id="{0F5F4741-7E9A-4CAB-94EB-11EAC243E80F}"/>
              </a:ext>
            </a:extLst>
          </p:cNvPr>
          <p:cNvSpPr/>
          <p:nvPr userDrawn="1"/>
        </p:nvSpPr>
        <p:spPr>
          <a:xfrm>
            <a:off x="0" y="-425941"/>
            <a:ext cx="1925592"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a:solidFill>
                  <a:schemeClr val="accent1"/>
                </a:solidFill>
                <a:latin typeface="+mj-lt"/>
              </a:rPr>
              <a:t>Titel + afbeelding (M)</a:t>
            </a:r>
          </a:p>
        </p:txBody>
      </p:sp>
      <p:sp>
        <p:nvSpPr>
          <p:cNvPr id="2" name="Tijdelijke aanduiding voor datum 1">
            <a:extLst>
              <a:ext uri="{FF2B5EF4-FFF2-40B4-BE49-F238E27FC236}">
                <a16:creationId xmlns:a16="http://schemas.microsoft.com/office/drawing/2014/main" id="{D2CC7142-B29C-44C0-A766-50C559F83F0D}"/>
              </a:ext>
            </a:extLst>
          </p:cNvPr>
          <p:cNvSpPr>
            <a:spLocks noGrp="1"/>
          </p:cNvSpPr>
          <p:nvPr>
            <p:ph type="dt" sz="half" idx="14"/>
          </p:nvPr>
        </p:nvSpPr>
        <p:spPr/>
        <p:txBody>
          <a:bodyPr/>
          <a:lstStyle/>
          <a:p>
            <a:endParaRPr lang="nl-NL"/>
          </a:p>
        </p:txBody>
      </p:sp>
      <p:sp>
        <p:nvSpPr>
          <p:cNvPr id="4" name="Tijdelijke aanduiding voor voettekst 3">
            <a:extLst>
              <a:ext uri="{FF2B5EF4-FFF2-40B4-BE49-F238E27FC236}">
                <a16:creationId xmlns:a16="http://schemas.microsoft.com/office/drawing/2014/main" id="{4EE62481-B77E-4A1D-9E60-6B5A09612EBB}"/>
              </a:ext>
            </a:extLst>
          </p:cNvPr>
          <p:cNvSpPr>
            <a:spLocks noGrp="1"/>
          </p:cNvSpPr>
          <p:nvPr>
            <p:ph type="ftr" sz="quarter" idx="15"/>
          </p:nvPr>
        </p:nvSpPr>
        <p:spPr/>
        <p:txBody>
          <a:bodyPr/>
          <a:lstStyle/>
          <a:p>
            <a:r>
              <a:rPr lang="nl-NL"/>
              <a:t>Juridisch Loket</a:t>
            </a:r>
          </a:p>
        </p:txBody>
      </p:sp>
      <p:sp>
        <p:nvSpPr>
          <p:cNvPr id="5" name="Tijdelijke aanduiding voor dianummer 4">
            <a:extLst>
              <a:ext uri="{FF2B5EF4-FFF2-40B4-BE49-F238E27FC236}">
                <a16:creationId xmlns:a16="http://schemas.microsoft.com/office/drawing/2014/main" id="{CA4D5831-898C-467F-9278-A1AE8AFEACB0}"/>
              </a:ext>
            </a:extLst>
          </p:cNvPr>
          <p:cNvSpPr>
            <a:spLocks noGrp="1"/>
          </p:cNvSpPr>
          <p:nvPr>
            <p:ph type="sldNum" sz="quarter" idx="16"/>
          </p:nvPr>
        </p:nvSpPr>
        <p:spPr/>
        <p:txBody>
          <a:bodyPr/>
          <a:lstStyle/>
          <a:p>
            <a:fld id="{9E843DB9-9987-4157-AB9C-CEA8D7D910BB}" type="slidenum">
              <a:rPr lang="nl-NL" smtClean="0"/>
              <a:pPr/>
              <a:t>‹nr.›</a:t>
            </a:fld>
            <a:endParaRPr lang="nl-NL"/>
          </a:p>
        </p:txBody>
      </p:sp>
      <p:sp>
        <p:nvSpPr>
          <p:cNvPr id="6" name="Tijdelijke aanduiding voor tekst 7">
            <a:extLst>
              <a:ext uri="{FF2B5EF4-FFF2-40B4-BE49-F238E27FC236}">
                <a16:creationId xmlns:a16="http://schemas.microsoft.com/office/drawing/2014/main" id="{A8937BE6-4F28-6A5F-0C22-7B17BA113955}"/>
              </a:ext>
            </a:extLst>
          </p:cNvPr>
          <p:cNvSpPr>
            <a:spLocks noGrp="1"/>
          </p:cNvSpPr>
          <p:nvPr>
            <p:ph type="body" sz="quarter" idx="17" hasCustomPrompt="1"/>
          </p:nvPr>
        </p:nvSpPr>
        <p:spPr>
          <a:xfrm>
            <a:off x="719138" y="472916"/>
            <a:ext cx="9847262" cy="246221"/>
          </a:xfrm>
        </p:spPr>
        <p:txBody>
          <a:bodyPr anchor="b"/>
          <a:lstStyle>
            <a:lvl1pPr marL="0" indent="0">
              <a:buNone/>
              <a:defRPr sz="1600" b="1">
                <a:solidFill>
                  <a:schemeClr val="accent2"/>
                </a:solidFill>
              </a:defRPr>
            </a:lvl1pPr>
          </a:lstStyle>
          <a:p>
            <a:pPr lvl="0"/>
            <a:r>
              <a:rPr lang="nl-NL"/>
              <a:t>Hoofdstuk</a:t>
            </a:r>
          </a:p>
        </p:txBody>
      </p:sp>
    </p:spTree>
    <p:extLst>
      <p:ext uri="{BB962C8B-B14F-4D97-AF65-F5344CB8AC3E}">
        <p14:creationId xmlns:p14="http://schemas.microsoft.com/office/powerpoint/2010/main" val="1405637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 + afbeelding (L)">
    <p:spTree>
      <p:nvGrpSpPr>
        <p:cNvPr id="1" name=""/>
        <p:cNvGrpSpPr/>
        <p:nvPr/>
      </p:nvGrpSpPr>
      <p:grpSpPr>
        <a:xfrm>
          <a:off x="0" y="0"/>
          <a:ext cx="0" cy="0"/>
          <a:chOff x="0" y="0"/>
          <a:chExt cx="0" cy="0"/>
        </a:xfrm>
      </p:grpSpPr>
      <p:sp>
        <p:nvSpPr>
          <p:cNvPr id="11" name="Tijdelijke aanduiding voor afbeelding 16">
            <a:extLst>
              <a:ext uri="{FF2B5EF4-FFF2-40B4-BE49-F238E27FC236}">
                <a16:creationId xmlns:a16="http://schemas.microsoft.com/office/drawing/2014/main" id="{1F98E507-CE16-46A2-83D9-8A57B69557DA}"/>
              </a:ext>
            </a:extLst>
          </p:cNvPr>
          <p:cNvSpPr>
            <a:spLocks noGrp="1"/>
          </p:cNvSpPr>
          <p:nvPr>
            <p:ph type="pic" sz="quarter" idx="13" hasCustomPrompt="1"/>
          </p:nvPr>
        </p:nvSpPr>
        <p:spPr>
          <a:xfrm>
            <a:off x="4768122" y="0"/>
            <a:ext cx="7423878" cy="6858000"/>
          </a:xfrm>
          <a:solidFill>
            <a:schemeClr val="bg1">
              <a:lumMod val="95000"/>
            </a:schemeClr>
          </a:solid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nl-NL"/>
              <a:t>Klik op onderstaand pictogram </a:t>
            </a:r>
            <a:br>
              <a:rPr lang="nl-NL"/>
            </a:br>
            <a:r>
              <a:rPr lang="nl-NL"/>
              <a:t>om een afbeelding in te voegen</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720001" y="2197099"/>
            <a:ext cx="3328123" cy="3635375"/>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err="1"/>
              <a:t>Bullet</a:t>
            </a:r>
            <a:endParaRPr lang="nl-NL" noProof="0"/>
          </a:p>
          <a:p>
            <a:pPr lvl="1"/>
            <a:r>
              <a:rPr lang="nl-NL" noProof="0"/>
              <a:t>Sub-</a:t>
            </a:r>
            <a:r>
              <a:rPr lang="nl-NL" noProof="0" err="1"/>
              <a:t>bullet</a:t>
            </a:r>
            <a:r>
              <a:rPr lang="nl-NL" noProof="0"/>
              <a:t> #1</a:t>
            </a:r>
          </a:p>
          <a:p>
            <a:pPr lvl="2"/>
            <a:r>
              <a:rPr lang="nl-NL" noProof="0"/>
              <a:t>Sub-</a:t>
            </a:r>
            <a:r>
              <a:rPr lang="nl-NL" noProof="0" err="1"/>
              <a:t>bullet</a:t>
            </a:r>
            <a:r>
              <a:rPr lang="nl-NL" noProof="0"/>
              <a:t> #2</a:t>
            </a:r>
          </a:p>
          <a:p>
            <a:pPr lvl="3"/>
            <a:r>
              <a:rPr lang="nl-NL" noProof="0"/>
              <a:t>Leestekst</a:t>
            </a:r>
          </a:p>
          <a:p>
            <a:pPr lvl="4"/>
            <a:r>
              <a:rPr lang="nl-NL" noProof="0"/>
              <a:t>Subtitel #1</a:t>
            </a:r>
          </a:p>
          <a:p>
            <a:pPr lvl="5"/>
            <a:r>
              <a:rPr lang="nl-NL" noProof="0"/>
              <a:t>Subtitel #2</a:t>
            </a:r>
          </a:p>
          <a:p>
            <a:pPr lvl="6"/>
            <a:r>
              <a:rPr lang="nl-NL" noProof="0"/>
              <a:t>Numerieke </a:t>
            </a:r>
            <a:r>
              <a:rPr lang="nl-NL" noProof="0" err="1"/>
              <a:t>bullet</a:t>
            </a:r>
            <a:endParaRPr lang="nl-NL" noProof="0"/>
          </a:p>
          <a:p>
            <a:pPr lvl="7"/>
            <a:r>
              <a:rPr lang="nl-NL" noProof="0"/>
              <a:t>Alfabetische </a:t>
            </a:r>
            <a:r>
              <a:rPr lang="nl-NL" noProof="0" err="1"/>
              <a:t>bullet</a:t>
            </a:r>
            <a:endParaRPr lang="nl-NL" noProof="0"/>
          </a:p>
          <a:p>
            <a:pPr lvl="8"/>
            <a:r>
              <a:rPr lang="nl-NL" noProof="0"/>
              <a:t>Bronvermelding</a:t>
            </a:r>
          </a:p>
        </p:txBody>
      </p:sp>
      <p:sp>
        <p:nvSpPr>
          <p:cNvPr id="13" name="Titel 12">
            <a:extLst>
              <a:ext uri="{FF2B5EF4-FFF2-40B4-BE49-F238E27FC236}">
                <a16:creationId xmlns:a16="http://schemas.microsoft.com/office/drawing/2014/main" id="{E541B53C-EDA7-4445-8B1E-7C9991C20FEA}"/>
              </a:ext>
            </a:extLst>
          </p:cNvPr>
          <p:cNvSpPr>
            <a:spLocks noGrp="1"/>
          </p:cNvSpPr>
          <p:nvPr>
            <p:ph type="title" hasCustomPrompt="1"/>
          </p:nvPr>
        </p:nvSpPr>
        <p:spPr>
          <a:xfrm>
            <a:off x="720001" y="720000"/>
            <a:ext cx="3328124" cy="1007200"/>
          </a:xfrm>
        </p:spPr>
        <p:txBody>
          <a:bodyPr/>
          <a:lstStyle/>
          <a:p>
            <a:r>
              <a:rPr lang="nl-NL" noProof="0"/>
              <a:t>Plaats titel hier</a:t>
            </a:r>
            <a:endParaRPr lang="nl-NL"/>
          </a:p>
        </p:txBody>
      </p:sp>
      <p:sp>
        <p:nvSpPr>
          <p:cNvPr id="7" name="Rechthoek 6">
            <a:extLst>
              <a:ext uri="{FF2B5EF4-FFF2-40B4-BE49-F238E27FC236}">
                <a16:creationId xmlns:a16="http://schemas.microsoft.com/office/drawing/2014/main" id="{1C217A3A-2F7A-405A-8179-70A8D4BE4C0F}"/>
              </a:ext>
            </a:extLst>
          </p:cNvPr>
          <p:cNvSpPr/>
          <p:nvPr userDrawn="1"/>
        </p:nvSpPr>
        <p:spPr>
          <a:xfrm>
            <a:off x="0" y="-425941"/>
            <a:ext cx="1968168"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a:solidFill>
                  <a:schemeClr val="accent1"/>
                </a:solidFill>
                <a:latin typeface="+mj-lt"/>
              </a:rPr>
              <a:t>Tekst + afbeelding (L)</a:t>
            </a:r>
          </a:p>
        </p:txBody>
      </p:sp>
      <p:sp>
        <p:nvSpPr>
          <p:cNvPr id="2" name="Tijdelijke aanduiding voor datum 1">
            <a:extLst>
              <a:ext uri="{FF2B5EF4-FFF2-40B4-BE49-F238E27FC236}">
                <a16:creationId xmlns:a16="http://schemas.microsoft.com/office/drawing/2014/main" id="{A985D4BE-4AFC-4ECF-840C-50E169FA5E03}"/>
              </a:ext>
            </a:extLst>
          </p:cNvPr>
          <p:cNvSpPr>
            <a:spLocks noGrp="1"/>
          </p:cNvSpPr>
          <p:nvPr>
            <p:ph type="dt" sz="half" idx="14"/>
          </p:nvPr>
        </p:nvSpPr>
        <p:spPr/>
        <p:txBody>
          <a:bodyPr/>
          <a:lstStyle/>
          <a:p>
            <a:endParaRPr lang="nl-NL"/>
          </a:p>
        </p:txBody>
      </p:sp>
      <p:sp>
        <p:nvSpPr>
          <p:cNvPr id="4" name="Tijdelijke aanduiding voor voettekst 3">
            <a:extLst>
              <a:ext uri="{FF2B5EF4-FFF2-40B4-BE49-F238E27FC236}">
                <a16:creationId xmlns:a16="http://schemas.microsoft.com/office/drawing/2014/main" id="{3532BF89-FD68-40E2-866A-7EB10B249D8F}"/>
              </a:ext>
            </a:extLst>
          </p:cNvPr>
          <p:cNvSpPr>
            <a:spLocks noGrp="1"/>
          </p:cNvSpPr>
          <p:nvPr>
            <p:ph type="ftr" sz="quarter" idx="15"/>
          </p:nvPr>
        </p:nvSpPr>
        <p:spPr/>
        <p:txBody>
          <a:bodyPr/>
          <a:lstStyle/>
          <a:p>
            <a:r>
              <a:rPr lang="nl-NL"/>
              <a:t>Juridisch Loket</a:t>
            </a:r>
          </a:p>
        </p:txBody>
      </p:sp>
      <p:sp>
        <p:nvSpPr>
          <p:cNvPr id="5" name="Tijdelijke aanduiding voor dianummer 4">
            <a:extLst>
              <a:ext uri="{FF2B5EF4-FFF2-40B4-BE49-F238E27FC236}">
                <a16:creationId xmlns:a16="http://schemas.microsoft.com/office/drawing/2014/main" id="{64CC67A1-9317-484B-A159-B3F1B25B1471}"/>
              </a:ext>
            </a:extLst>
          </p:cNvPr>
          <p:cNvSpPr>
            <a:spLocks noGrp="1"/>
          </p:cNvSpPr>
          <p:nvPr>
            <p:ph type="sldNum" sz="quarter" idx="16"/>
          </p:nvPr>
        </p:nvSpPr>
        <p:spPr/>
        <p:txBody>
          <a:bodyPr/>
          <a:lstStyle/>
          <a:p>
            <a:fld id="{9E843DB9-9987-4157-AB9C-CEA8D7D910BB}" type="slidenum">
              <a:rPr lang="nl-NL" smtClean="0"/>
              <a:pPr/>
              <a:t>‹nr.›</a:t>
            </a:fld>
            <a:endParaRPr lang="nl-NL"/>
          </a:p>
        </p:txBody>
      </p:sp>
      <p:sp>
        <p:nvSpPr>
          <p:cNvPr id="6" name="Tijdelijke aanduiding voor tekst 7">
            <a:extLst>
              <a:ext uri="{FF2B5EF4-FFF2-40B4-BE49-F238E27FC236}">
                <a16:creationId xmlns:a16="http://schemas.microsoft.com/office/drawing/2014/main" id="{21D4A5BF-1267-5CEB-198C-247915489BAD}"/>
              </a:ext>
            </a:extLst>
          </p:cNvPr>
          <p:cNvSpPr>
            <a:spLocks noGrp="1"/>
          </p:cNvSpPr>
          <p:nvPr>
            <p:ph type="body" sz="quarter" idx="17" hasCustomPrompt="1"/>
          </p:nvPr>
        </p:nvSpPr>
        <p:spPr>
          <a:xfrm>
            <a:off x="719138" y="472916"/>
            <a:ext cx="9847262" cy="246221"/>
          </a:xfrm>
        </p:spPr>
        <p:txBody>
          <a:bodyPr anchor="b"/>
          <a:lstStyle>
            <a:lvl1pPr marL="0" indent="0">
              <a:buNone/>
              <a:defRPr sz="1600" b="1">
                <a:solidFill>
                  <a:schemeClr val="accent2"/>
                </a:solidFill>
              </a:defRPr>
            </a:lvl1pPr>
          </a:lstStyle>
          <a:p>
            <a:pPr lvl="0"/>
            <a:r>
              <a:rPr lang="nl-NL"/>
              <a:t>Hoofdstuk</a:t>
            </a:r>
          </a:p>
        </p:txBody>
      </p:sp>
      <p:grpSp>
        <p:nvGrpSpPr>
          <p:cNvPr id="8" name="INSTRUCTIE">
            <a:extLst>
              <a:ext uri="{FF2B5EF4-FFF2-40B4-BE49-F238E27FC236}">
                <a16:creationId xmlns:a16="http://schemas.microsoft.com/office/drawing/2014/main" id="{B5B2D1E8-C1AE-724D-3494-55918E25D76A}"/>
              </a:ext>
            </a:extLst>
          </p:cNvPr>
          <p:cNvGrpSpPr/>
          <p:nvPr userDrawn="1"/>
        </p:nvGrpSpPr>
        <p:grpSpPr>
          <a:xfrm>
            <a:off x="-3786165" y="0"/>
            <a:ext cx="3593091" cy="4641338"/>
            <a:chOff x="-3786165" y="0"/>
            <a:chExt cx="3593091" cy="4641338"/>
          </a:xfrm>
        </p:grpSpPr>
        <p:sp>
          <p:nvSpPr>
            <p:cNvPr id="9" name="Rechthoek 8">
              <a:extLst>
                <a:ext uri="{FF2B5EF4-FFF2-40B4-BE49-F238E27FC236}">
                  <a16:creationId xmlns:a16="http://schemas.microsoft.com/office/drawing/2014/main" id="{114ED2D3-DD78-282D-4687-5F9A43570833}"/>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LIJSTNIVEAU kiezen</a:t>
              </a:r>
            </a:p>
          </p:txBody>
        </p:sp>
        <p:sp>
          <p:nvSpPr>
            <p:cNvPr id="10" name="Ovaal 9">
              <a:extLst>
                <a:ext uri="{FF2B5EF4-FFF2-40B4-BE49-F238E27FC236}">
                  <a16:creationId xmlns:a16="http://schemas.microsoft.com/office/drawing/2014/main" id="{B7AF419F-F028-FAEA-84A7-7FAEAA10C864}"/>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2" name="Rechthoek 11">
              <a:extLst>
                <a:ext uri="{FF2B5EF4-FFF2-40B4-BE49-F238E27FC236}">
                  <a16:creationId xmlns:a16="http://schemas.microsoft.com/office/drawing/2014/main" id="{23A79471-FC06-B538-E1D9-215724711352}"/>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14" name="Ovaal 13">
              <a:extLst>
                <a:ext uri="{FF2B5EF4-FFF2-40B4-BE49-F238E27FC236}">
                  <a16:creationId xmlns:a16="http://schemas.microsoft.com/office/drawing/2014/main" id="{C8FFC0B7-F33A-1503-29E7-652AC1F86A75}"/>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5" name="Rechthoek 14">
              <a:extLst>
                <a:ext uri="{FF2B5EF4-FFF2-40B4-BE49-F238E27FC236}">
                  <a16:creationId xmlns:a16="http://schemas.microsoft.com/office/drawing/2014/main" id="{875351E0-0E6B-8C4B-5419-DCC651411E7B}"/>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6" name="Rechthoek 15">
              <a:extLst>
                <a:ext uri="{FF2B5EF4-FFF2-40B4-BE49-F238E27FC236}">
                  <a16:creationId xmlns:a16="http://schemas.microsoft.com/office/drawing/2014/main" id="{7D8A9E01-1FB7-7312-E332-9DB2B811DEAE}"/>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Calibri" panose="020F0502020204030204" pitchFamily="34" charset="0"/>
                <a:buChar char="•"/>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 #1</a:t>
              </a:r>
            </a:p>
          </p:txBody>
        </p:sp>
        <p:sp>
          <p:nvSpPr>
            <p:cNvPr id="17" name="Ovaal 16">
              <a:extLst>
                <a:ext uri="{FF2B5EF4-FFF2-40B4-BE49-F238E27FC236}">
                  <a16:creationId xmlns:a16="http://schemas.microsoft.com/office/drawing/2014/main" id="{56F643A9-641B-867C-068F-1D35EB3F90AD}"/>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8" name="Rechthoek 17">
              <a:extLst>
                <a:ext uri="{FF2B5EF4-FFF2-40B4-BE49-F238E27FC236}">
                  <a16:creationId xmlns:a16="http://schemas.microsoft.com/office/drawing/2014/main" id="{0353EE2E-D9D3-3E70-224D-E556EB362C64}"/>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539750" marR="0" lvl="0" indent="-177800" defTabSz="914400" eaLnBrk="1" fontAlgn="auto" latinLnBrk="0" hangingPunct="1">
                <a:lnSpc>
                  <a:spcPct val="100000"/>
                </a:lnSpc>
                <a:spcBef>
                  <a:spcPts val="600"/>
                </a:spcBef>
                <a:spcAft>
                  <a:spcPts val="600"/>
                </a:spcAft>
                <a:buClr>
                  <a:schemeClr val="accent4"/>
                </a:buClr>
                <a:buSzTx/>
                <a:buFont typeface="Calibri" panose="020F0502020204030204" pitchFamily="34" charset="0"/>
                <a:buChar char="–"/>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 #2</a:t>
              </a:r>
            </a:p>
          </p:txBody>
        </p:sp>
        <p:sp>
          <p:nvSpPr>
            <p:cNvPr id="19" name="Ovaal 18">
              <a:extLst>
                <a:ext uri="{FF2B5EF4-FFF2-40B4-BE49-F238E27FC236}">
                  <a16:creationId xmlns:a16="http://schemas.microsoft.com/office/drawing/2014/main" id="{11453921-3D30-6DD8-440B-74DC89A88072}"/>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0" name="Rechthoek 19">
              <a:extLst>
                <a:ext uri="{FF2B5EF4-FFF2-40B4-BE49-F238E27FC236}">
                  <a16:creationId xmlns:a16="http://schemas.microsoft.com/office/drawing/2014/main" id="{3C4A5606-632F-49A5-F294-7B08324B121E}"/>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Leestekst</a:t>
              </a:r>
            </a:p>
          </p:txBody>
        </p:sp>
        <p:sp>
          <p:nvSpPr>
            <p:cNvPr id="21" name="Ovaal 20">
              <a:extLst>
                <a:ext uri="{FF2B5EF4-FFF2-40B4-BE49-F238E27FC236}">
                  <a16:creationId xmlns:a16="http://schemas.microsoft.com/office/drawing/2014/main" id="{64A4FAAD-6D34-0204-D720-60D5863AB7EE}"/>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2" name="Rechthoek 21">
              <a:extLst>
                <a:ext uri="{FF2B5EF4-FFF2-40B4-BE49-F238E27FC236}">
                  <a16:creationId xmlns:a16="http://schemas.microsoft.com/office/drawing/2014/main" id="{26202288-38B7-A871-BE4F-E16232A24A77}"/>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800" b="1" i="0" u="none" strike="noStrike" kern="0" cap="none" spc="0" normalizeH="0" baseline="0" noProof="0">
                  <a:ln>
                    <a:noFill/>
                  </a:ln>
                  <a:solidFill>
                    <a:schemeClr val="accent1"/>
                  </a:solidFill>
                  <a:effectLst/>
                  <a:uLnTx/>
                  <a:uFillTx/>
                  <a:latin typeface="Calibri" panose="020F0502020204030204" pitchFamily="34" charset="0"/>
                  <a:cs typeface="Calibri" panose="020F0502020204030204" pitchFamily="34" charset="0"/>
                </a:rPr>
                <a:t>Subtitel #1</a:t>
              </a:r>
            </a:p>
          </p:txBody>
        </p:sp>
        <p:sp>
          <p:nvSpPr>
            <p:cNvPr id="23" name="Ovaal 22">
              <a:extLst>
                <a:ext uri="{FF2B5EF4-FFF2-40B4-BE49-F238E27FC236}">
                  <a16:creationId xmlns:a16="http://schemas.microsoft.com/office/drawing/2014/main" id="{44FAB984-FBFB-1A41-B9AE-FFC1E105B3C1}"/>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4" name="Rechthoek 23">
              <a:extLst>
                <a:ext uri="{FF2B5EF4-FFF2-40B4-BE49-F238E27FC236}">
                  <a16:creationId xmlns:a16="http://schemas.microsoft.com/office/drawing/2014/main" id="{8478965A-F3E6-E5EB-DF10-91F7D9E28F97}"/>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Numerieke </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25" name="Ovaal 24">
              <a:extLst>
                <a:ext uri="{FF2B5EF4-FFF2-40B4-BE49-F238E27FC236}">
                  <a16:creationId xmlns:a16="http://schemas.microsoft.com/office/drawing/2014/main" id="{9A884074-AEA6-99D6-BA6F-3BA708940435}"/>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6" name="Rechthoek 25">
              <a:extLst>
                <a:ext uri="{FF2B5EF4-FFF2-40B4-BE49-F238E27FC236}">
                  <a16:creationId xmlns:a16="http://schemas.microsoft.com/office/drawing/2014/main" id="{3B6EEF47-52DB-94C8-B5E5-64C01EDB3219}"/>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lphaLcPeriod"/>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Alfabetische </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27" name="Ovaal 26">
              <a:extLst>
                <a:ext uri="{FF2B5EF4-FFF2-40B4-BE49-F238E27FC236}">
                  <a16:creationId xmlns:a16="http://schemas.microsoft.com/office/drawing/2014/main" id="{21D7CAE1-7491-B1B6-0782-C691EDFDE31A}"/>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8" name="Rechthoek 27">
              <a:extLst>
                <a:ext uri="{FF2B5EF4-FFF2-40B4-BE49-F238E27FC236}">
                  <a16:creationId xmlns:a16="http://schemas.microsoft.com/office/drawing/2014/main" id="{13968B65-5D44-624A-6F45-DC843C7FC18D}"/>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tx1"/>
                </a:buClr>
                <a:buSzTx/>
                <a:buFont typeface="Calibri" panose="020F0502020204030204" pitchFamily="34" charset="0"/>
                <a:buNone/>
                <a:tabLst/>
                <a:defRPr/>
              </a:pPr>
              <a:r>
                <a:rPr kumimoji="0" lang="nl-NL" sz="1200" b="0" i="1"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Bronvermelding</a:t>
              </a:r>
            </a:p>
          </p:txBody>
        </p:sp>
        <p:sp>
          <p:nvSpPr>
            <p:cNvPr id="29" name="Ovaal 28">
              <a:extLst>
                <a:ext uri="{FF2B5EF4-FFF2-40B4-BE49-F238E27FC236}">
                  <a16:creationId xmlns:a16="http://schemas.microsoft.com/office/drawing/2014/main" id="{D2F203FF-F655-7D4B-0C3A-6B4C71CFA6C7}"/>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30" name="Rechthoek 29">
              <a:extLst>
                <a:ext uri="{FF2B5EF4-FFF2-40B4-BE49-F238E27FC236}">
                  <a16:creationId xmlns:a16="http://schemas.microsoft.com/office/drawing/2014/main" id="{7B25D6F4-0129-A611-449F-82DE7BCF9E26}"/>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600" b="1"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Subtitel #2</a:t>
              </a:r>
            </a:p>
          </p:txBody>
        </p:sp>
        <p:grpSp>
          <p:nvGrpSpPr>
            <p:cNvPr id="31" name="VOORBEELD">
              <a:extLst>
                <a:ext uri="{FF2B5EF4-FFF2-40B4-BE49-F238E27FC236}">
                  <a16:creationId xmlns:a16="http://schemas.microsoft.com/office/drawing/2014/main" id="{093B48B9-042D-17CE-B36F-9B4F082C823F}"/>
                </a:ext>
              </a:extLst>
            </p:cNvPr>
            <p:cNvGrpSpPr/>
            <p:nvPr userDrawn="1"/>
          </p:nvGrpSpPr>
          <p:grpSpPr>
            <a:xfrm>
              <a:off x="-3605171" y="458674"/>
              <a:ext cx="3234311" cy="558875"/>
              <a:chOff x="-3605171" y="458674"/>
              <a:chExt cx="3234311" cy="558875"/>
            </a:xfrm>
          </p:grpSpPr>
          <p:sp>
            <p:nvSpPr>
              <p:cNvPr id="32" name="Rechthoek 31">
                <a:extLst>
                  <a:ext uri="{FF2B5EF4-FFF2-40B4-BE49-F238E27FC236}">
                    <a16:creationId xmlns:a16="http://schemas.microsoft.com/office/drawing/2014/main" id="{3E846A58-205C-D269-87EB-10AB6FDE159B}"/>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3" name="Rechthoek 32">
                <a:extLst>
                  <a:ext uri="{FF2B5EF4-FFF2-40B4-BE49-F238E27FC236}">
                    <a16:creationId xmlns:a16="http://schemas.microsoft.com/office/drawing/2014/main" id="{1CC447C5-1BC5-BD6A-F7E9-65E98AACDBC8}"/>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4" name="Groep 33">
                <a:extLst>
                  <a:ext uri="{FF2B5EF4-FFF2-40B4-BE49-F238E27FC236}">
                    <a16:creationId xmlns:a16="http://schemas.microsoft.com/office/drawing/2014/main" id="{3E0020B5-FCA9-C534-6169-9BF98F3992D2}"/>
                  </a:ext>
                </a:extLst>
              </p:cNvPr>
              <p:cNvGrpSpPr/>
              <p:nvPr userDrawn="1"/>
            </p:nvGrpSpPr>
            <p:grpSpPr>
              <a:xfrm>
                <a:off x="-3386247" y="830871"/>
                <a:ext cx="139423" cy="109566"/>
                <a:chOff x="-2866744" y="827071"/>
                <a:chExt cx="168701" cy="132575"/>
              </a:xfrm>
            </p:grpSpPr>
            <p:grpSp>
              <p:nvGrpSpPr>
                <p:cNvPr id="65" name="Groep 64">
                  <a:extLst>
                    <a:ext uri="{FF2B5EF4-FFF2-40B4-BE49-F238E27FC236}">
                      <a16:creationId xmlns:a16="http://schemas.microsoft.com/office/drawing/2014/main" id="{046B849A-CE34-8E45-32D5-EA272BB27DEB}"/>
                    </a:ext>
                  </a:extLst>
                </p:cNvPr>
                <p:cNvGrpSpPr/>
                <p:nvPr userDrawn="1"/>
              </p:nvGrpSpPr>
              <p:grpSpPr>
                <a:xfrm>
                  <a:off x="-2866744" y="827071"/>
                  <a:ext cx="168701" cy="132575"/>
                  <a:chOff x="-2866744" y="827071"/>
                  <a:chExt cx="168701" cy="132575"/>
                </a:xfrm>
              </p:grpSpPr>
              <p:cxnSp>
                <p:nvCxnSpPr>
                  <p:cNvPr id="67" name="Rechte verbindingslijn 66">
                    <a:extLst>
                      <a:ext uri="{FF2B5EF4-FFF2-40B4-BE49-F238E27FC236}">
                        <a16:creationId xmlns:a16="http://schemas.microsoft.com/office/drawing/2014/main" id="{78577097-F5D5-7294-6AB3-17E56AE390BB}"/>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5DA55DE1-951D-ADE6-F2D8-DE27561FCAA3}"/>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024E16E1-ADF3-C820-CF67-528B3547E4E1}"/>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C7A1D8B3-F4FB-2F8A-EE43-4DE4A316BA1D}"/>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1843D629-0480-526E-B3DB-56FB39BC28ED}"/>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6" name="Pijl: rechts 65">
                  <a:extLst>
                    <a:ext uri="{FF2B5EF4-FFF2-40B4-BE49-F238E27FC236}">
                      <a16:creationId xmlns:a16="http://schemas.microsoft.com/office/drawing/2014/main" id="{F87635FE-FB54-AE9A-4639-23C4B4C789E8}"/>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5" name="Groep 34">
                <a:extLst>
                  <a:ext uri="{FF2B5EF4-FFF2-40B4-BE49-F238E27FC236}">
                    <a16:creationId xmlns:a16="http://schemas.microsoft.com/office/drawing/2014/main" id="{FA202520-31F3-E33D-EC28-1FD6043BF2E1}"/>
                  </a:ext>
                </a:extLst>
              </p:cNvPr>
              <p:cNvGrpSpPr/>
              <p:nvPr userDrawn="1"/>
            </p:nvGrpSpPr>
            <p:grpSpPr>
              <a:xfrm>
                <a:off x="-3605171" y="830871"/>
                <a:ext cx="139423" cy="109566"/>
                <a:chOff x="-2866744" y="518074"/>
                <a:chExt cx="168701" cy="132575"/>
              </a:xfrm>
            </p:grpSpPr>
            <p:grpSp>
              <p:nvGrpSpPr>
                <p:cNvPr id="58" name="Groep 57">
                  <a:extLst>
                    <a:ext uri="{FF2B5EF4-FFF2-40B4-BE49-F238E27FC236}">
                      <a16:creationId xmlns:a16="http://schemas.microsoft.com/office/drawing/2014/main" id="{D801D58E-C2F4-CE03-AD7D-F86E621A11FB}"/>
                    </a:ext>
                  </a:extLst>
                </p:cNvPr>
                <p:cNvGrpSpPr/>
                <p:nvPr userDrawn="1"/>
              </p:nvGrpSpPr>
              <p:grpSpPr>
                <a:xfrm>
                  <a:off x="-2866744" y="518074"/>
                  <a:ext cx="168701" cy="132575"/>
                  <a:chOff x="-2866744" y="518074"/>
                  <a:chExt cx="168701" cy="132575"/>
                </a:xfrm>
              </p:grpSpPr>
              <p:cxnSp>
                <p:nvCxnSpPr>
                  <p:cNvPr id="60" name="Rechte verbindingslijn 59">
                    <a:extLst>
                      <a:ext uri="{FF2B5EF4-FFF2-40B4-BE49-F238E27FC236}">
                        <a16:creationId xmlns:a16="http://schemas.microsoft.com/office/drawing/2014/main" id="{BE2B043E-4339-F17B-C5F4-9E37D3487603}"/>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2F6B2D00-9498-1ADF-F7D5-4BCEA53FF1AB}"/>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2F135519-1D67-BD8F-D4FB-0DA598EAE4DE}"/>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12750872-46AF-3652-C044-6F9B00413B69}"/>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0CFD98EF-3761-E87C-C64E-A2BD3FC35560}"/>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9" name="Pijl: rechts 58">
                  <a:extLst>
                    <a:ext uri="{FF2B5EF4-FFF2-40B4-BE49-F238E27FC236}">
                      <a16:creationId xmlns:a16="http://schemas.microsoft.com/office/drawing/2014/main" id="{CB951D09-19D7-AAE3-2D7D-D581F0DB754B}"/>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36" name="Rechte verbindingslijn 35">
                <a:extLst>
                  <a:ext uri="{FF2B5EF4-FFF2-40B4-BE49-F238E27FC236}">
                    <a16:creationId xmlns:a16="http://schemas.microsoft.com/office/drawing/2014/main" id="{CE0D0F3A-1119-DE0D-0A30-0F4D50CFBCCA}"/>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7" name="Rechte verbindingslijn 36">
                <a:extLst>
                  <a:ext uri="{FF2B5EF4-FFF2-40B4-BE49-F238E27FC236}">
                    <a16:creationId xmlns:a16="http://schemas.microsoft.com/office/drawing/2014/main" id="{89071900-94B8-849C-EB24-08E1DC3DAB75}"/>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8" name="Rechthoek 37">
                <a:extLst>
                  <a:ext uri="{FF2B5EF4-FFF2-40B4-BE49-F238E27FC236}">
                    <a16:creationId xmlns:a16="http://schemas.microsoft.com/office/drawing/2014/main" id="{0FF3BA43-2548-DEDA-1881-89F630620D90}"/>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Lijstniveau verlagen</a:t>
                </a:r>
              </a:p>
            </p:txBody>
          </p:sp>
          <p:sp>
            <p:nvSpPr>
              <p:cNvPr id="39" name="Rechthoek 38">
                <a:extLst>
                  <a:ext uri="{FF2B5EF4-FFF2-40B4-BE49-F238E27FC236}">
                    <a16:creationId xmlns:a16="http://schemas.microsoft.com/office/drawing/2014/main" id="{9A10D48A-E5A3-7139-A05A-79B2BFF55913}"/>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Lijstniveau verhogen</a:t>
                </a:r>
              </a:p>
            </p:txBody>
          </p:sp>
          <p:grpSp>
            <p:nvGrpSpPr>
              <p:cNvPr id="40" name="Groep 39">
                <a:extLst>
                  <a:ext uri="{FF2B5EF4-FFF2-40B4-BE49-F238E27FC236}">
                    <a16:creationId xmlns:a16="http://schemas.microsoft.com/office/drawing/2014/main" id="{D81AAF89-B6DB-51FD-5545-42DBBDE033CC}"/>
                  </a:ext>
                </a:extLst>
              </p:cNvPr>
              <p:cNvGrpSpPr/>
              <p:nvPr userDrawn="1"/>
            </p:nvGrpSpPr>
            <p:grpSpPr>
              <a:xfrm>
                <a:off x="-2916763" y="769168"/>
                <a:ext cx="268738" cy="248381"/>
                <a:chOff x="-2916763" y="769168"/>
                <a:chExt cx="268738" cy="248381"/>
              </a:xfrm>
            </p:grpSpPr>
            <p:sp>
              <p:nvSpPr>
                <p:cNvPr id="50" name="Rechthoek 49">
                  <a:extLst>
                    <a:ext uri="{FF2B5EF4-FFF2-40B4-BE49-F238E27FC236}">
                      <a16:creationId xmlns:a16="http://schemas.microsoft.com/office/drawing/2014/main" id="{5B2937B7-27BB-9192-9DC2-76839F4662FB}"/>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51" name="Groep 50">
                  <a:extLst>
                    <a:ext uri="{FF2B5EF4-FFF2-40B4-BE49-F238E27FC236}">
                      <a16:creationId xmlns:a16="http://schemas.microsoft.com/office/drawing/2014/main" id="{94D7BBD7-A94C-2430-6205-BD504F0A1F79}"/>
                    </a:ext>
                  </a:extLst>
                </p:cNvPr>
                <p:cNvGrpSpPr/>
                <p:nvPr userDrawn="1"/>
              </p:nvGrpSpPr>
              <p:grpSpPr>
                <a:xfrm>
                  <a:off x="-2866744" y="827071"/>
                  <a:ext cx="168701" cy="132575"/>
                  <a:chOff x="-2866744" y="827071"/>
                  <a:chExt cx="168701" cy="132575"/>
                </a:xfrm>
              </p:grpSpPr>
              <p:cxnSp>
                <p:nvCxnSpPr>
                  <p:cNvPr id="53" name="Rechte verbindingslijn 52">
                    <a:extLst>
                      <a:ext uri="{FF2B5EF4-FFF2-40B4-BE49-F238E27FC236}">
                        <a16:creationId xmlns:a16="http://schemas.microsoft.com/office/drawing/2014/main" id="{62A373AB-CDC4-82E7-595D-3E9B68AE6408}"/>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F01661C5-77F4-CF2E-8A1E-6BBCCC88A686}"/>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B26D5AF2-CD13-E525-635C-2A614FB7EB85}"/>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A6B739B5-9097-4483-C05A-EE0FAB4FFE8F}"/>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6C55DA05-6D32-0375-9445-D8598324F2E5}"/>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2" name="Pijl: rechts 51">
                  <a:extLst>
                    <a:ext uri="{FF2B5EF4-FFF2-40B4-BE49-F238E27FC236}">
                      <a16:creationId xmlns:a16="http://schemas.microsoft.com/office/drawing/2014/main" id="{AB0FF494-30F2-F878-1079-8B837D1A807D}"/>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1" name="Groep 40">
                <a:extLst>
                  <a:ext uri="{FF2B5EF4-FFF2-40B4-BE49-F238E27FC236}">
                    <a16:creationId xmlns:a16="http://schemas.microsoft.com/office/drawing/2014/main" id="{C53BED27-06D7-69F2-E960-98E21FFDA834}"/>
                  </a:ext>
                </a:extLst>
              </p:cNvPr>
              <p:cNvGrpSpPr/>
              <p:nvPr userDrawn="1"/>
            </p:nvGrpSpPr>
            <p:grpSpPr>
              <a:xfrm>
                <a:off x="-2916763" y="460171"/>
                <a:ext cx="268738" cy="248381"/>
                <a:chOff x="-2916763" y="460171"/>
                <a:chExt cx="268738" cy="248381"/>
              </a:xfrm>
            </p:grpSpPr>
            <p:sp>
              <p:nvSpPr>
                <p:cNvPr id="42" name="Rechthoek 41">
                  <a:extLst>
                    <a:ext uri="{FF2B5EF4-FFF2-40B4-BE49-F238E27FC236}">
                      <a16:creationId xmlns:a16="http://schemas.microsoft.com/office/drawing/2014/main" id="{810C8C53-1094-A538-BF55-62D50F24F9DE}"/>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3" name="Groep 42">
                  <a:extLst>
                    <a:ext uri="{FF2B5EF4-FFF2-40B4-BE49-F238E27FC236}">
                      <a16:creationId xmlns:a16="http://schemas.microsoft.com/office/drawing/2014/main" id="{522AEA66-EA5A-582B-3660-9B317A7862D0}"/>
                    </a:ext>
                  </a:extLst>
                </p:cNvPr>
                <p:cNvGrpSpPr/>
                <p:nvPr userDrawn="1"/>
              </p:nvGrpSpPr>
              <p:grpSpPr>
                <a:xfrm>
                  <a:off x="-2866744" y="518074"/>
                  <a:ext cx="168701" cy="132575"/>
                  <a:chOff x="-2866744" y="518074"/>
                  <a:chExt cx="168701" cy="132575"/>
                </a:xfrm>
              </p:grpSpPr>
              <p:cxnSp>
                <p:nvCxnSpPr>
                  <p:cNvPr id="45" name="Rechte verbindingslijn 44">
                    <a:extLst>
                      <a:ext uri="{FF2B5EF4-FFF2-40B4-BE49-F238E27FC236}">
                        <a16:creationId xmlns:a16="http://schemas.microsoft.com/office/drawing/2014/main" id="{CD9D2140-E3DD-7458-6433-C7089EB94F83}"/>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6" name="Rechte verbindingslijn 45">
                    <a:extLst>
                      <a:ext uri="{FF2B5EF4-FFF2-40B4-BE49-F238E27FC236}">
                        <a16:creationId xmlns:a16="http://schemas.microsoft.com/office/drawing/2014/main" id="{26FBF105-E828-175A-76EC-5A1605AD248F}"/>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7" name="Rechte verbindingslijn 46">
                    <a:extLst>
                      <a:ext uri="{FF2B5EF4-FFF2-40B4-BE49-F238E27FC236}">
                        <a16:creationId xmlns:a16="http://schemas.microsoft.com/office/drawing/2014/main" id="{BE1374B6-48B6-6919-3DD5-72BEFAB06F87}"/>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8" name="Rechte verbindingslijn 47">
                    <a:extLst>
                      <a:ext uri="{FF2B5EF4-FFF2-40B4-BE49-F238E27FC236}">
                        <a16:creationId xmlns:a16="http://schemas.microsoft.com/office/drawing/2014/main" id="{71014AE8-36F6-7AF1-EDA2-EBFD1E350273}"/>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7B56F111-A532-26B5-1B92-A6583BD0B568}"/>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4" name="Pijl: rechts 43">
                  <a:extLst>
                    <a:ext uri="{FF2B5EF4-FFF2-40B4-BE49-F238E27FC236}">
                      <a16:creationId xmlns:a16="http://schemas.microsoft.com/office/drawing/2014/main" id="{2813B416-5973-FA6F-A5C3-565D1053D632}"/>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spTree>
    <p:extLst>
      <p:ext uri="{BB962C8B-B14F-4D97-AF65-F5344CB8AC3E}">
        <p14:creationId xmlns:p14="http://schemas.microsoft.com/office/powerpoint/2010/main" val="2656128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ussendia">
    <p:spTree>
      <p:nvGrpSpPr>
        <p:cNvPr id="1" name=""/>
        <p:cNvGrpSpPr/>
        <p:nvPr/>
      </p:nvGrpSpPr>
      <p:grpSpPr>
        <a:xfrm>
          <a:off x="0" y="0"/>
          <a:ext cx="0" cy="0"/>
          <a:chOff x="0" y="0"/>
          <a:chExt cx="0" cy="0"/>
        </a:xfrm>
      </p:grpSpPr>
      <p:sp>
        <p:nvSpPr>
          <p:cNvPr id="11" name="Tijdelijke aanduiding voor afbeelding 16">
            <a:extLst>
              <a:ext uri="{FF2B5EF4-FFF2-40B4-BE49-F238E27FC236}">
                <a16:creationId xmlns:a16="http://schemas.microsoft.com/office/drawing/2014/main" id="{1F98E507-CE16-46A2-83D9-8A57B69557DA}"/>
              </a:ext>
            </a:extLst>
          </p:cNvPr>
          <p:cNvSpPr>
            <a:spLocks noGrp="1"/>
          </p:cNvSpPr>
          <p:nvPr>
            <p:ph type="pic" sz="quarter" idx="13" hasCustomPrompt="1"/>
          </p:nvPr>
        </p:nvSpPr>
        <p:spPr>
          <a:xfrm>
            <a:off x="-2" y="0"/>
            <a:ext cx="12192002" cy="6858000"/>
          </a:xfrm>
          <a:solidFill>
            <a:schemeClr val="bg1">
              <a:lumMod val="95000"/>
            </a:schemeClr>
          </a:solid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nl-NL"/>
              <a:t>Klik op onderstaand pictogram </a:t>
            </a:r>
            <a:br>
              <a:rPr lang="nl-NL"/>
            </a:br>
            <a:r>
              <a:rPr lang="nl-NL"/>
              <a:t>om een afbeelding in te voegen</a:t>
            </a:r>
          </a:p>
        </p:txBody>
      </p:sp>
      <p:sp>
        <p:nvSpPr>
          <p:cNvPr id="7" name="Rechthoek 6">
            <a:extLst>
              <a:ext uri="{FF2B5EF4-FFF2-40B4-BE49-F238E27FC236}">
                <a16:creationId xmlns:a16="http://schemas.microsoft.com/office/drawing/2014/main" id="{1C217A3A-2F7A-405A-8179-70A8D4BE4C0F}"/>
              </a:ext>
            </a:extLst>
          </p:cNvPr>
          <p:cNvSpPr/>
          <p:nvPr userDrawn="1"/>
        </p:nvSpPr>
        <p:spPr>
          <a:xfrm>
            <a:off x="0" y="-425941"/>
            <a:ext cx="936538"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err="1">
                <a:solidFill>
                  <a:schemeClr val="accent1"/>
                </a:solidFill>
                <a:latin typeface="+mj-lt"/>
              </a:rPr>
              <a:t>Tussendia</a:t>
            </a:r>
            <a:endParaRPr lang="nl-NL" sz="1600" b="0" cap="none" baseline="0" noProof="0">
              <a:solidFill>
                <a:schemeClr val="accent1"/>
              </a:solidFill>
              <a:latin typeface="+mj-lt"/>
            </a:endParaRPr>
          </a:p>
        </p:txBody>
      </p:sp>
      <p:sp>
        <p:nvSpPr>
          <p:cNvPr id="8" name="Tijdelijke aanduiding voor tekst 7">
            <a:extLst>
              <a:ext uri="{FF2B5EF4-FFF2-40B4-BE49-F238E27FC236}">
                <a16:creationId xmlns:a16="http://schemas.microsoft.com/office/drawing/2014/main" id="{0F67BBB5-6C5C-943D-0528-B2989D6BF15C}"/>
              </a:ext>
            </a:extLst>
          </p:cNvPr>
          <p:cNvSpPr>
            <a:spLocks noGrp="1"/>
          </p:cNvSpPr>
          <p:nvPr>
            <p:ph type="body" sz="quarter" idx="17" hasCustomPrompt="1"/>
          </p:nvPr>
        </p:nvSpPr>
        <p:spPr>
          <a:xfrm>
            <a:off x="0" y="0"/>
            <a:ext cx="2819401" cy="6858000"/>
          </a:xfrm>
          <a:solidFill>
            <a:schemeClr val="bg1"/>
          </a:solidFill>
        </p:spPr>
        <p:txBody>
          <a:bodyPr/>
          <a:lstStyle>
            <a:lvl1pPr marL="0" indent="0">
              <a:buNone/>
              <a:defRPr sz="100">
                <a:solidFill>
                  <a:schemeClr val="tx1">
                    <a:alpha val="0"/>
                  </a:schemeClr>
                </a:solidFill>
              </a:defRPr>
            </a:lvl1pPr>
          </a:lstStyle>
          <a:p>
            <a:pPr lvl="0"/>
            <a:r>
              <a:rPr lang="nl-NL"/>
              <a:t> </a:t>
            </a:r>
          </a:p>
        </p:txBody>
      </p:sp>
      <p:sp>
        <p:nvSpPr>
          <p:cNvPr id="2" name="Tijdelijke aanduiding voor datum 1">
            <a:extLst>
              <a:ext uri="{FF2B5EF4-FFF2-40B4-BE49-F238E27FC236}">
                <a16:creationId xmlns:a16="http://schemas.microsoft.com/office/drawing/2014/main" id="{A985D4BE-4AFC-4ECF-840C-50E169FA5E03}"/>
              </a:ext>
            </a:extLst>
          </p:cNvPr>
          <p:cNvSpPr>
            <a:spLocks noGrp="1"/>
          </p:cNvSpPr>
          <p:nvPr>
            <p:ph type="dt" sz="half" idx="14"/>
          </p:nvPr>
        </p:nvSpPr>
        <p:spPr/>
        <p:txBody>
          <a:bodyPr/>
          <a:lstStyle/>
          <a:p>
            <a:endParaRPr lang="nl-NL"/>
          </a:p>
        </p:txBody>
      </p:sp>
      <p:sp>
        <p:nvSpPr>
          <p:cNvPr id="4" name="Tijdelijke aanduiding voor voettekst 3">
            <a:extLst>
              <a:ext uri="{FF2B5EF4-FFF2-40B4-BE49-F238E27FC236}">
                <a16:creationId xmlns:a16="http://schemas.microsoft.com/office/drawing/2014/main" id="{3532BF89-FD68-40E2-866A-7EB10B249D8F}"/>
              </a:ext>
            </a:extLst>
          </p:cNvPr>
          <p:cNvSpPr>
            <a:spLocks noGrp="1"/>
          </p:cNvSpPr>
          <p:nvPr>
            <p:ph type="ftr" sz="quarter" idx="15"/>
          </p:nvPr>
        </p:nvSpPr>
        <p:spPr/>
        <p:txBody>
          <a:bodyPr/>
          <a:lstStyle/>
          <a:p>
            <a:r>
              <a:rPr lang="nl-NL"/>
              <a:t>Juridisch Loket</a:t>
            </a:r>
          </a:p>
        </p:txBody>
      </p:sp>
      <p:sp>
        <p:nvSpPr>
          <p:cNvPr id="5" name="Tijdelijke aanduiding voor dianummer 4">
            <a:extLst>
              <a:ext uri="{FF2B5EF4-FFF2-40B4-BE49-F238E27FC236}">
                <a16:creationId xmlns:a16="http://schemas.microsoft.com/office/drawing/2014/main" id="{64CC67A1-9317-484B-A159-B3F1B25B1471}"/>
              </a:ext>
            </a:extLst>
          </p:cNvPr>
          <p:cNvSpPr>
            <a:spLocks noGrp="1"/>
          </p:cNvSpPr>
          <p:nvPr>
            <p:ph type="sldNum" sz="quarter" idx="16"/>
          </p:nvPr>
        </p:nvSpPr>
        <p:spPr/>
        <p:txBody>
          <a:bodyPr/>
          <a:lstStyle/>
          <a:p>
            <a:fld id="{9E843DB9-9987-4157-AB9C-CEA8D7D910BB}" type="slidenum">
              <a:rPr lang="nl-NL" smtClean="0"/>
              <a:pPr/>
              <a:t>‹nr.›</a:t>
            </a:fld>
            <a:endParaRPr lang="nl-NL"/>
          </a:p>
        </p:txBody>
      </p:sp>
      <p:sp>
        <p:nvSpPr>
          <p:cNvPr id="13" name="Titel 12">
            <a:extLst>
              <a:ext uri="{FF2B5EF4-FFF2-40B4-BE49-F238E27FC236}">
                <a16:creationId xmlns:a16="http://schemas.microsoft.com/office/drawing/2014/main" id="{E541B53C-EDA7-4445-8B1E-7C9991C20FEA}"/>
              </a:ext>
            </a:extLst>
          </p:cNvPr>
          <p:cNvSpPr>
            <a:spLocks noGrp="1"/>
          </p:cNvSpPr>
          <p:nvPr>
            <p:ph type="title" hasCustomPrompt="1"/>
          </p:nvPr>
        </p:nvSpPr>
        <p:spPr>
          <a:xfrm>
            <a:off x="720001" y="720000"/>
            <a:ext cx="7141299" cy="1604100"/>
          </a:xfrm>
        </p:spPr>
        <p:txBody>
          <a:bodyPr/>
          <a:lstStyle>
            <a:lvl1pPr>
              <a:defRPr sz="5400"/>
            </a:lvl1pPr>
          </a:lstStyle>
          <a:p>
            <a:r>
              <a:rPr lang="nl-NL" noProof="0"/>
              <a:t>Plaats hier je titel</a:t>
            </a:r>
            <a:br>
              <a:rPr lang="nl-NL" noProof="0"/>
            </a:br>
            <a:r>
              <a:rPr lang="nl-NL" noProof="0"/>
              <a:t>2 regels</a:t>
            </a:r>
            <a:endParaRPr lang="nl-NL"/>
          </a:p>
        </p:txBody>
      </p:sp>
      <p:grpSp>
        <p:nvGrpSpPr>
          <p:cNvPr id="9" name="INSTRUCTIE">
            <a:extLst>
              <a:ext uri="{FF2B5EF4-FFF2-40B4-BE49-F238E27FC236}">
                <a16:creationId xmlns:a16="http://schemas.microsoft.com/office/drawing/2014/main" id="{24977DB9-EE0B-5997-A59D-8F7FFB71E414}"/>
              </a:ext>
            </a:extLst>
          </p:cNvPr>
          <p:cNvGrpSpPr/>
          <p:nvPr userDrawn="1"/>
        </p:nvGrpSpPr>
        <p:grpSpPr>
          <a:xfrm>
            <a:off x="12377867" y="0"/>
            <a:ext cx="3593091" cy="5624863"/>
            <a:chOff x="-3786165" y="0"/>
            <a:chExt cx="3593091" cy="5624863"/>
          </a:xfrm>
        </p:grpSpPr>
        <p:sp>
          <p:nvSpPr>
            <p:cNvPr id="10" name="Rechthoek 9">
              <a:extLst>
                <a:ext uri="{FF2B5EF4-FFF2-40B4-BE49-F238E27FC236}">
                  <a16:creationId xmlns:a16="http://schemas.microsoft.com/office/drawing/2014/main" id="{9499A16A-7021-CB81-18C9-1FBB1AA6109D}"/>
                </a:ext>
              </a:extLst>
            </p:cNvPr>
            <p:cNvSpPr/>
            <p:nvPr userDrawn="1"/>
          </p:nvSpPr>
          <p:spPr>
            <a:xfrm>
              <a:off x="-3786165" y="0"/>
              <a:ext cx="3593091" cy="5624863"/>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Afbeelding invoegen/opmaken</a:t>
              </a:r>
            </a:p>
          </p:txBody>
        </p:sp>
        <p:sp>
          <p:nvSpPr>
            <p:cNvPr id="12" name="Ovaal 11">
              <a:extLst>
                <a:ext uri="{FF2B5EF4-FFF2-40B4-BE49-F238E27FC236}">
                  <a16:creationId xmlns:a16="http://schemas.microsoft.com/office/drawing/2014/main" id="{DE1051C9-EE3D-B491-FCAE-1CE05A727E1B}"/>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4" name="Rechthoek 13">
              <a:extLst>
                <a:ext uri="{FF2B5EF4-FFF2-40B4-BE49-F238E27FC236}">
                  <a16:creationId xmlns:a16="http://schemas.microsoft.com/office/drawing/2014/main" id="{014C909B-C27E-152A-E652-DFA9FB94F72F}"/>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5" name="Groep 14">
              <a:extLst>
                <a:ext uri="{FF2B5EF4-FFF2-40B4-BE49-F238E27FC236}">
                  <a16:creationId xmlns:a16="http://schemas.microsoft.com/office/drawing/2014/main" id="{E899B869-016E-E1D7-779B-0F1388A8D93E}"/>
                </a:ext>
              </a:extLst>
            </p:cNvPr>
            <p:cNvGrpSpPr/>
            <p:nvPr userDrawn="1"/>
          </p:nvGrpSpPr>
          <p:grpSpPr>
            <a:xfrm>
              <a:off x="-3316179" y="1231351"/>
              <a:ext cx="294789" cy="318834"/>
              <a:chOff x="14466489" y="1001522"/>
              <a:chExt cx="290627" cy="314333"/>
            </a:xfrm>
          </p:grpSpPr>
          <p:sp>
            <p:nvSpPr>
              <p:cNvPr id="61" name="Rechthoek 60">
                <a:extLst>
                  <a:ext uri="{FF2B5EF4-FFF2-40B4-BE49-F238E27FC236}">
                    <a16:creationId xmlns:a16="http://schemas.microsoft.com/office/drawing/2014/main" id="{5A7B48CF-3A0D-30D6-3624-C3CFFDD9EFC7}"/>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62" name="Ovaal 61">
                <a:extLst>
                  <a:ext uri="{FF2B5EF4-FFF2-40B4-BE49-F238E27FC236}">
                    <a16:creationId xmlns:a16="http://schemas.microsoft.com/office/drawing/2014/main" id="{C4005FA8-DF99-FBE2-AE85-B2550F7CF4FA}"/>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63" name="Vrije vorm: vorm 62">
                <a:extLst>
                  <a:ext uri="{FF2B5EF4-FFF2-40B4-BE49-F238E27FC236}">
                    <a16:creationId xmlns:a16="http://schemas.microsoft.com/office/drawing/2014/main" id="{BF7E7DD1-B0A2-2EC1-66A5-0BE4FB9BA8F4}"/>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64" name="Rechthoek: afgeronde hoeken 63">
                <a:extLst>
                  <a:ext uri="{FF2B5EF4-FFF2-40B4-BE49-F238E27FC236}">
                    <a16:creationId xmlns:a16="http://schemas.microsoft.com/office/drawing/2014/main" id="{6C4A45D5-C7E0-1863-AB64-518889EB55FE}"/>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cxnSp>
            <p:nvCxnSpPr>
              <p:cNvPr id="65" name="Rechte verbindingslijn 64">
                <a:extLst>
                  <a:ext uri="{FF2B5EF4-FFF2-40B4-BE49-F238E27FC236}">
                    <a16:creationId xmlns:a16="http://schemas.microsoft.com/office/drawing/2014/main" id="{51A5D4EE-A862-0D01-AD13-A53D9D4CBA2C}"/>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66" name="Rechte verbindingslijn 65">
                <a:extLst>
                  <a:ext uri="{FF2B5EF4-FFF2-40B4-BE49-F238E27FC236}">
                    <a16:creationId xmlns:a16="http://schemas.microsoft.com/office/drawing/2014/main" id="{53EF279D-77B5-2A87-B269-DDC6BDFE0A23}"/>
                  </a:ext>
                </a:extLst>
              </p:cNvPr>
              <p:cNvCxnSpPr>
                <a:cxnSpLocks/>
                <a:stCxn id="64"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6" name="Ovaal 15">
              <a:extLst>
                <a:ext uri="{FF2B5EF4-FFF2-40B4-BE49-F238E27FC236}">
                  <a16:creationId xmlns:a16="http://schemas.microsoft.com/office/drawing/2014/main" id="{55994CDB-914E-9D01-F8F0-2EC76CB73D26}"/>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7" name="Rechthoek 16">
              <a:extLst>
                <a:ext uri="{FF2B5EF4-FFF2-40B4-BE49-F238E27FC236}">
                  <a16:creationId xmlns:a16="http://schemas.microsoft.com/office/drawing/2014/main" id="{2FC135C4-F8EC-C576-582F-299B4BF52F9D}"/>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8" name="Groep 17">
              <a:extLst>
                <a:ext uri="{FF2B5EF4-FFF2-40B4-BE49-F238E27FC236}">
                  <a16:creationId xmlns:a16="http://schemas.microsoft.com/office/drawing/2014/main" id="{9DC984E0-E1E9-325E-EADF-C34A550D1A65}"/>
                </a:ext>
              </a:extLst>
            </p:cNvPr>
            <p:cNvGrpSpPr/>
            <p:nvPr userDrawn="1"/>
          </p:nvGrpSpPr>
          <p:grpSpPr>
            <a:xfrm>
              <a:off x="-3311319" y="2164285"/>
              <a:ext cx="825500" cy="209550"/>
              <a:chOff x="13504624" y="2482850"/>
              <a:chExt cx="825500" cy="209550"/>
            </a:xfrm>
          </p:grpSpPr>
          <p:sp>
            <p:nvSpPr>
              <p:cNvPr id="58" name="Rechthoek 57">
                <a:extLst>
                  <a:ext uri="{FF2B5EF4-FFF2-40B4-BE49-F238E27FC236}">
                    <a16:creationId xmlns:a16="http://schemas.microsoft.com/office/drawing/2014/main" id="{D244CD1B-D1E7-8674-4CF9-016E2C303AA6}"/>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59" name="Rechte verbindingslijn 58">
                <a:extLst>
                  <a:ext uri="{FF2B5EF4-FFF2-40B4-BE49-F238E27FC236}">
                    <a16:creationId xmlns:a16="http://schemas.microsoft.com/office/drawing/2014/main" id="{CFDC87AD-FA57-3406-1330-4732CF5AB0B5}"/>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60" name="Gelijkbenige driehoek 59">
                <a:extLst>
                  <a:ext uri="{FF2B5EF4-FFF2-40B4-BE49-F238E27FC236}">
                    <a16:creationId xmlns:a16="http://schemas.microsoft.com/office/drawing/2014/main" id="{C203F68F-66C3-B201-41DC-D18BF1EE8422}"/>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19" name="Ovaal 18">
              <a:extLst>
                <a:ext uri="{FF2B5EF4-FFF2-40B4-BE49-F238E27FC236}">
                  <a16:creationId xmlns:a16="http://schemas.microsoft.com/office/drawing/2014/main" id="{59F5246F-EAE5-E32D-362C-74FC5B9397F5}"/>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0" name="Rechthoek 19">
              <a:extLst>
                <a:ext uri="{FF2B5EF4-FFF2-40B4-BE49-F238E27FC236}">
                  <a16:creationId xmlns:a16="http://schemas.microsoft.com/office/drawing/2014/main" id="{6D80A1CB-228B-9BD8-2E93-C8FBA7AA471C}"/>
                </a:ext>
              </a:extLst>
            </p:cNvPr>
            <p:cNvSpPr/>
            <p:nvPr userDrawn="1"/>
          </p:nvSpPr>
          <p:spPr>
            <a:xfrm>
              <a:off x="-3319415" y="2553360"/>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de rechter muisknop op de afbeelding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‘Naar achtergrond’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21" name="Ovaal 20">
              <a:extLst>
                <a:ext uri="{FF2B5EF4-FFF2-40B4-BE49-F238E27FC236}">
                  <a16:creationId xmlns:a16="http://schemas.microsoft.com/office/drawing/2014/main" id="{321CC03C-D4B2-6AFF-6F4C-EFC9B59CE63C}"/>
                </a:ext>
              </a:extLst>
            </p:cNvPr>
            <p:cNvSpPr/>
            <p:nvPr userDrawn="1"/>
          </p:nvSpPr>
          <p:spPr>
            <a:xfrm>
              <a:off x="-3603587" y="3744237"/>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2" name="Rechthoek 21">
              <a:extLst>
                <a:ext uri="{FF2B5EF4-FFF2-40B4-BE49-F238E27FC236}">
                  <a16:creationId xmlns:a16="http://schemas.microsoft.com/office/drawing/2014/main" id="{0159FE75-63C0-FEE3-AD7F-E6A229691B2F}"/>
                </a:ext>
              </a:extLst>
            </p:cNvPr>
            <p:cNvSpPr/>
            <p:nvPr userDrawn="1"/>
          </p:nvSpPr>
          <p:spPr>
            <a:xfrm>
              <a:off x="-3319415" y="3744238"/>
              <a:ext cx="2944682"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23" name="Groep 22">
              <a:extLst>
                <a:ext uri="{FF2B5EF4-FFF2-40B4-BE49-F238E27FC236}">
                  <a16:creationId xmlns:a16="http://schemas.microsoft.com/office/drawing/2014/main" id="{9DF8EAD1-D03B-E2AB-A571-42BFBD49CA1E}"/>
                </a:ext>
              </a:extLst>
            </p:cNvPr>
            <p:cNvGrpSpPr/>
            <p:nvPr userDrawn="1"/>
          </p:nvGrpSpPr>
          <p:grpSpPr>
            <a:xfrm>
              <a:off x="-3408294" y="4834615"/>
              <a:ext cx="622283" cy="612919"/>
              <a:chOff x="12617641" y="3403239"/>
              <a:chExt cx="752963" cy="741634"/>
            </a:xfrm>
          </p:grpSpPr>
          <p:grpSp>
            <p:nvGrpSpPr>
              <p:cNvPr id="42" name="Groep 41">
                <a:extLst>
                  <a:ext uri="{FF2B5EF4-FFF2-40B4-BE49-F238E27FC236}">
                    <a16:creationId xmlns:a16="http://schemas.microsoft.com/office/drawing/2014/main" id="{C7E7CC37-A9D1-E1FF-3C97-F303CED7D55D}"/>
                  </a:ext>
                </a:extLst>
              </p:cNvPr>
              <p:cNvGrpSpPr/>
              <p:nvPr userDrawn="1"/>
            </p:nvGrpSpPr>
            <p:grpSpPr>
              <a:xfrm>
                <a:off x="12771550" y="3403239"/>
                <a:ext cx="467156" cy="448491"/>
                <a:chOff x="12782177" y="3403239"/>
                <a:chExt cx="467156" cy="448491"/>
              </a:xfrm>
            </p:grpSpPr>
            <p:grpSp>
              <p:nvGrpSpPr>
                <p:cNvPr id="45" name="Groep 44">
                  <a:extLst>
                    <a:ext uri="{FF2B5EF4-FFF2-40B4-BE49-F238E27FC236}">
                      <a16:creationId xmlns:a16="http://schemas.microsoft.com/office/drawing/2014/main" id="{F2DC53F8-D5CE-6FBB-85EE-CAAE77B9CFCF}"/>
                    </a:ext>
                  </a:extLst>
                </p:cNvPr>
                <p:cNvGrpSpPr/>
                <p:nvPr userDrawn="1"/>
              </p:nvGrpSpPr>
              <p:grpSpPr>
                <a:xfrm>
                  <a:off x="12782177" y="3403239"/>
                  <a:ext cx="412972" cy="396132"/>
                  <a:chOff x="13554906" y="3320109"/>
                  <a:chExt cx="443912" cy="425811"/>
                </a:xfrm>
              </p:grpSpPr>
              <p:grpSp>
                <p:nvGrpSpPr>
                  <p:cNvPr id="52" name="Groep 51">
                    <a:extLst>
                      <a:ext uri="{FF2B5EF4-FFF2-40B4-BE49-F238E27FC236}">
                        <a16:creationId xmlns:a16="http://schemas.microsoft.com/office/drawing/2014/main" id="{629C3537-0C8F-853F-84B7-1A65A7EBB8A7}"/>
                      </a:ext>
                    </a:extLst>
                  </p:cNvPr>
                  <p:cNvGrpSpPr/>
                  <p:nvPr userDrawn="1"/>
                </p:nvGrpSpPr>
                <p:grpSpPr>
                  <a:xfrm>
                    <a:off x="13554906" y="3320109"/>
                    <a:ext cx="443912" cy="425811"/>
                    <a:chOff x="12909684" y="1276143"/>
                    <a:chExt cx="443912" cy="425811"/>
                  </a:xfrm>
                </p:grpSpPr>
                <p:sp>
                  <p:nvSpPr>
                    <p:cNvPr id="55" name="Rechthoek 54">
                      <a:extLst>
                        <a:ext uri="{FF2B5EF4-FFF2-40B4-BE49-F238E27FC236}">
                          <a16:creationId xmlns:a16="http://schemas.microsoft.com/office/drawing/2014/main" id="{28661474-823D-5692-D811-C09B0C2CEB7D}"/>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56" name="Rechthoek 55">
                      <a:extLst>
                        <a:ext uri="{FF2B5EF4-FFF2-40B4-BE49-F238E27FC236}">
                          <a16:creationId xmlns:a16="http://schemas.microsoft.com/office/drawing/2014/main" id="{0675C19D-23E4-F0E6-FD21-E3822B29B439}"/>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57" name="Ovaal 56">
                      <a:extLst>
                        <a:ext uri="{FF2B5EF4-FFF2-40B4-BE49-F238E27FC236}">
                          <a16:creationId xmlns:a16="http://schemas.microsoft.com/office/drawing/2014/main" id="{AEECFE54-B74C-9DC2-AF4E-6E21C5B9FAE8}"/>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pic>
                <p:nvPicPr>
                  <p:cNvPr id="53" name="Afbeelding 52">
                    <a:extLst>
                      <a:ext uri="{FF2B5EF4-FFF2-40B4-BE49-F238E27FC236}">
                        <a16:creationId xmlns:a16="http://schemas.microsoft.com/office/drawing/2014/main" id="{EF08829E-3938-9DC4-8021-2CFDCA96D600}"/>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3567296" y="3424992"/>
                    <a:ext cx="173367" cy="140220"/>
                  </a:xfrm>
                  <a:prstGeom prst="rect">
                    <a:avLst/>
                  </a:prstGeom>
                </p:spPr>
              </p:pic>
              <p:pic>
                <p:nvPicPr>
                  <p:cNvPr id="54" name="Afbeelding 53">
                    <a:extLst>
                      <a:ext uri="{FF2B5EF4-FFF2-40B4-BE49-F238E27FC236}">
                        <a16:creationId xmlns:a16="http://schemas.microsoft.com/office/drawing/2014/main" id="{F2A9C9CE-2860-B345-21AB-BCB95E306249}"/>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flipH="1">
                    <a:off x="13635599" y="3453788"/>
                    <a:ext cx="173367" cy="111424"/>
                  </a:xfrm>
                  <a:prstGeom prst="rect">
                    <a:avLst/>
                  </a:prstGeom>
                </p:spPr>
              </p:pic>
            </p:grpSp>
            <p:grpSp>
              <p:nvGrpSpPr>
                <p:cNvPr id="46" name="Groep 45">
                  <a:extLst>
                    <a:ext uri="{FF2B5EF4-FFF2-40B4-BE49-F238E27FC236}">
                      <a16:creationId xmlns:a16="http://schemas.microsoft.com/office/drawing/2014/main" id="{2DEAF704-249B-CA8B-BE0D-1646B3A58AFB}"/>
                    </a:ext>
                  </a:extLst>
                </p:cNvPr>
                <p:cNvGrpSpPr/>
                <p:nvPr userDrawn="1"/>
              </p:nvGrpSpPr>
              <p:grpSpPr>
                <a:xfrm>
                  <a:off x="13103513" y="3705268"/>
                  <a:ext cx="145820" cy="146462"/>
                  <a:chOff x="13096169" y="3602278"/>
                  <a:chExt cx="145820" cy="146462"/>
                </a:xfrm>
              </p:grpSpPr>
              <p:sp>
                <p:nvSpPr>
                  <p:cNvPr id="50" name="Rechthoek 49">
                    <a:extLst>
                      <a:ext uri="{FF2B5EF4-FFF2-40B4-BE49-F238E27FC236}">
                        <a16:creationId xmlns:a16="http://schemas.microsoft.com/office/drawing/2014/main" id="{9751BFDC-AC44-8E2C-C88D-E77DA0BE72A4}"/>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51" name="Rechthoek 50">
                    <a:extLst>
                      <a:ext uri="{FF2B5EF4-FFF2-40B4-BE49-F238E27FC236}">
                        <a16:creationId xmlns:a16="http://schemas.microsoft.com/office/drawing/2014/main" id="{D10F5DCD-8485-32E1-E055-3D32763E61EA}"/>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7" name="Groep 46">
                  <a:extLst>
                    <a:ext uri="{FF2B5EF4-FFF2-40B4-BE49-F238E27FC236}">
                      <a16:creationId xmlns:a16="http://schemas.microsoft.com/office/drawing/2014/main" id="{125C731F-0800-6739-C88E-F5840C175C59}"/>
                    </a:ext>
                  </a:extLst>
                </p:cNvPr>
                <p:cNvGrpSpPr/>
                <p:nvPr userDrawn="1"/>
              </p:nvGrpSpPr>
              <p:grpSpPr>
                <a:xfrm rot="10800000">
                  <a:off x="13061402" y="3665637"/>
                  <a:ext cx="145820" cy="146462"/>
                  <a:chOff x="13096169" y="3602278"/>
                  <a:chExt cx="145820" cy="146462"/>
                </a:xfrm>
              </p:grpSpPr>
              <p:sp>
                <p:nvSpPr>
                  <p:cNvPr id="48" name="Rechthoek 47">
                    <a:extLst>
                      <a:ext uri="{FF2B5EF4-FFF2-40B4-BE49-F238E27FC236}">
                        <a16:creationId xmlns:a16="http://schemas.microsoft.com/office/drawing/2014/main" id="{BCCC6604-E2D1-1BD2-0CB9-FBC6C1009C3B}"/>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49" name="Rechthoek 48">
                    <a:extLst>
                      <a:ext uri="{FF2B5EF4-FFF2-40B4-BE49-F238E27FC236}">
                        <a16:creationId xmlns:a16="http://schemas.microsoft.com/office/drawing/2014/main" id="{98F1615F-6B58-D19A-EC58-49215534B91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
            <p:nvSpPr>
              <p:cNvPr id="43" name="Rechthoek 42">
                <a:extLst>
                  <a:ext uri="{FF2B5EF4-FFF2-40B4-BE49-F238E27FC236}">
                    <a16:creationId xmlns:a16="http://schemas.microsoft.com/office/drawing/2014/main" id="{8ADB2CE1-6EBD-93D5-781C-180DD9756D5B}"/>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Bijsnijden</a:t>
                </a:r>
              </a:p>
            </p:txBody>
          </p:sp>
          <p:sp>
            <p:nvSpPr>
              <p:cNvPr id="44" name="Gelijkbenige driehoek 43">
                <a:extLst>
                  <a:ext uri="{FF2B5EF4-FFF2-40B4-BE49-F238E27FC236}">
                    <a16:creationId xmlns:a16="http://schemas.microsoft.com/office/drawing/2014/main" id="{F614A073-710F-1094-0CF1-D8A94B52048D}"/>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24" name="Groep 23">
              <a:extLst>
                <a:ext uri="{FF2B5EF4-FFF2-40B4-BE49-F238E27FC236}">
                  <a16:creationId xmlns:a16="http://schemas.microsoft.com/office/drawing/2014/main" id="{CBB2520D-F782-AC41-590C-BB17FD175A16}"/>
                </a:ext>
              </a:extLst>
            </p:cNvPr>
            <p:cNvGrpSpPr/>
            <p:nvPr userDrawn="1"/>
          </p:nvGrpSpPr>
          <p:grpSpPr>
            <a:xfrm>
              <a:off x="-3314821" y="2981448"/>
              <a:ext cx="1558053" cy="563933"/>
              <a:chOff x="-3314821" y="2981448"/>
              <a:chExt cx="1558053" cy="563933"/>
            </a:xfrm>
          </p:grpSpPr>
          <p:sp>
            <p:nvSpPr>
              <p:cNvPr id="28" name="Rechthoek 27">
                <a:extLst>
                  <a:ext uri="{FF2B5EF4-FFF2-40B4-BE49-F238E27FC236}">
                    <a16:creationId xmlns:a16="http://schemas.microsoft.com/office/drawing/2014/main" id="{5D36489A-C778-744D-C0C9-43DE2370077B}"/>
                  </a:ext>
                </a:extLst>
              </p:cNvPr>
              <p:cNvSpPr/>
              <p:nvPr userDrawn="1"/>
            </p:nvSpPr>
            <p:spPr>
              <a:xfrm>
                <a:off x="-3314821" y="2981448"/>
                <a:ext cx="1558053"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29" name="Rechthoek 28">
                <a:extLst>
                  <a:ext uri="{FF2B5EF4-FFF2-40B4-BE49-F238E27FC236}">
                    <a16:creationId xmlns:a16="http://schemas.microsoft.com/office/drawing/2014/main" id="{718D690A-60A2-E841-7B2E-3E42B673A09E}"/>
                  </a:ext>
                </a:extLst>
              </p:cNvPr>
              <p:cNvSpPr/>
              <p:nvPr userDrawn="1"/>
            </p:nvSpPr>
            <p:spPr>
              <a:xfrm>
                <a:off x="-3304719" y="3235173"/>
                <a:ext cx="15403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30" name="Tekstvak 29">
                <a:extLst>
                  <a:ext uri="{FF2B5EF4-FFF2-40B4-BE49-F238E27FC236}">
                    <a16:creationId xmlns:a16="http://schemas.microsoft.com/office/drawing/2014/main" id="{2CA4CE73-D89C-8088-DF74-A8FF156A31E5}"/>
                  </a:ext>
                </a:extLst>
              </p:cNvPr>
              <p:cNvSpPr txBox="1"/>
              <p:nvPr userDrawn="1"/>
            </p:nvSpPr>
            <p:spPr>
              <a:xfrm>
                <a:off x="-3069820" y="3038892"/>
                <a:ext cx="1089248"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Naar voorgrond</a:t>
                </a:r>
              </a:p>
            </p:txBody>
          </p:sp>
          <p:sp>
            <p:nvSpPr>
              <p:cNvPr id="31" name="Tekstvak 30">
                <a:extLst>
                  <a:ext uri="{FF2B5EF4-FFF2-40B4-BE49-F238E27FC236}">
                    <a16:creationId xmlns:a16="http://schemas.microsoft.com/office/drawing/2014/main" id="{34DE40A7-FF34-13E4-A255-F666BD639F01}"/>
                  </a:ext>
                </a:extLst>
              </p:cNvPr>
              <p:cNvSpPr txBox="1"/>
              <p:nvPr userDrawn="1"/>
            </p:nvSpPr>
            <p:spPr>
              <a:xfrm>
                <a:off x="-3069820" y="3295269"/>
                <a:ext cx="109851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Naar achtergrond</a:t>
                </a:r>
              </a:p>
            </p:txBody>
          </p:sp>
          <p:sp>
            <p:nvSpPr>
              <p:cNvPr id="32" name="Vrije vorm: vorm 31">
                <a:extLst>
                  <a:ext uri="{FF2B5EF4-FFF2-40B4-BE49-F238E27FC236}">
                    <a16:creationId xmlns:a16="http://schemas.microsoft.com/office/drawing/2014/main" id="{7C0FFB7A-FAC5-3587-206B-BF49D401557F}"/>
                  </a:ext>
                </a:extLst>
              </p:cNvPr>
              <p:cNvSpPr/>
              <p:nvPr userDrawn="1"/>
            </p:nvSpPr>
            <p:spPr>
              <a:xfrm>
                <a:off x="-2051274" y="3365381"/>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33" name="Gelijkbenige driehoek 32">
                <a:extLst>
                  <a:ext uri="{FF2B5EF4-FFF2-40B4-BE49-F238E27FC236}">
                    <a16:creationId xmlns:a16="http://schemas.microsoft.com/office/drawing/2014/main" id="{AEA01C6B-D235-3C30-A763-8BA8FCC6F7F7}"/>
                  </a:ext>
                </a:extLst>
              </p:cNvPr>
              <p:cNvSpPr/>
              <p:nvPr userDrawn="1"/>
            </p:nvSpPr>
            <p:spPr>
              <a:xfrm rot="5400000">
                <a:off x="-1900674" y="3332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4" name="Groep 33">
                <a:extLst>
                  <a:ext uri="{FF2B5EF4-FFF2-40B4-BE49-F238E27FC236}">
                    <a16:creationId xmlns:a16="http://schemas.microsoft.com/office/drawing/2014/main" id="{0F5E488A-EF3E-E54F-6649-095D5A66943E}"/>
                  </a:ext>
                </a:extLst>
              </p:cNvPr>
              <p:cNvGrpSpPr/>
              <p:nvPr userDrawn="1"/>
            </p:nvGrpSpPr>
            <p:grpSpPr>
              <a:xfrm>
                <a:off x="-3257052" y="3032066"/>
                <a:ext cx="182309" cy="163794"/>
                <a:chOff x="12832541" y="3162395"/>
                <a:chExt cx="219532" cy="197236"/>
              </a:xfrm>
            </p:grpSpPr>
            <p:sp>
              <p:nvSpPr>
                <p:cNvPr id="39" name="Rechthoek 38">
                  <a:extLst>
                    <a:ext uri="{FF2B5EF4-FFF2-40B4-BE49-F238E27FC236}">
                      <a16:creationId xmlns:a16="http://schemas.microsoft.com/office/drawing/2014/main" id="{40ADAA4F-A165-0851-C59E-E693B952D62F}"/>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sp>
              <p:nvSpPr>
                <p:cNvPr id="40" name="Rechthoek 39">
                  <a:extLst>
                    <a:ext uri="{FF2B5EF4-FFF2-40B4-BE49-F238E27FC236}">
                      <a16:creationId xmlns:a16="http://schemas.microsoft.com/office/drawing/2014/main" id="{FC6B310D-B312-D467-AE95-5414D4721FDC}"/>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sp>
              <p:nvSpPr>
                <p:cNvPr id="41" name="Rechthoek 40">
                  <a:extLst>
                    <a:ext uri="{FF2B5EF4-FFF2-40B4-BE49-F238E27FC236}">
                      <a16:creationId xmlns:a16="http://schemas.microsoft.com/office/drawing/2014/main" id="{9502550F-17CA-1399-13DD-74CEDCB836A9}"/>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grpSp>
            <p:nvGrpSpPr>
              <p:cNvPr id="35" name="Groep 34">
                <a:extLst>
                  <a:ext uri="{FF2B5EF4-FFF2-40B4-BE49-F238E27FC236}">
                    <a16:creationId xmlns:a16="http://schemas.microsoft.com/office/drawing/2014/main" id="{7CA9CC25-FD30-0CAC-35E3-405F14D74BA1}"/>
                  </a:ext>
                </a:extLst>
              </p:cNvPr>
              <p:cNvGrpSpPr/>
              <p:nvPr userDrawn="1"/>
            </p:nvGrpSpPr>
            <p:grpSpPr>
              <a:xfrm>
                <a:off x="-3257053" y="3276580"/>
                <a:ext cx="182309" cy="163794"/>
                <a:chOff x="12832541" y="3162395"/>
                <a:chExt cx="219532" cy="197236"/>
              </a:xfrm>
            </p:grpSpPr>
            <p:sp>
              <p:nvSpPr>
                <p:cNvPr id="36" name="Rechthoek 35">
                  <a:extLst>
                    <a:ext uri="{FF2B5EF4-FFF2-40B4-BE49-F238E27FC236}">
                      <a16:creationId xmlns:a16="http://schemas.microsoft.com/office/drawing/2014/main" id="{24A603AC-D997-E414-5C2F-7DE139EA4EC5}"/>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sp>
              <p:nvSpPr>
                <p:cNvPr id="37" name="Rechthoek 36">
                  <a:extLst>
                    <a:ext uri="{FF2B5EF4-FFF2-40B4-BE49-F238E27FC236}">
                      <a16:creationId xmlns:a16="http://schemas.microsoft.com/office/drawing/2014/main" id="{F025CD52-2D0D-AD74-D85E-CFB6DE30F0E4}"/>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sp>
              <p:nvSpPr>
                <p:cNvPr id="38" name="Rechthoek 37">
                  <a:extLst>
                    <a:ext uri="{FF2B5EF4-FFF2-40B4-BE49-F238E27FC236}">
                      <a16:creationId xmlns:a16="http://schemas.microsoft.com/office/drawing/2014/main" id="{A6D3954A-0C58-79A4-66C2-73DB23656A66}"/>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grpSp>
      </p:grpSp>
    </p:spTree>
    <p:extLst>
      <p:ext uri="{BB962C8B-B14F-4D97-AF65-F5344CB8AC3E}">
        <p14:creationId xmlns:p14="http://schemas.microsoft.com/office/powerpoint/2010/main" val="1275182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fbeelding">
    <p:spTree>
      <p:nvGrpSpPr>
        <p:cNvPr id="1" name=""/>
        <p:cNvGrpSpPr/>
        <p:nvPr/>
      </p:nvGrpSpPr>
      <p:grpSpPr>
        <a:xfrm>
          <a:off x="0" y="0"/>
          <a:ext cx="0" cy="0"/>
          <a:chOff x="0" y="0"/>
          <a:chExt cx="0" cy="0"/>
        </a:xfrm>
      </p:grpSpPr>
      <p:sp>
        <p:nvSpPr>
          <p:cNvPr id="10" name="Tijdelijke aanduiding voor afbeelding 9">
            <a:extLst>
              <a:ext uri="{FF2B5EF4-FFF2-40B4-BE49-F238E27FC236}">
                <a16:creationId xmlns:a16="http://schemas.microsoft.com/office/drawing/2014/main" id="{5ABE6779-B157-1A1D-5A6B-E7D33EBE489F}"/>
              </a:ext>
            </a:extLst>
          </p:cNvPr>
          <p:cNvSpPr>
            <a:spLocks noGrp="1"/>
          </p:cNvSpPr>
          <p:nvPr>
            <p:ph type="pic" sz="quarter" idx="13" hasCustomPrompt="1"/>
          </p:nvPr>
        </p:nvSpPr>
        <p:spPr>
          <a:xfrm>
            <a:off x="0" y="1592263"/>
            <a:ext cx="12192000" cy="5265737"/>
          </a:xfrm>
          <a:prstGeom prst="rect">
            <a:avLst/>
          </a:prstGeom>
          <a:solidFill>
            <a:schemeClr val="bg1">
              <a:lumMod val="95000"/>
            </a:schemeClr>
          </a:solidFill>
        </p:spPr>
        <p:txBody>
          <a:bodyPr wrap="square" tIns="0" bIns="1260000" anchor="ctr" anchorCtr="0">
            <a:noAutofit/>
          </a:bodyPr>
          <a:lstStyle>
            <a:lvl1pPr marL="0" indent="0" algn="ctr">
              <a:lnSpc>
                <a:spcPct val="100000"/>
              </a:lnSpc>
              <a:spcBef>
                <a:spcPts val="0"/>
              </a:spcBef>
              <a:spcAft>
                <a:spcPts val="0"/>
              </a:spcAft>
              <a:buNone/>
              <a:defRPr sz="1200" i="1">
                <a:solidFill>
                  <a:schemeClr val="bg1">
                    <a:lumMod val="50000"/>
                  </a:schemeClr>
                </a:solidFill>
              </a:defRPr>
            </a:lvl1pPr>
          </a:lstStyle>
          <a:p>
            <a:r>
              <a:rPr lang="nl-NL"/>
              <a:t>Klik op onderstaand pictogram </a:t>
            </a:r>
            <a:br>
              <a:rPr lang="nl-NL"/>
            </a:br>
            <a:r>
              <a:rPr lang="nl-NL"/>
              <a:t>om een afbeelding in te voegen</a:t>
            </a:r>
          </a:p>
        </p:txBody>
      </p:sp>
      <p:sp>
        <p:nvSpPr>
          <p:cNvPr id="3" name="Rechthoek 2">
            <a:extLst>
              <a:ext uri="{FF2B5EF4-FFF2-40B4-BE49-F238E27FC236}">
                <a16:creationId xmlns:a16="http://schemas.microsoft.com/office/drawing/2014/main" id="{D522BCD9-44B7-4FDA-8E9F-59CF2FC447F1}"/>
              </a:ext>
            </a:extLst>
          </p:cNvPr>
          <p:cNvSpPr/>
          <p:nvPr userDrawn="1"/>
        </p:nvSpPr>
        <p:spPr>
          <a:xfrm>
            <a:off x="0" y="-425941"/>
            <a:ext cx="989245"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a:solidFill>
                  <a:schemeClr val="accent1"/>
                </a:solidFill>
                <a:latin typeface="+mj-lt"/>
              </a:rPr>
              <a:t>Afbeelding</a:t>
            </a:r>
          </a:p>
        </p:txBody>
      </p:sp>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p:txBody>
          <a:bodyPr/>
          <a:lstStyle>
            <a:lvl1pPr>
              <a:defRPr>
                <a:solidFill>
                  <a:schemeClr val="accent1"/>
                </a:solidFill>
              </a:defRPr>
            </a:lvl1pPr>
          </a:lstStyle>
          <a:p>
            <a:r>
              <a:rPr lang="nl-NL" noProof="0"/>
              <a:t>Plaats hier je titel</a:t>
            </a:r>
          </a:p>
        </p:txBody>
      </p:sp>
      <p:sp>
        <p:nvSpPr>
          <p:cNvPr id="4" name="Tijdelijke aanduiding voor datum 3">
            <a:extLst>
              <a:ext uri="{FF2B5EF4-FFF2-40B4-BE49-F238E27FC236}">
                <a16:creationId xmlns:a16="http://schemas.microsoft.com/office/drawing/2014/main" id="{BC2ABCB3-C5DE-4ACF-8279-F5A1F5B56098}"/>
              </a:ext>
            </a:extLst>
          </p:cNvPr>
          <p:cNvSpPr>
            <a:spLocks noGrp="1"/>
          </p:cNvSpPr>
          <p:nvPr>
            <p:ph type="dt" sz="half" idx="14"/>
          </p:nvPr>
        </p:nvSpPr>
        <p:spPr/>
        <p:txBody>
          <a:bodyPr/>
          <a:lstStyle>
            <a:lvl1pPr>
              <a:defRPr>
                <a:solidFill>
                  <a:schemeClr val="bg1"/>
                </a:solidFill>
              </a:defRPr>
            </a:lvl1pPr>
          </a:lstStyle>
          <a:p>
            <a:endParaRPr lang="nl-NL"/>
          </a:p>
        </p:txBody>
      </p:sp>
      <p:sp>
        <p:nvSpPr>
          <p:cNvPr id="5" name="Tijdelijke aanduiding voor voettekst 4">
            <a:extLst>
              <a:ext uri="{FF2B5EF4-FFF2-40B4-BE49-F238E27FC236}">
                <a16:creationId xmlns:a16="http://schemas.microsoft.com/office/drawing/2014/main" id="{543F500C-3A6F-4341-BE3F-0D7D1EFCCCF5}"/>
              </a:ext>
            </a:extLst>
          </p:cNvPr>
          <p:cNvSpPr>
            <a:spLocks noGrp="1"/>
          </p:cNvSpPr>
          <p:nvPr>
            <p:ph type="ftr" sz="quarter" idx="15"/>
          </p:nvPr>
        </p:nvSpPr>
        <p:spPr/>
        <p:txBody>
          <a:bodyPr/>
          <a:lstStyle>
            <a:lvl1pPr>
              <a:defRPr>
                <a:solidFill>
                  <a:schemeClr val="bg1"/>
                </a:solidFill>
              </a:defRPr>
            </a:lvl1pPr>
          </a:lstStyle>
          <a:p>
            <a:r>
              <a:rPr lang="nl-NL"/>
              <a:t>Juridisch Loket</a:t>
            </a:r>
          </a:p>
        </p:txBody>
      </p:sp>
      <p:sp>
        <p:nvSpPr>
          <p:cNvPr id="6" name="Tijdelijke aanduiding voor dianummer 5">
            <a:extLst>
              <a:ext uri="{FF2B5EF4-FFF2-40B4-BE49-F238E27FC236}">
                <a16:creationId xmlns:a16="http://schemas.microsoft.com/office/drawing/2014/main" id="{AFFEE9AC-123B-44F0-A451-CBB2E28132FE}"/>
              </a:ext>
            </a:extLst>
          </p:cNvPr>
          <p:cNvSpPr>
            <a:spLocks noGrp="1"/>
          </p:cNvSpPr>
          <p:nvPr>
            <p:ph type="sldNum" sz="quarter" idx="16"/>
          </p:nvPr>
        </p:nvSpPr>
        <p:spPr/>
        <p:txBody>
          <a:bodyPr/>
          <a:lstStyle>
            <a:lvl1pPr>
              <a:defRPr>
                <a:solidFill>
                  <a:schemeClr val="bg1"/>
                </a:solidFill>
              </a:defRPr>
            </a:lvl1pPr>
          </a:lstStyle>
          <a:p>
            <a:fld id="{9E843DB9-9987-4157-AB9C-CEA8D7D910BB}" type="slidenum">
              <a:rPr lang="nl-NL" smtClean="0"/>
              <a:pPr/>
              <a:t>‹nr.›</a:t>
            </a:fld>
            <a:endParaRPr lang="nl-NL"/>
          </a:p>
        </p:txBody>
      </p:sp>
      <p:sp>
        <p:nvSpPr>
          <p:cNvPr id="7" name="Tijdelijke aanduiding voor tekst 7">
            <a:extLst>
              <a:ext uri="{FF2B5EF4-FFF2-40B4-BE49-F238E27FC236}">
                <a16:creationId xmlns:a16="http://schemas.microsoft.com/office/drawing/2014/main" id="{08F4DE31-DA82-7895-B107-570F845F38D8}"/>
              </a:ext>
            </a:extLst>
          </p:cNvPr>
          <p:cNvSpPr>
            <a:spLocks noGrp="1"/>
          </p:cNvSpPr>
          <p:nvPr>
            <p:ph type="body" sz="quarter" idx="17" hasCustomPrompt="1"/>
          </p:nvPr>
        </p:nvSpPr>
        <p:spPr>
          <a:xfrm>
            <a:off x="719138" y="472916"/>
            <a:ext cx="9847262" cy="246221"/>
          </a:xfrm>
        </p:spPr>
        <p:txBody>
          <a:bodyPr anchor="b"/>
          <a:lstStyle>
            <a:lvl1pPr marL="0" indent="0">
              <a:buNone/>
              <a:defRPr sz="1600" b="1">
                <a:solidFill>
                  <a:schemeClr val="accent2"/>
                </a:solidFill>
              </a:defRPr>
            </a:lvl1pPr>
          </a:lstStyle>
          <a:p>
            <a:pPr lvl="0"/>
            <a:r>
              <a:rPr lang="nl-NL"/>
              <a:t>Hoofdstuk</a:t>
            </a:r>
          </a:p>
        </p:txBody>
      </p:sp>
    </p:spTree>
    <p:extLst>
      <p:ext uri="{BB962C8B-B14F-4D97-AF65-F5344CB8AC3E}">
        <p14:creationId xmlns:p14="http://schemas.microsoft.com/office/powerpoint/2010/main" val="810005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 + grafiek">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p:txBody>
          <a:bodyPr/>
          <a:lstStyle/>
          <a:p>
            <a:r>
              <a:rPr lang="nl-NL" noProof="0"/>
              <a:t>Plaats titel hier</a:t>
            </a:r>
          </a:p>
        </p:txBody>
      </p:sp>
      <p:sp>
        <p:nvSpPr>
          <p:cNvPr id="18" name="Tijdelijke aanduiding voor grafiek 17">
            <a:extLst>
              <a:ext uri="{FF2B5EF4-FFF2-40B4-BE49-F238E27FC236}">
                <a16:creationId xmlns:a16="http://schemas.microsoft.com/office/drawing/2014/main" id="{FBAE20DA-BB0F-413F-A532-86A4D0079AB9}"/>
              </a:ext>
            </a:extLst>
          </p:cNvPr>
          <p:cNvSpPr>
            <a:spLocks noGrp="1"/>
          </p:cNvSpPr>
          <p:nvPr>
            <p:ph type="chart" sz="quarter" idx="13" hasCustomPrompt="1"/>
          </p:nvPr>
        </p:nvSpPr>
        <p:spPr>
          <a:xfrm>
            <a:off x="719999" y="1592263"/>
            <a:ext cx="5016000" cy="4238424"/>
          </a:xfrm>
          <a:solidFill>
            <a:schemeClr val="bg1">
              <a:lumMod val="95000"/>
            </a:schemeClr>
          </a:solid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nl-NL"/>
              <a:t>Klik op onderstaand pictogram </a:t>
            </a:r>
            <a:br>
              <a:rPr lang="nl-NL"/>
            </a:br>
            <a:r>
              <a:rPr lang="nl-NL"/>
              <a:t>om een grafiek in te voegen</a:t>
            </a:r>
          </a:p>
        </p:txBody>
      </p:sp>
      <p:sp>
        <p:nvSpPr>
          <p:cNvPr id="8" name="Rechthoek 7">
            <a:extLst>
              <a:ext uri="{FF2B5EF4-FFF2-40B4-BE49-F238E27FC236}">
                <a16:creationId xmlns:a16="http://schemas.microsoft.com/office/drawing/2014/main" id="{47FABFDC-C1CE-40A8-B8C0-2D4AF73C1297}"/>
              </a:ext>
            </a:extLst>
          </p:cNvPr>
          <p:cNvSpPr/>
          <p:nvPr userDrawn="1"/>
        </p:nvSpPr>
        <p:spPr>
          <a:xfrm>
            <a:off x="0" y="-425941"/>
            <a:ext cx="1325363"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a:solidFill>
                  <a:schemeClr val="accent1"/>
                </a:solidFill>
                <a:latin typeface="+mj-lt"/>
              </a:rPr>
              <a:t>Tekst + grafiek</a:t>
            </a:r>
          </a:p>
        </p:txBody>
      </p:sp>
      <p:sp>
        <p:nvSpPr>
          <p:cNvPr id="135" name="Tijdelijke aanduiding voor verticale tekst 2">
            <a:extLst>
              <a:ext uri="{FF2B5EF4-FFF2-40B4-BE49-F238E27FC236}">
                <a16:creationId xmlns:a16="http://schemas.microsoft.com/office/drawing/2014/main" id="{0708C828-9ADC-493E-9677-8CFEB548903E}"/>
              </a:ext>
            </a:extLst>
          </p:cNvPr>
          <p:cNvSpPr>
            <a:spLocks noGrp="1"/>
          </p:cNvSpPr>
          <p:nvPr>
            <p:ph type="body" orient="vert" idx="1" hasCustomPrompt="1"/>
          </p:nvPr>
        </p:nvSpPr>
        <p:spPr>
          <a:xfrm>
            <a:off x="6456475" y="1593488"/>
            <a:ext cx="5014800" cy="4237200"/>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err="1"/>
              <a:t>Bullet</a:t>
            </a:r>
            <a:endParaRPr lang="nl-NL" noProof="0"/>
          </a:p>
          <a:p>
            <a:pPr lvl="1"/>
            <a:r>
              <a:rPr lang="nl-NL" noProof="0"/>
              <a:t>Sub-</a:t>
            </a:r>
            <a:r>
              <a:rPr lang="nl-NL" noProof="0" err="1"/>
              <a:t>bullet</a:t>
            </a:r>
            <a:r>
              <a:rPr lang="nl-NL" noProof="0"/>
              <a:t> #1</a:t>
            </a:r>
          </a:p>
          <a:p>
            <a:pPr lvl="2"/>
            <a:r>
              <a:rPr lang="nl-NL" noProof="0"/>
              <a:t>Sub-</a:t>
            </a:r>
            <a:r>
              <a:rPr lang="nl-NL" noProof="0" err="1"/>
              <a:t>bullet</a:t>
            </a:r>
            <a:r>
              <a:rPr lang="nl-NL" noProof="0"/>
              <a:t> #2</a:t>
            </a:r>
          </a:p>
          <a:p>
            <a:pPr lvl="3"/>
            <a:r>
              <a:rPr lang="nl-NL" noProof="0"/>
              <a:t>Leestekst</a:t>
            </a:r>
          </a:p>
          <a:p>
            <a:pPr lvl="4"/>
            <a:r>
              <a:rPr lang="nl-NL" noProof="0"/>
              <a:t>Subtitel #1</a:t>
            </a:r>
          </a:p>
          <a:p>
            <a:pPr lvl="5"/>
            <a:r>
              <a:rPr lang="nl-NL" noProof="0"/>
              <a:t>Subtitel #2</a:t>
            </a:r>
          </a:p>
          <a:p>
            <a:pPr lvl="6"/>
            <a:r>
              <a:rPr lang="nl-NL" noProof="0"/>
              <a:t>Numerieke </a:t>
            </a:r>
            <a:r>
              <a:rPr lang="nl-NL" noProof="0" err="1"/>
              <a:t>bullet</a:t>
            </a:r>
            <a:endParaRPr lang="nl-NL" noProof="0"/>
          </a:p>
          <a:p>
            <a:pPr lvl="7"/>
            <a:r>
              <a:rPr lang="nl-NL" noProof="0"/>
              <a:t>Alfabetische </a:t>
            </a:r>
            <a:r>
              <a:rPr lang="nl-NL" noProof="0" err="1"/>
              <a:t>bullet</a:t>
            </a:r>
            <a:endParaRPr lang="nl-NL" noProof="0"/>
          </a:p>
          <a:p>
            <a:pPr lvl="8"/>
            <a:r>
              <a:rPr lang="nl-NL" noProof="0"/>
              <a:t>Bronvermelding</a:t>
            </a:r>
          </a:p>
        </p:txBody>
      </p:sp>
      <p:sp>
        <p:nvSpPr>
          <p:cNvPr id="3" name="Tijdelijke aanduiding voor datum 2">
            <a:extLst>
              <a:ext uri="{FF2B5EF4-FFF2-40B4-BE49-F238E27FC236}">
                <a16:creationId xmlns:a16="http://schemas.microsoft.com/office/drawing/2014/main" id="{EDE8389D-5D11-4D45-B4A3-64DB64DBE22B}"/>
              </a:ext>
            </a:extLst>
          </p:cNvPr>
          <p:cNvSpPr>
            <a:spLocks noGrp="1"/>
          </p:cNvSpPr>
          <p:nvPr>
            <p:ph type="dt" sz="half" idx="14"/>
          </p:nvPr>
        </p:nvSpPr>
        <p:spPr/>
        <p:txBody>
          <a:bodyPr/>
          <a:lstStyle/>
          <a:p>
            <a:endParaRPr lang="nl-NL"/>
          </a:p>
        </p:txBody>
      </p:sp>
      <p:sp>
        <p:nvSpPr>
          <p:cNvPr id="4" name="Tijdelijke aanduiding voor voettekst 3">
            <a:extLst>
              <a:ext uri="{FF2B5EF4-FFF2-40B4-BE49-F238E27FC236}">
                <a16:creationId xmlns:a16="http://schemas.microsoft.com/office/drawing/2014/main" id="{60E02A72-CF1F-492A-B78E-FC6C2B66F196}"/>
              </a:ext>
            </a:extLst>
          </p:cNvPr>
          <p:cNvSpPr>
            <a:spLocks noGrp="1"/>
          </p:cNvSpPr>
          <p:nvPr>
            <p:ph type="ftr" sz="quarter" idx="15"/>
          </p:nvPr>
        </p:nvSpPr>
        <p:spPr/>
        <p:txBody>
          <a:bodyPr/>
          <a:lstStyle/>
          <a:p>
            <a:r>
              <a:rPr lang="nl-NL"/>
              <a:t>Juridisch Loket</a:t>
            </a:r>
          </a:p>
        </p:txBody>
      </p:sp>
      <p:sp>
        <p:nvSpPr>
          <p:cNvPr id="5" name="Tijdelijke aanduiding voor dianummer 4">
            <a:extLst>
              <a:ext uri="{FF2B5EF4-FFF2-40B4-BE49-F238E27FC236}">
                <a16:creationId xmlns:a16="http://schemas.microsoft.com/office/drawing/2014/main" id="{D0153074-F70B-4B82-96FF-348823D4B9B8}"/>
              </a:ext>
            </a:extLst>
          </p:cNvPr>
          <p:cNvSpPr>
            <a:spLocks noGrp="1"/>
          </p:cNvSpPr>
          <p:nvPr>
            <p:ph type="sldNum" sz="quarter" idx="16"/>
          </p:nvPr>
        </p:nvSpPr>
        <p:spPr/>
        <p:txBody>
          <a:bodyPr/>
          <a:lstStyle/>
          <a:p>
            <a:fld id="{9E843DB9-9987-4157-AB9C-CEA8D7D910BB}" type="slidenum">
              <a:rPr lang="nl-NL" smtClean="0"/>
              <a:pPr/>
              <a:t>‹nr.›</a:t>
            </a:fld>
            <a:endParaRPr lang="nl-NL"/>
          </a:p>
        </p:txBody>
      </p:sp>
      <p:grpSp>
        <p:nvGrpSpPr>
          <p:cNvPr id="6" name="INSTRUCTIE">
            <a:extLst>
              <a:ext uri="{FF2B5EF4-FFF2-40B4-BE49-F238E27FC236}">
                <a16:creationId xmlns:a16="http://schemas.microsoft.com/office/drawing/2014/main" id="{91484FBE-93E1-FC38-1A98-FA06D4DAB403}"/>
              </a:ext>
            </a:extLst>
          </p:cNvPr>
          <p:cNvGrpSpPr/>
          <p:nvPr userDrawn="1"/>
        </p:nvGrpSpPr>
        <p:grpSpPr>
          <a:xfrm>
            <a:off x="-3786165" y="0"/>
            <a:ext cx="3593091" cy="4641338"/>
            <a:chOff x="-3786165" y="0"/>
            <a:chExt cx="3593091" cy="4641338"/>
          </a:xfrm>
        </p:grpSpPr>
        <p:sp>
          <p:nvSpPr>
            <p:cNvPr id="7" name="Rechthoek 6">
              <a:extLst>
                <a:ext uri="{FF2B5EF4-FFF2-40B4-BE49-F238E27FC236}">
                  <a16:creationId xmlns:a16="http://schemas.microsoft.com/office/drawing/2014/main" id="{A562C8C4-4E82-7EB7-004F-4EEA52FAFF15}"/>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LIJSTNIVEAU kiezen</a:t>
              </a:r>
            </a:p>
          </p:txBody>
        </p:sp>
        <p:sp>
          <p:nvSpPr>
            <p:cNvPr id="9" name="Ovaal 8">
              <a:extLst>
                <a:ext uri="{FF2B5EF4-FFF2-40B4-BE49-F238E27FC236}">
                  <a16:creationId xmlns:a16="http://schemas.microsoft.com/office/drawing/2014/main" id="{C9E5DF05-9925-47C5-84F7-FB1EA1DDB416}"/>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0" name="Rechthoek 9">
              <a:extLst>
                <a:ext uri="{FF2B5EF4-FFF2-40B4-BE49-F238E27FC236}">
                  <a16:creationId xmlns:a16="http://schemas.microsoft.com/office/drawing/2014/main" id="{3E69BB02-878B-9F40-9CF2-97DD3D9D0535}"/>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11" name="Ovaal 10">
              <a:extLst>
                <a:ext uri="{FF2B5EF4-FFF2-40B4-BE49-F238E27FC236}">
                  <a16:creationId xmlns:a16="http://schemas.microsoft.com/office/drawing/2014/main" id="{80CFBBE8-026A-84C1-B939-11E8B565E4F8}"/>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2" name="Rechthoek 11">
              <a:extLst>
                <a:ext uri="{FF2B5EF4-FFF2-40B4-BE49-F238E27FC236}">
                  <a16:creationId xmlns:a16="http://schemas.microsoft.com/office/drawing/2014/main" id="{15A2B397-7C53-72B0-954B-47547B1EB8BE}"/>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3" name="Rechthoek 12">
              <a:extLst>
                <a:ext uri="{FF2B5EF4-FFF2-40B4-BE49-F238E27FC236}">
                  <a16:creationId xmlns:a16="http://schemas.microsoft.com/office/drawing/2014/main" id="{23877A2A-3EB0-3D26-53BD-FCB7379C3EDB}"/>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Calibri" panose="020F0502020204030204" pitchFamily="34" charset="0"/>
                <a:buChar char="•"/>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 #1</a:t>
              </a:r>
            </a:p>
          </p:txBody>
        </p:sp>
        <p:sp>
          <p:nvSpPr>
            <p:cNvPr id="14" name="Ovaal 13">
              <a:extLst>
                <a:ext uri="{FF2B5EF4-FFF2-40B4-BE49-F238E27FC236}">
                  <a16:creationId xmlns:a16="http://schemas.microsoft.com/office/drawing/2014/main" id="{7026EFF8-98E3-A227-AC36-8B0C608BB4AC}"/>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5" name="Rechthoek 14">
              <a:extLst>
                <a:ext uri="{FF2B5EF4-FFF2-40B4-BE49-F238E27FC236}">
                  <a16:creationId xmlns:a16="http://schemas.microsoft.com/office/drawing/2014/main" id="{192B5AF6-3D6B-C8E1-EAC8-607D35B16D2E}"/>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539750" marR="0" lvl="0" indent="-177800" defTabSz="914400" eaLnBrk="1" fontAlgn="auto" latinLnBrk="0" hangingPunct="1">
                <a:lnSpc>
                  <a:spcPct val="100000"/>
                </a:lnSpc>
                <a:spcBef>
                  <a:spcPts val="600"/>
                </a:spcBef>
                <a:spcAft>
                  <a:spcPts val="600"/>
                </a:spcAft>
                <a:buClr>
                  <a:schemeClr val="accent4"/>
                </a:buClr>
                <a:buSzTx/>
                <a:buFont typeface="Calibri" panose="020F0502020204030204" pitchFamily="34" charset="0"/>
                <a:buChar char="–"/>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 #2</a:t>
              </a:r>
            </a:p>
          </p:txBody>
        </p:sp>
        <p:sp>
          <p:nvSpPr>
            <p:cNvPr id="16" name="Ovaal 15">
              <a:extLst>
                <a:ext uri="{FF2B5EF4-FFF2-40B4-BE49-F238E27FC236}">
                  <a16:creationId xmlns:a16="http://schemas.microsoft.com/office/drawing/2014/main" id="{57DE4211-9F03-2720-7ECA-5284B77D8C27}"/>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7" name="Rechthoek 16">
              <a:extLst>
                <a:ext uri="{FF2B5EF4-FFF2-40B4-BE49-F238E27FC236}">
                  <a16:creationId xmlns:a16="http://schemas.microsoft.com/office/drawing/2014/main" id="{5B237DB3-6F93-0898-2750-15D364141745}"/>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Leestekst</a:t>
              </a:r>
            </a:p>
          </p:txBody>
        </p:sp>
        <p:sp>
          <p:nvSpPr>
            <p:cNvPr id="19" name="Ovaal 18">
              <a:extLst>
                <a:ext uri="{FF2B5EF4-FFF2-40B4-BE49-F238E27FC236}">
                  <a16:creationId xmlns:a16="http://schemas.microsoft.com/office/drawing/2014/main" id="{3DF25D9E-D823-213A-5E70-165A39EE017C}"/>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0" name="Rechthoek 19">
              <a:extLst>
                <a:ext uri="{FF2B5EF4-FFF2-40B4-BE49-F238E27FC236}">
                  <a16:creationId xmlns:a16="http://schemas.microsoft.com/office/drawing/2014/main" id="{FBFCAD02-293B-0776-72D0-CF613D2FC338}"/>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800" b="1" i="0" u="none" strike="noStrike" kern="0" cap="none" spc="0" normalizeH="0" baseline="0" noProof="0">
                  <a:ln>
                    <a:noFill/>
                  </a:ln>
                  <a:solidFill>
                    <a:schemeClr val="accent1"/>
                  </a:solidFill>
                  <a:effectLst/>
                  <a:uLnTx/>
                  <a:uFillTx/>
                  <a:latin typeface="Calibri" panose="020F0502020204030204" pitchFamily="34" charset="0"/>
                  <a:cs typeface="Calibri" panose="020F0502020204030204" pitchFamily="34" charset="0"/>
                </a:rPr>
                <a:t>Subtitel #1</a:t>
              </a:r>
            </a:p>
          </p:txBody>
        </p:sp>
        <p:sp>
          <p:nvSpPr>
            <p:cNvPr id="21" name="Ovaal 20">
              <a:extLst>
                <a:ext uri="{FF2B5EF4-FFF2-40B4-BE49-F238E27FC236}">
                  <a16:creationId xmlns:a16="http://schemas.microsoft.com/office/drawing/2014/main" id="{6AB7F716-86DE-3631-2498-77C9355B2CC9}"/>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2" name="Rechthoek 21">
              <a:extLst>
                <a:ext uri="{FF2B5EF4-FFF2-40B4-BE49-F238E27FC236}">
                  <a16:creationId xmlns:a16="http://schemas.microsoft.com/office/drawing/2014/main" id="{A2619CCE-709C-57B1-3B50-67C8216D8D6B}"/>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Numerieke </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23" name="Ovaal 22">
              <a:extLst>
                <a:ext uri="{FF2B5EF4-FFF2-40B4-BE49-F238E27FC236}">
                  <a16:creationId xmlns:a16="http://schemas.microsoft.com/office/drawing/2014/main" id="{107DE52D-6B58-C826-F4CB-0443CD0A1A8A}"/>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4" name="Rechthoek 23">
              <a:extLst>
                <a:ext uri="{FF2B5EF4-FFF2-40B4-BE49-F238E27FC236}">
                  <a16:creationId xmlns:a16="http://schemas.microsoft.com/office/drawing/2014/main" id="{F282E140-AFBF-4A63-E91D-F4D78CF048E7}"/>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lphaLcPeriod"/>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Alfabetische </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25" name="Ovaal 24">
              <a:extLst>
                <a:ext uri="{FF2B5EF4-FFF2-40B4-BE49-F238E27FC236}">
                  <a16:creationId xmlns:a16="http://schemas.microsoft.com/office/drawing/2014/main" id="{BE8FEC07-3E31-B917-3DC7-7F0E229F42A6}"/>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6" name="Rechthoek 25">
              <a:extLst>
                <a:ext uri="{FF2B5EF4-FFF2-40B4-BE49-F238E27FC236}">
                  <a16:creationId xmlns:a16="http://schemas.microsoft.com/office/drawing/2014/main" id="{D1A9A75D-EBAA-B20A-AFFD-B310FD94056D}"/>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tx1"/>
                </a:buClr>
                <a:buSzTx/>
                <a:buFont typeface="Calibri" panose="020F0502020204030204" pitchFamily="34" charset="0"/>
                <a:buNone/>
                <a:tabLst/>
                <a:defRPr/>
              </a:pPr>
              <a:r>
                <a:rPr kumimoji="0" lang="nl-NL" sz="1200" b="0" i="1"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Bronvermelding</a:t>
              </a:r>
            </a:p>
          </p:txBody>
        </p:sp>
        <p:sp>
          <p:nvSpPr>
            <p:cNvPr id="27" name="Ovaal 26">
              <a:extLst>
                <a:ext uri="{FF2B5EF4-FFF2-40B4-BE49-F238E27FC236}">
                  <a16:creationId xmlns:a16="http://schemas.microsoft.com/office/drawing/2014/main" id="{20571E33-C1DC-A801-3403-1BDFB217A7E3}"/>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28" name="Rechthoek 27">
              <a:extLst>
                <a:ext uri="{FF2B5EF4-FFF2-40B4-BE49-F238E27FC236}">
                  <a16:creationId xmlns:a16="http://schemas.microsoft.com/office/drawing/2014/main" id="{153300CA-5B25-90DB-6D51-D2564325B7CD}"/>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600" b="1"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Subtitel #2</a:t>
              </a:r>
            </a:p>
          </p:txBody>
        </p:sp>
        <p:grpSp>
          <p:nvGrpSpPr>
            <p:cNvPr id="29" name="VOORBEELD">
              <a:extLst>
                <a:ext uri="{FF2B5EF4-FFF2-40B4-BE49-F238E27FC236}">
                  <a16:creationId xmlns:a16="http://schemas.microsoft.com/office/drawing/2014/main" id="{79E06910-F77E-7259-3FA8-C44701337ECB}"/>
                </a:ext>
              </a:extLst>
            </p:cNvPr>
            <p:cNvGrpSpPr/>
            <p:nvPr userDrawn="1"/>
          </p:nvGrpSpPr>
          <p:grpSpPr>
            <a:xfrm>
              <a:off x="-3605171" y="458674"/>
              <a:ext cx="3234311" cy="558875"/>
              <a:chOff x="-3605171" y="458674"/>
              <a:chExt cx="3234311" cy="558875"/>
            </a:xfrm>
          </p:grpSpPr>
          <p:sp>
            <p:nvSpPr>
              <p:cNvPr id="30" name="Rechthoek 29">
                <a:extLst>
                  <a:ext uri="{FF2B5EF4-FFF2-40B4-BE49-F238E27FC236}">
                    <a16:creationId xmlns:a16="http://schemas.microsoft.com/office/drawing/2014/main" id="{0B52DEA7-E8A8-94F6-0F85-FFB40C54702B}"/>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1" name="Rechthoek 30">
                <a:extLst>
                  <a:ext uri="{FF2B5EF4-FFF2-40B4-BE49-F238E27FC236}">
                    <a16:creationId xmlns:a16="http://schemas.microsoft.com/office/drawing/2014/main" id="{B3282684-0702-9253-06A7-779E3BDF0660}"/>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2" name="Groep 31">
                <a:extLst>
                  <a:ext uri="{FF2B5EF4-FFF2-40B4-BE49-F238E27FC236}">
                    <a16:creationId xmlns:a16="http://schemas.microsoft.com/office/drawing/2014/main" id="{6C37BFE9-C172-064D-1DA5-13AB9C7E791E}"/>
                  </a:ext>
                </a:extLst>
              </p:cNvPr>
              <p:cNvGrpSpPr/>
              <p:nvPr userDrawn="1"/>
            </p:nvGrpSpPr>
            <p:grpSpPr>
              <a:xfrm>
                <a:off x="-3386247" y="830871"/>
                <a:ext cx="139423" cy="109566"/>
                <a:chOff x="-2866744" y="827071"/>
                <a:chExt cx="168701" cy="132575"/>
              </a:xfrm>
            </p:grpSpPr>
            <p:grpSp>
              <p:nvGrpSpPr>
                <p:cNvPr id="63" name="Groep 62">
                  <a:extLst>
                    <a:ext uri="{FF2B5EF4-FFF2-40B4-BE49-F238E27FC236}">
                      <a16:creationId xmlns:a16="http://schemas.microsoft.com/office/drawing/2014/main" id="{B1D88653-3E49-F3A1-60E9-328154070420}"/>
                    </a:ext>
                  </a:extLst>
                </p:cNvPr>
                <p:cNvGrpSpPr/>
                <p:nvPr userDrawn="1"/>
              </p:nvGrpSpPr>
              <p:grpSpPr>
                <a:xfrm>
                  <a:off x="-2866744" y="827071"/>
                  <a:ext cx="168701" cy="132575"/>
                  <a:chOff x="-2866744" y="827071"/>
                  <a:chExt cx="168701" cy="132575"/>
                </a:xfrm>
              </p:grpSpPr>
              <p:cxnSp>
                <p:nvCxnSpPr>
                  <p:cNvPr id="129" name="Rechte verbindingslijn 128">
                    <a:extLst>
                      <a:ext uri="{FF2B5EF4-FFF2-40B4-BE49-F238E27FC236}">
                        <a16:creationId xmlns:a16="http://schemas.microsoft.com/office/drawing/2014/main" id="{BDB11115-E0BE-F28C-8B44-044AD848826D}"/>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30" name="Rechte verbindingslijn 129">
                    <a:extLst>
                      <a:ext uri="{FF2B5EF4-FFF2-40B4-BE49-F238E27FC236}">
                        <a16:creationId xmlns:a16="http://schemas.microsoft.com/office/drawing/2014/main" id="{6310BBCF-FB35-C148-405D-C7F798134969}"/>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31" name="Rechte verbindingslijn 130">
                    <a:extLst>
                      <a:ext uri="{FF2B5EF4-FFF2-40B4-BE49-F238E27FC236}">
                        <a16:creationId xmlns:a16="http://schemas.microsoft.com/office/drawing/2014/main" id="{ED98A916-DADA-202D-E9C6-3045931849FF}"/>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32" name="Rechte verbindingslijn 131">
                    <a:extLst>
                      <a:ext uri="{FF2B5EF4-FFF2-40B4-BE49-F238E27FC236}">
                        <a16:creationId xmlns:a16="http://schemas.microsoft.com/office/drawing/2014/main" id="{23759F71-4501-CBFC-C132-AE9A1B8FE22D}"/>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33" name="Rechte verbindingslijn 132">
                    <a:extLst>
                      <a:ext uri="{FF2B5EF4-FFF2-40B4-BE49-F238E27FC236}">
                        <a16:creationId xmlns:a16="http://schemas.microsoft.com/office/drawing/2014/main" id="{66B6FF82-9895-5C53-1F73-77FE87E298D7}"/>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28" name="Pijl: rechts 127">
                  <a:extLst>
                    <a:ext uri="{FF2B5EF4-FFF2-40B4-BE49-F238E27FC236}">
                      <a16:creationId xmlns:a16="http://schemas.microsoft.com/office/drawing/2014/main" id="{2D2C60DA-EB56-DC6A-5691-CDE62DAE370C}"/>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3" name="Groep 32">
                <a:extLst>
                  <a:ext uri="{FF2B5EF4-FFF2-40B4-BE49-F238E27FC236}">
                    <a16:creationId xmlns:a16="http://schemas.microsoft.com/office/drawing/2014/main" id="{7EEA077F-8526-F7A4-9458-D0F484A91487}"/>
                  </a:ext>
                </a:extLst>
              </p:cNvPr>
              <p:cNvGrpSpPr/>
              <p:nvPr userDrawn="1"/>
            </p:nvGrpSpPr>
            <p:grpSpPr>
              <a:xfrm>
                <a:off x="-3605171" y="830871"/>
                <a:ext cx="139423" cy="109566"/>
                <a:chOff x="-2866744" y="518074"/>
                <a:chExt cx="168701" cy="132575"/>
              </a:xfrm>
            </p:grpSpPr>
            <p:grpSp>
              <p:nvGrpSpPr>
                <p:cNvPr id="56" name="Groep 55">
                  <a:extLst>
                    <a:ext uri="{FF2B5EF4-FFF2-40B4-BE49-F238E27FC236}">
                      <a16:creationId xmlns:a16="http://schemas.microsoft.com/office/drawing/2014/main" id="{25C5B6D9-4C72-F59A-6469-459F92220226}"/>
                    </a:ext>
                  </a:extLst>
                </p:cNvPr>
                <p:cNvGrpSpPr/>
                <p:nvPr userDrawn="1"/>
              </p:nvGrpSpPr>
              <p:grpSpPr>
                <a:xfrm>
                  <a:off x="-2866744" y="518074"/>
                  <a:ext cx="168701" cy="132575"/>
                  <a:chOff x="-2866744" y="518074"/>
                  <a:chExt cx="168701" cy="132575"/>
                </a:xfrm>
              </p:grpSpPr>
              <p:cxnSp>
                <p:nvCxnSpPr>
                  <p:cNvPr id="58" name="Rechte verbindingslijn 57">
                    <a:extLst>
                      <a:ext uri="{FF2B5EF4-FFF2-40B4-BE49-F238E27FC236}">
                        <a16:creationId xmlns:a16="http://schemas.microsoft.com/office/drawing/2014/main" id="{E226456B-3422-C139-7D7E-630781C5BDA8}"/>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826383A8-77CF-21C8-675C-6A14298D9782}"/>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0" name="Rechte verbindingslijn 59">
                    <a:extLst>
                      <a:ext uri="{FF2B5EF4-FFF2-40B4-BE49-F238E27FC236}">
                        <a16:creationId xmlns:a16="http://schemas.microsoft.com/office/drawing/2014/main" id="{B5856A75-9607-E544-0D61-DBC21D48B773}"/>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D5C119DC-5876-240B-EEAF-264482A71621}"/>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F10135BB-7D02-457B-E9EF-D325B615F927}"/>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7" name="Pijl: rechts 56">
                  <a:extLst>
                    <a:ext uri="{FF2B5EF4-FFF2-40B4-BE49-F238E27FC236}">
                      <a16:creationId xmlns:a16="http://schemas.microsoft.com/office/drawing/2014/main" id="{80A78E56-14EC-27AC-3071-05B0CD63D2F4}"/>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34" name="Rechte verbindingslijn 33">
                <a:extLst>
                  <a:ext uri="{FF2B5EF4-FFF2-40B4-BE49-F238E27FC236}">
                    <a16:creationId xmlns:a16="http://schemas.microsoft.com/office/drawing/2014/main" id="{C71F791A-89D9-F8A3-E1E5-AFE1F28D18FD}"/>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5" name="Rechte verbindingslijn 34">
                <a:extLst>
                  <a:ext uri="{FF2B5EF4-FFF2-40B4-BE49-F238E27FC236}">
                    <a16:creationId xmlns:a16="http://schemas.microsoft.com/office/drawing/2014/main" id="{8FB9B8B9-3BD1-ECF8-FBEB-41CF7AC43149}"/>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6" name="Rechthoek 35">
                <a:extLst>
                  <a:ext uri="{FF2B5EF4-FFF2-40B4-BE49-F238E27FC236}">
                    <a16:creationId xmlns:a16="http://schemas.microsoft.com/office/drawing/2014/main" id="{3D57463D-F90E-F083-2791-C7900E8658EC}"/>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Lijstniveau verlagen</a:t>
                </a:r>
              </a:p>
            </p:txBody>
          </p:sp>
          <p:sp>
            <p:nvSpPr>
              <p:cNvPr id="37" name="Rechthoek 36">
                <a:extLst>
                  <a:ext uri="{FF2B5EF4-FFF2-40B4-BE49-F238E27FC236}">
                    <a16:creationId xmlns:a16="http://schemas.microsoft.com/office/drawing/2014/main" id="{E480D636-3CAB-2378-17D3-DD813655542F}"/>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Lijstniveau verhogen</a:t>
                </a:r>
              </a:p>
            </p:txBody>
          </p:sp>
          <p:grpSp>
            <p:nvGrpSpPr>
              <p:cNvPr id="38" name="Groep 37">
                <a:extLst>
                  <a:ext uri="{FF2B5EF4-FFF2-40B4-BE49-F238E27FC236}">
                    <a16:creationId xmlns:a16="http://schemas.microsoft.com/office/drawing/2014/main" id="{C1D56769-7036-F3CB-DAD7-A8AF5B73A3DF}"/>
                  </a:ext>
                </a:extLst>
              </p:cNvPr>
              <p:cNvGrpSpPr/>
              <p:nvPr userDrawn="1"/>
            </p:nvGrpSpPr>
            <p:grpSpPr>
              <a:xfrm>
                <a:off x="-2916763" y="769168"/>
                <a:ext cx="268738" cy="248381"/>
                <a:chOff x="-2916763" y="769168"/>
                <a:chExt cx="268738" cy="248381"/>
              </a:xfrm>
            </p:grpSpPr>
            <p:sp>
              <p:nvSpPr>
                <p:cNvPr id="48" name="Rechthoek 47">
                  <a:extLst>
                    <a:ext uri="{FF2B5EF4-FFF2-40B4-BE49-F238E27FC236}">
                      <a16:creationId xmlns:a16="http://schemas.microsoft.com/office/drawing/2014/main" id="{E293D5E4-E74B-4593-91D5-C4749DDFC7CE}"/>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9" name="Groep 48">
                  <a:extLst>
                    <a:ext uri="{FF2B5EF4-FFF2-40B4-BE49-F238E27FC236}">
                      <a16:creationId xmlns:a16="http://schemas.microsoft.com/office/drawing/2014/main" id="{88473EA0-A6A1-4168-90EA-3D6ADB94FCF5}"/>
                    </a:ext>
                  </a:extLst>
                </p:cNvPr>
                <p:cNvGrpSpPr/>
                <p:nvPr userDrawn="1"/>
              </p:nvGrpSpPr>
              <p:grpSpPr>
                <a:xfrm>
                  <a:off x="-2866744" y="827071"/>
                  <a:ext cx="168701" cy="132575"/>
                  <a:chOff x="-2866744" y="827071"/>
                  <a:chExt cx="168701" cy="132575"/>
                </a:xfrm>
              </p:grpSpPr>
              <p:cxnSp>
                <p:nvCxnSpPr>
                  <p:cNvPr id="51" name="Rechte verbindingslijn 50">
                    <a:extLst>
                      <a:ext uri="{FF2B5EF4-FFF2-40B4-BE49-F238E27FC236}">
                        <a16:creationId xmlns:a16="http://schemas.microsoft.com/office/drawing/2014/main" id="{A0CDF72E-B0B8-1617-9398-3AAEA41F617E}"/>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92384E75-1B51-6F26-38B8-07AB7BD7C4CC}"/>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3" name="Rechte verbindingslijn 52">
                    <a:extLst>
                      <a:ext uri="{FF2B5EF4-FFF2-40B4-BE49-F238E27FC236}">
                        <a16:creationId xmlns:a16="http://schemas.microsoft.com/office/drawing/2014/main" id="{0CDC1694-E840-1CE2-567C-AB2C335041EB}"/>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52D1E88E-7208-A218-5C57-7DE9D6922B36}"/>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8B98E0D7-6BB4-06D4-0729-263A16B313C1}"/>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0" name="Pijl: rechts 49">
                  <a:extLst>
                    <a:ext uri="{FF2B5EF4-FFF2-40B4-BE49-F238E27FC236}">
                      <a16:creationId xmlns:a16="http://schemas.microsoft.com/office/drawing/2014/main" id="{74ECCCEB-5E96-BDD6-8E54-78E51F8B6BD7}"/>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9" name="Groep 38">
                <a:extLst>
                  <a:ext uri="{FF2B5EF4-FFF2-40B4-BE49-F238E27FC236}">
                    <a16:creationId xmlns:a16="http://schemas.microsoft.com/office/drawing/2014/main" id="{C42CC10B-B2F2-23C0-D208-B81C1DFAF0E9}"/>
                  </a:ext>
                </a:extLst>
              </p:cNvPr>
              <p:cNvGrpSpPr/>
              <p:nvPr userDrawn="1"/>
            </p:nvGrpSpPr>
            <p:grpSpPr>
              <a:xfrm>
                <a:off x="-2916763" y="460171"/>
                <a:ext cx="268738" cy="248381"/>
                <a:chOff x="-2916763" y="460171"/>
                <a:chExt cx="268738" cy="248381"/>
              </a:xfrm>
            </p:grpSpPr>
            <p:sp>
              <p:nvSpPr>
                <p:cNvPr id="40" name="Rechthoek 39">
                  <a:extLst>
                    <a:ext uri="{FF2B5EF4-FFF2-40B4-BE49-F238E27FC236}">
                      <a16:creationId xmlns:a16="http://schemas.microsoft.com/office/drawing/2014/main" id="{2DECA493-0027-0927-B89D-16ED040E50C3}"/>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1" name="Groep 40">
                  <a:extLst>
                    <a:ext uri="{FF2B5EF4-FFF2-40B4-BE49-F238E27FC236}">
                      <a16:creationId xmlns:a16="http://schemas.microsoft.com/office/drawing/2014/main" id="{CCDAC330-E88D-C92B-3D19-6CE0A5717570}"/>
                    </a:ext>
                  </a:extLst>
                </p:cNvPr>
                <p:cNvGrpSpPr/>
                <p:nvPr userDrawn="1"/>
              </p:nvGrpSpPr>
              <p:grpSpPr>
                <a:xfrm>
                  <a:off x="-2866744" y="518074"/>
                  <a:ext cx="168701" cy="132575"/>
                  <a:chOff x="-2866744" y="518074"/>
                  <a:chExt cx="168701" cy="132575"/>
                </a:xfrm>
              </p:grpSpPr>
              <p:cxnSp>
                <p:nvCxnSpPr>
                  <p:cNvPr id="43" name="Rechte verbindingslijn 42">
                    <a:extLst>
                      <a:ext uri="{FF2B5EF4-FFF2-40B4-BE49-F238E27FC236}">
                        <a16:creationId xmlns:a16="http://schemas.microsoft.com/office/drawing/2014/main" id="{BB509DF9-67B6-3973-B601-21540E5C032A}"/>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4" name="Rechte verbindingslijn 43">
                    <a:extLst>
                      <a:ext uri="{FF2B5EF4-FFF2-40B4-BE49-F238E27FC236}">
                        <a16:creationId xmlns:a16="http://schemas.microsoft.com/office/drawing/2014/main" id="{FD6BDDA6-9A0B-DEE2-9247-5767DFE59EAD}"/>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5" name="Rechte verbindingslijn 44">
                    <a:extLst>
                      <a:ext uri="{FF2B5EF4-FFF2-40B4-BE49-F238E27FC236}">
                        <a16:creationId xmlns:a16="http://schemas.microsoft.com/office/drawing/2014/main" id="{959FFC88-C211-88AD-75F4-CE8F09909EF2}"/>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6" name="Rechte verbindingslijn 45">
                    <a:extLst>
                      <a:ext uri="{FF2B5EF4-FFF2-40B4-BE49-F238E27FC236}">
                        <a16:creationId xmlns:a16="http://schemas.microsoft.com/office/drawing/2014/main" id="{3E9AC062-27C8-4C03-F37B-2901D5E5D5E3}"/>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47" name="Rechte verbindingslijn 46">
                    <a:extLst>
                      <a:ext uri="{FF2B5EF4-FFF2-40B4-BE49-F238E27FC236}">
                        <a16:creationId xmlns:a16="http://schemas.microsoft.com/office/drawing/2014/main" id="{1B7A051C-9C03-6F52-9358-47EC75D4AE5A}"/>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2" name="Pijl: rechts 41">
                  <a:extLst>
                    <a:ext uri="{FF2B5EF4-FFF2-40B4-BE49-F238E27FC236}">
                      <a16:creationId xmlns:a16="http://schemas.microsoft.com/office/drawing/2014/main" id="{6E30D8C6-ABD7-651E-E30F-629295C88751}"/>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spTree>
    <p:extLst>
      <p:ext uri="{BB962C8B-B14F-4D97-AF65-F5344CB8AC3E}">
        <p14:creationId xmlns:p14="http://schemas.microsoft.com/office/powerpoint/2010/main" val="1497444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rafiek">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p:txBody>
          <a:bodyPr/>
          <a:lstStyle/>
          <a:p>
            <a:r>
              <a:rPr lang="nl-NL" noProof="0"/>
              <a:t>Plaats titel hier</a:t>
            </a:r>
          </a:p>
        </p:txBody>
      </p:sp>
      <p:sp>
        <p:nvSpPr>
          <p:cNvPr id="18" name="Tijdelijke aanduiding voor grafiek 17">
            <a:extLst>
              <a:ext uri="{FF2B5EF4-FFF2-40B4-BE49-F238E27FC236}">
                <a16:creationId xmlns:a16="http://schemas.microsoft.com/office/drawing/2014/main" id="{FBAE20DA-BB0F-413F-A532-86A4D0079AB9}"/>
              </a:ext>
            </a:extLst>
          </p:cNvPr>
          <p:cNvSpPr>
            <a:spLocks noGrp="1"/>
          </p:cNvSpPr>
          <p:nvPr>
            <p:ph type="chart" sz="quarter" idx="13" hasCustomPrompt="1"/>
          </p:nvPr>
        </p:nvSpPr>
        <p:spPr>
          <a:xfrm>
            <a:off x="722709" y="1592264"/>
            <a:ext cx="10746582" cy="4239736"/>
          </a:xfrm>
          <a:solidFill>
            <a:schemeClr val="bg1">
              <a:lumMod val="95000"/>
            </a:schemeClr>
          </a:solid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nl-NL"/>
              <a:t>Klik op onderstaand pictogram </a:t>
            </a:r>
            <a:br>
              <a:rPr lang="nl-NL"/>
            </a:br>
            <a:r>
              <a:rPr lang="nl-NL"/>
              <a:t>om een grafiek in te voegen</a:t>
            </a:r>
          </a:p>
        </p:txBody>
      </p:sp>
      <p:sp>
        <p:nvSpPr>
          <p:cNvPr id="66" name="Rechthoek 65">
            <a:extLst>
              <a:ext uri="{FF2B5EF4-FFF2-40B4-BE49-F238E27FC236}">
                <a16:creationId xmlns:a16="http://schemas.microsoft.com/office/drawing/2014/main" id="{E1DF2F67-9499-4802-9907-3BD145604634}"/>
              </a:ext>
            </a:extLst>
          </p:cNvPr>
          <p:cNvSpPr/>
          <p:nvPr userDrawn="1"/>
        </p:nvSpPr>
        <p:spPr>
          <a:xfrm>
            <a:off x="0" y="-425941"/>
            <a:ext cx="662041"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a:solidFill>
                  <a:schemeClr val="accent1"/>
                </a:solidFill>
                <a:latin typeface="+mj-lt"/>
              </a:rPr>
              <a:t>Grafiek</a:t>
            </a:r>
          </a:p>
        </p:txBody>
      </p:sp>
      <p:sp>
        <p:nvSpPr>
          <p:cNvPr id="3" name="Tijdelijke aanduiding voor datum 2">
            <a:extLst>
              <a:ext uri="{FF2B5EF4-FFF2-40B4-BE49-F238E27FC236}">
                <a16:creationId xmlns:a16="http://schemas.microsoft.com/office/drawing/2014/main" id="{0E2E5E3B-9CE7-4AC8-9E75-DB031EB48878}"/>
              </a:ext>
            </a:extLst>
          </p:cNvPr>
          <p:cNvSpPr>
            <a:spLocks noGrp="1"/>
          </p:cNvSpPr>
          <p:nvPr>
            <p:ph type="dt" sz="half" idx="14"/>
          </p:nvPr>
        </p:nvSpPr>
        <p:spPr/>
        <p:txBody>
          <a:bodyPr/>
          <a:lstStyle/>
          <a:p>
            <a:endParaRPr lang="nl-NL"/>
          </a:p>
        </p:txBody>
      </p:sp>
      <p:sp>
        <p:nvSpPr>
          <p:cNvPr id="4" name="Tijdelijke aanduiding voor voettekst 3">
            <a:extLst>
              <a:ext uri="{FF2B5EF4-FFF2-40B4-BE49-F238E27FC236}">
                <a16:creationId xmlns:a16="http://schemas.microsoft.com/office/drawing/2014/main" id="{9B9D1CBE-286C-47E0-87BA-042477FE102D}"/>
              </a:ext>
            </a:extLst>
          </p:cNvPr>
          <p:cNvSpPr>
            <a:spLocks noGrp="1"/>
          </p:cNvSpPr>
          <p:nvPr>
            <p:ph type="ftr" sz="quarter" idx="15"/>
          </p:nvPr>
        </p:nvSpPr>
        <p:spPr/>
        <p:txBody>
          <a:bodyPr/>
          <a:lstStyle/>
          <a:p>
            <a:r>
              <a:rPr lang="nl-NL"/>
              <a:t>Juridisch Loket</a:t>
            </a:r>
          </a:p>
        </p:txBody>
      </p:sp>
      <p:sp>
        <p:nvSpPr>
          <p:cNvPr id="5" name="Tijdelijke aanduiding voor dianummer 4">
            <a:extLst>
              <a:ext uri="{FF2B5EF4-FFF2-40B4-BE49-F238E27FC236}">
                <a16:creationId xmlns:a16="http://schemas.microsoft.com/office/drawing/2014/main" id="{D0CE41C6-FDB9-4D2A-AE1B-7ECD4428730C}"/>
              </a:ext>
            </a:extLst>
          </p:cNvPr>
          <p:cNvSpPr>
            <a:spLocks noGrp="1"/>
          </p:cNvSpPr>
          <p:nvPr>
            <p:ph type="sldNum" sz="quarter" idx="16"/>
          </p:nvPr>
        </p:nvSpPr>
        <p:spPr/>
        <p:txBody>
          <a:bodyPr/>
          <a:lstStyle/>
          <a:p>
            <a:fld id="{9E843DB9-9987-4157-AB9C-CEA8D7D910BB}" type="slidenum">
              <a:rPr lang="nl-NL" smtClean="0"/>
              <a:pPr/>
              <a:t>‹nr.›</a:t>
            </a:fld>
            <a:endParaRPr lang="nl-NL"/>
          </a:p>
        </p:txBody>
      </p:sp>
    </p:spTree>
    <p:extLst>
      <p:ext uri="{BB962C8B-B14F-4D97-AF65-F5344CB8AC3E}">
        <p14:creationId xmlns:p14="http://schemas.microsoft.com/office/powerpoint/2010/main" val="1088633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kst + tab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p:txBody>
          <a:bodyPr/>
          <a:lstStyle>
            <a:lvl1pPr>
              <a:defRPr>
                <a:solidFill>
                  <a:schemeClr val="accent1"/>
                </a:solidFill>
              </a:defRPr>
            </a:lvl1pPr>
          </a:lstStyle>
          <a:p>
            <a:r>
              <a:rPr lang="nl-NL" noProof="0"/>
              <a:t>Plaats titel hier</a:t>
            </a:r>
          </a:p>
        </p:txBody>
      </p:sp>
      <p:sp>
        <p:nvSpPr>
          <p:cNvPr id="17" name="Tijdelijke aanduiding voor tabel 16">
            <a:extLst>
              <a:ext uri="{FF2B5EF4-FFF2-40B4-BE49-F238E27FC236}">
                <a16:creationId xmlns:a16="http://schemas.microsoft.com/office/drawing/2014/main" id="{AC3E0255-315C-47D9-A8A2-220D1CB08F50}"/>
              </a:ext>
            </a:extLst>
          </p:cNvPr>
          <p:cNvSpPr>
            <a:spLocks noGrp="1"/>
          </p:cNvSpPr>
          <p:nvPr>
            <p:ph type="tbl" sz="quarter" idx="13" hasCustomPrompt="1"/>
          </p:nvPr>
        </p:nvSpPr>
        <p:spPr>
          <a:xfrm>
            <a:off x="6455999" y="1594800"/>
            <a:ext cx="5016001" cy="4237200"/>
          </a:xfrm>
          <a:solidFill>
            <a:schemeClr val="bg1">
              <a:lumMod val="95000"/>
            </a:schemeClr>
          </a:solid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nl-NL"/>
              <a:t>Klik op onderstaand pictogram </a:t>
            </a:r>
            <a:br>
              <a:rPr lang="nl-NL"/>
            </a:br>
            <a:r>
              <a:rPr lang="nl-NL"/>
              <a:t>om een tabel in te voegen</a:t>
            </a:r>
          </a:p>
        </p:txBody>
      </p:sp>
      <p:sp>
        <p:nvSpPr>
          <p:cNvPr id="8" name="Rechthoek 7">
            <a:extLst>
              <a:ext uri="{FF2B5EF4-FFF2-40B4-BE49-F238E27FC236}">
                <a16:creationId xmlns:a16="http://schemas.microsoft.com/office/drawing/2014/main" id="{D52D1EBA-5FE4-4632-B6F6-EF6A288BF8BB}"/>
              </a:ext>
            </a:extLst>
          </p:cNvPr>
          <p:cNvSpPr/>
          <p:nvPr userDrawn="1"/>
        </p:nvSpPr>
        <p:spPr>
          <a:xfrm>
            <a:off x="0" y="-425941"/>
            <a:ext cx="1172180"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a:solidFill>
                  <a:schemeClr val="accent1"/>
                </a:solidFill>
                <a:latin typeface="+mj-lt"/>
              </a:rPr>
              <a:t>Tekst + tabel</a:t>
            </a:r>
          </a:p>
        </p:txBody>
      </p:sp>
      <p:sp>
        <p:nvSpPr>
          <p:cNvPr id="107" name="Tijdelijke aanduiding voor verticale tekst 2">
            <a:extLst>
              <a:ext uri="{FF2B5EF4-FFF2-40B4-BE49-F238E27FC236}">
                <a16:creationId xmlns:a16="http://schemas.microsoft.com/office/drawing/2014/main" id="{3E02C411-A0E9-42C9-A3E6-3D7A6DE4FF06}"/>
              </a:ext>
            </a:extLst>
          </p:cNvPr>
          <p:cNvSpPr>
            <a:spLocks noGrp="1"/>
          </p:cNvSpPr>
          <p:nvPr userDrawn="1">
            <p:ph type="body" orient="vert" idx="1" hasCustomPrompt="1"/>
          </p:nvPr>
        </p:nvSpPr>
        <p:spPr>
          <a:xfrm>
            <a:off x="720001" y="1593488"/>
            <a:ext cx="5014800" cy="4237200"/>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err="1"/>
              <a:t>Bullet</a:t>
            </a:r>
            <a:endParaRPr lang="nl-NL" noProof="0"/>
          </a:p>
          <a:p>
            <a:pPr lvl="1"/>
            <a:r>
              <a:rPr lang="nl-NL" noProof="0"/>
              <a:t>Sub-</a:t>
            </a:r>
            <a:r>
              <a:rPr lang="nl-NL" noProof="0" err="1"/>
              <a:t>bullet</a:t>
            </a:r>
            <a:r>
              <a:rPr lang="nl-NL" noProof="0"/>
              <a:t> #1</a:t>
            </a:r>
          </a:p>
          <a:p>
            <a:pPr lvl="2"/>
            <a:r>
              <a:rPr lang="nl-NL" noProof="0"/>
              <a:t>Sub-</a:t>
            </a:r>
            <a:r>
              <a:rPr lang="nl-NL" noProof="0" err="1"/>
              <a:t>bullet</a:t>
            </a:r>
            <a:r>
              <a:rPr lang="nl-NL" noProof="0"/>
              <a:t> #2</a:t>
            </a:r>
          </a:p>
          <a:p>
            <a:pPr lvl="3"/>
            <a:r>
              <a:rPr lang="nl-NL" noProof="0"/>
              <a:t>Leestekst</a:t>
            </a:r>
          </a:p>
          <a:p>
            <a:pPr lvl="4"/>
            <a:r>
              <a:rPr lang="nl-NL" noProof="0"/>
              <a:t>Subtitel #1</a:t>
            </a:r>
          </a:p>
          <a:p>
            <a:pPr lvl="5"/>
            <a:r>
              <a:rPr lang="nl-NL" noProof="0"/>
              <a:t>Subtitel #2</a:t>
            </a:r>
          </a:p>
          <a:p>
            <a:pPr lvl="6"/>
            <a:r>
              <a:rPr lang="nl-NL" noProof="0"/>
              <a:t>Numerieke </a:t>
            </a:r>
            <a:r>
              <a:rPr lang="nl-NL" noProof="0" err="1"/>
              <a:t>bullet</a:t>
            </a:r>
            <a:endParaRPr lang="nl-NL" noProof="0"/>
          </a:p>
          <a:p>
            <a:pPr lvl="7"/>
            <a:r>
              <a:rPr lang="nl-NL" noProof="0"/>
              <a:t>Alfabetische </a:t>
            </a:r>
            <a:r>
              <a:rPr lang="nl-NL" noProof="0" err="1"/>
              <a:t>bullet</a:t>
            </a:r>
            <a:endParaRPr lang="nl-NL" noProof="0"/>
          </a:p>
          <a:p>
            <a:pPr lvl="8"/>
            <a:r>
              <a:rPr lang="nl-NL" noProof="0"/>
              <a:t>Bronvermelding</a:t>
            </a:r>
          </a:p>
        </p:txBody>
      </p:sp>
      <p:sp>
        <p:nvSpPr>
          <p:cNvPr id="3" name="Tijdelijke aanduiding voor datum 2">
            <a:extLst>
              <a:ext uri="{FF2B5EF4-FFF2-40B4-BE49-F238E27FC236}">
                <a16:creationId xmlns:a16="http://schemas.microsoft.com/office/drawing/2014/main" id="{D6F17172-2213-482A-BDD9-24166FD3C67B}"/>
              </a:ext>
            </a:extLst>
          </p:cNvPr>
          <p:cNvSpPr>
            <a:spLocks noGrp="1"/>
          </p:cNvSpPr>
          <p:nvPr>
            <p:ph type="dt" sz="half" idx="14"/>
          </p:nvPr>
        </p:nvSpPr>
        <p:spPr/>
        <p:txBody>
          <a:bodyPr/>
          <a:lstStyle/>
          <a:p>
            <a:endParaRPr lang="nl-NL"/>
          </a:p>
        </p:txBody>
      </p:sp>
      <p:sp>
        <p:nvSpPr>
          <p:cNvPr id="4" name="Tijdelijke aanduiding voor voettekst 3">
            <a:extLst>
              <a:ext uri="{FF2B5EF4-FFF2-40B4-BE49-F238E27FC236}">
                <a16:creationId xmlns:a16="http://schemas.microsoft.com/office/drawing/2014/main" id="{3B6B0AAA-9CB5-4A79-BFFF-9FB66619F599}"/>
              </a:ext>
            </a:extLst>
          </p:cNvPr>
          <p:cNvSpPr>
            <a:spLocks noGrp="1"/>
          </p:cNvSpPr>
          <p:nvPr>
            <p:ph type="ftr" sz="quarter" idx="15"/>
          </p:nvPr>
        </p:nvSpPr>
        <p:spPr/>
        <p:txBody>
          <a:bodyPr/>
          <a:lstStyle/>
          <a:p>
            <a:r>
              <a:rPr lang="nl-NL"/>
              <a:t>Juridisch Loket</a:t>
            </a:r>
          </a:p>
        </p:txBody>
      </p:sp>
      <p:sp>
        <p:nvSpPr>
          <p:cNvPr id="5" name="Tijdelijke aanduiding voor dianummer 4">
            <a:extLst>
              <a:ext uri="{FF2B5EF4-FFF2-40B4-BE49-F238E27FC236}">
                <a16:creationId xmlns:a16="http://schemas.microsoft.com/office/drawing/2014/main" id="{76B336DA-1881-498A-B93A-EEA2A8BADCB5}"/>
              </a:ext>
            </a:extLst>
          </p:cNvPr>
          <p:cNvSpPr>
            <a:spLocks noGrp="1"/>
          </p:cNvSpPr>
          <p:nvPr>
            <p:ph type="sldNum" sz="quarter" idx="16"/>
          </p:nvPr>
        </p:nvSpPr>
        <p:spPr/>
        <p:txBody>
          <a:bodyPr/>
          <a:lstStyle/>
          <a:p>
            <a:fld id="{9E843DB9-9987-4157-AB9C-CEA8D7D910BB}" type="slidenum">
              <a:rPr lang="nl-NL" smtClean="0"/>
              <a:pPr/>
              <a:t>‹nr.›</a:t>
            </a:fld>
            <a:endParaRPr lang="nl-NL"/>
          </a:p>
        </p:txBody>
      </p:sp>
      <p:grpSp>
        <p:nvGrpSpPr>
          <p:cNvPr id="6" name="INSTRUCTIE">
            <a:extLst>
              <a:ext uri="{FF2B5EF4-FFF2-40B4-BE49-F238E27FC236}">
                <a16:creationId xmlns:a16="http://schemas.microsoft.com/office/drawing/2014/main" id="{501B3318-EB45-D8DC-7FD2-DA97DDC50423}"/>
              </a:ext>
            </a:extLst>
          </p:cNvPr>
          <p:cNvGrpSpPr/>
          <p:nvPr userDrawn="1"/>
        </p:nvGrpSpPr>
        <p:grpSpPr>
          <a:xfrm>
            <a:off x="-3786165" y="0"/>
            <a:ext cx="3593091" cy="4641338"/>
            <a:chOff x="-3786165" y="0"/>
            <a:chExt cx="3593091" cy="4641338"/>
          </a:xfrm>
        </p:grpSpPr>
        <p:sp>
          <p:nvSpPr>
            <p:cNvPr id="7" name="Rechthoek 6">
              <a:extLst>
                <a:ext uri="{FF2B5EF4-FFF2-40B4-BE49-F238E27FC236}">
                  <a16:creationId xmlns:a16="http://schemas.microsoft.com/office/drawing/2014/main" id="{9BCD0660-09B1-55D6-AAD2-DE0DC554E950}"/>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LIJSTNIVEAU kiezen</a:t>
              </a:r>
            </a:p>
          </p:txBody>
        </p:sp>
        <p:sp>
          <p:nvSpPr>
            <p:cNvPr id="9" name="Ovaal 8">
              <a:extLst>
                <a:ext uri="{FF2B5EF4-FFF2-40B4-BE49-F238E27FC236}">
                  <a16:creationId xmlns:a16="http://schemas.microsoft.com/office/drawing/2014/main" id="{8FD2F494-F64E-F9F4-9A21-80F0B483B0B0}"/>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0" name="Rechthoek 9">
              <a:extLst>
                <a:ext uri="{FF2B5EF4-FFF2-40B4-BE49-F238E27FC236}">
                  <a16:creationId xmlns:a16="http://schemas.microsoft.com/office/drawing/2014/main" id="{F1380D05-1172-4747-48E5-741A4DA6C8A1}"/>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11" name="Ovaal 10">
              <a:extLst>
                <a:ext uri="{FF2B5EF4-FFF2-40B4-BE49-F238E27FC236}">
                  <a16:creationId xmlns:a16="http://schemas.microsoft.com/office/drawing/2014/main" id="{532FFF1F-A98B-C1E6-6617-D5B0F1C1DDD1}"/>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2" name="Rechthoek 11">
              <a:extLst>
                <a:ext uri="{FF2B5EF4-FFF2-40B4-BE49-F238E27FC236}">
                  <a16:creationId xmlns:a16="http://schemas.microsoft.com/office/drawing/2014/main" id="{3C8DAA50-3772-84DB-66E5-E6CABE731FC2}"/>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3" name="Rechthoek 12">
              <a:extLst>
                <a:ext uri="{FF2B5EF4-FFF2-40B4-BE49-F238E27FC236}">
                  <a16:creationId xmlns:a16="http://schemas.microsoft.com/office/drawing/2014/main" id="{74653204-6360-F046-0C14-DEEB6992E776}"/>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Calibri" panose="020F0502020204030204" pitchFamily="34" charset="0"/>
                <a:buChar char="•"/>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 #1</a:t>
              </a:r>
            </a:p>
          </p:txBody>
        </p:sp>
        <p:sp>
          <p:nvSpPr>
            <p:cNvPr id="14" name="Ovaal 13">
              <a:extLst>
                <a:ext uri="{FF2B5EF4-FFF2-40B4-BE49-F238E27FC236}">
                  <a16:creationId xmlns:a16="http://schemas.microsoft.com/office/drawing/2014/main" id="{18AAE8BE-0FC0-8306-AE0D-5D2C92AF46EE}"/>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5" name="Rechthoek 14">
              <a:extLst>
                <a:ext uri="{FF2B5EF4-FFF2-40B4-BE49-F238E27FC236}">
                  <a16:creationId xmlns:a16="http://schemas.microsoft.com/office/drawing/2014/main" id="{AE34FA2A-ADD7-AFAF-4D1E-4CEBB1A03BB8}"/>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539750" marR="0" lvl="0" indent="-177800" defTabSz="914400" eaLnBrk="1" fontAlgn="auto" latinLnBrk="0" hangingPunct="1">
                <a:lnSpc>
                  <a:spcPct val="100000"/>
                </a:lnSpc>
                <a:spcBef>
                  <a:spcPts val="600"/>
                </a:spcBef>
                <a:spcAft>
                  <a:spcPts val="600"/>
                </a:spcAft>
                <a:buClr>
                  <a:schemeClr val="accent4"/>
                </a:buClr>
                <a:buSzTx/>
                <a:buFont typeface="Calibri" panose="020F0502020204030204" pitchFamily="34" charset="0"/>
                <a:buChar char="–"/>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 #2</a:t>
              </a:r>
            </a:p>
          </p:txBody>
        </p:sp>
        <p:sp>
          <p:nvSpPr>
            <p:cNvPr id="16" name="Ovaal 15">
              <a:extLst>
                <a:ext uri="{FF2B5EF4-FFF2-40B4-BE49-F238E27FC236}">
                  <a16:creationId xmlns:a16="http://schemas.microsoft.com/office/drawing/2014/main" id="{7D531148-040A-79D7-6C69-A45B04F559C5}"/>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8" name="Rechthoek 17">
              <a:extLst>
                <a:ext uri="{FF2B5EF4-FFF2-40B4-BE49-F238E27FC236}">
                  <a16:creationId xmlns:a16="http://schemas.microsoft.com/office/drawing/2014/main" id="{4F1EF81B-3A25-943A-F06E-5C4CE26F3E97}"/>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Leestekst</a:t>
              </a:r>
            </a:p>
          </p:txBody>
        </p:sp>
        <p:sp>
          <p:nvSpPr>
            <p:cNvPr id="19" name="Ovaal 18">
              <a:extLst>
                <a:ext uri="{FF2B5EF4-FFF2-40B4-BE49-F238E27FC236}">
                  <a16:creationId xmlns:a16="http://schemas.microsoft.com/office/drawing/2014/main" id="{7D362237-9482-4A4E-95EE-938A87B50EF0}"/>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0" name="Rechthoek 19">
              <a:extLst>
                <a:ext uri="{FF2B5EF4-FFF2-40B4-BE49-F238E27FC236}">
                  <a16:creationId xmlns:a16="http://schemas.microsoft.com/office/drawing/2014/main" id="{F568DFFB-7892-9B8E-B7CA-0DD8277BF6B0}"/>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800" b="1" i="0" u="none" strike="noStrike" kern="0" cap="none" spc="0" normalizeH="0" baseline="0" noProof="0">
                  <a:ln>
                    <a:noFill/>
                  </a:ln>
                  <a:solidFill>
                    <a:schemeClr val="accent1"/>
                  </a:solidFill>
                  <a:effectLst/>
                  <a:uLnTx/>
                  <a:uFillTx/>
                  <a:latin typeface="Calibri" panose="020F0502020204030204" pitchFamily="34" charset="0"/>
                  <a:cs typeface="Calibri" panose="020F0502020204030204" pitchFamily="34" charset="0"/>
                </a:rPr>
                <a:t>Subtitel #1</a:t>
              </a:r>
            </a:p>
          </p:txBody>
        </p:sp>
        <p:sp>
          <p:nvSpPr>
            <p:cNvPr id="21" name="Ovaal 20">
              <a:extLst>
                <a:ext uri="{FF2B5EF4-FFF2-40B4-BE49-F238E27FC236}">
                  <a16:creationId xmlns:a16="http://schemas.microsoft.com/office/drawing/2014/main" id="{79F96CBE-BE76-F235-5C06-C3389E5C187A}"/>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2" name="Rechthoek 21">
              <a:extLst>
                <a:ext uri="{FF2B5EF4-FFF2-40B4-BE49-F238E27FC236}">
                  <a16:creationId xmlns:a16="http://schemas.microsoft.com/office/drawing/2014/main" id="{CCDDB3C3-6B8B-A7A3-7B46-91AEA8FAA0BE}"/>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Numerieke </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23" name="Ovaal 22">
              <a:extLst>
                <a:ext uri="{FF2B5EF4-FFF2-40B4-BE49-F238E27FC236}">
                  <a16:creationId xmlns:a16="http://schemas.microsoft.com/office/drawing/2014/main" id="{340BEC4B-459E-7370-1067-FB84CE023D48}"/>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4" name="Rechthoek 23">
              <a:extLst>
                <a:ext uri="{FF2B5EF4-FFF2-40B4-BE49-F238E27FC236}">
                  <a16:creationId xmlns:a16="http://schemas.microsoft.com/office/drawing/2014/main" id="{3063AE53-FFDE-805C-F095-DE8840A8B5BC}"/>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lphaLcPeriod"/>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Alfabetische </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25" name="Ovaal 24">
              <a:extLst>
                <a:ext uri="{FF2B5EF4-FFF2-40B4-BE49-F238E27FC236}">
                  <a16:creationId xmlns:a16="http://schemas.microsoft.com/office/drawing/2014/main" id="{9F4F41AB-8A8F-BA62-A489-6EFC75E8D146}"/>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6" name="Rechthoek 25">
              <a:extLst>
                <a:ext uri="{FF2B5EF4-FFF2-40B4-BE49-F238E27FC236}">
                  <a16:creationId xmlns:a16="http://schemas.microsoft.com/office/drawing/2014/main" id="{27E98321-6288-4018-D3F6-BE786924116B}"/>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tx1"/>
                </a:buClr>
                <a:buSzTx/>
                <a:buFont typeface="Calibri" panose="020F0502020204030204" pitchFamily="34" charset="0"/>
                <a:buNone/>
                <a:tabLst/>
                <a:defRPr/>
              </a:pPr>
              <a:r>
                <a:rPr kumimoji="0" lang="nl-NL" sz="1200" b="0" i="1"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Bronvermelding</a:t>
              </a:r>
            </a:p>
          </p:txBody>
        </p:sp>
        <p:sp>
          <p:nvSpPr>
            <p:cNvPr id="27" name="Ovaal 26">
              <a:extLst>
                <a:ext uri="{FF2B5EF4-FFF2-40B4-BE49-F238E27FC236}">
                  <a16:creationId xmlns:a16="http://schemas.microsoft.com/office/drawing/2014/main" id="{797EECDB-F0AD-40C6-51AE-D3029762F93F}"/>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28" name="Rechthoek 27">
              <a:extLst>
                <a:ext uri="{FF2B5EF4-FFF2-40B4-BE49-F238E27FC236}">
                  <a16:creationId xmlns:a16="http://schemas.microsoft.com/office/drawing/2014/main" id="{883235C1-31C6-9281-807B-46B6A0FE932A}"/>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600" b="1"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Subtitel #2</a:t>
              </a:r>
            </a:p>
          </p:txBody>
        </p:sp>
        <p:grpSp>
          <p:nvGrpSpPr>
            <p:cNvPr id="29" name="VOORBEELD">
              <a:extLst>
                <a:ext uri="{FF2B5EF4-FFF2-40B4-BE49-F238E27FC236}">
                  <a16:creationId xmlns:a16="http://schemas.microsoft.com/office/drawing/2014/main" id="{310C99C8-D76F-E3A9-9CFA-2A89E2D9AC1A}"/>
                </a:ext>
              </a:extLst>
            </p:cNvPr>
            <p:cNvGrpSpPr/>
            <p:nvPr userDrawn="1"/>
          </p:nvGrpSpPr>
          <p:grpSpPr>
            <a:xfrm>
              <a:off x="-3605171" y="458674"/>
              <a:ext cx="3234311" cy="558875"/>
              <a:chOff x="-3605171" y="458674"/>
              <a:chExt cx="3234311" cy="558875"/>
            </a:xfrm>
          </p:grpSpPr>
          <p:sp>
            <p:nvSpPr>
              <p:cNvPr id="30" name="Rechthoek 29">
                <a:extLst>
                  <a:ext uri="{FF2B5EF4-FFF2-40B4-BE49-F238E27FC236}">
                    <a16:creationId xmlns:a16="http://schemas.microsoft.com/office/drawing/2014/main" id="{A4A203E4-DA2E-BD7C-4C95-0450F6DE67A7}"/>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1" name="Rechthoek 30">
                <a:extLst>
                  <a:ext uri="{FF2B5EF4-FFF2-40B4-BE49-F238E27FC236}">
                    <a16:creationId xmlns:a16="http://schemas.microsoft.com/office/drawing/2014/main" id="{ABB5B3E9-D67A-C45B-FE30-54E86F923AF0}"/>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2" name="Groep 31">
                <a:extLst>
                  <a:ext uri="{FF2B5EF4-FFF2-40B4-BE49-F238E27FC236}">
                    <a16:creationId xmlns:a16="http://schemas.microsoft.com/office/drawing/2014/main" id="{0D2617AD-A8DE-EB3D-FF3E-50A8FF887799}"/>
                  </a:ext>
                </a:extLst>
              </p:cNvPr>
              <p:cNvGrpSpPr/>
              <p:nvPr userDrawn="1"/>
            </p:nvGrpSpPr>
            <p:grpSpPr>
              <a:xfrm>
                <a:off x="-3386247" y="830871"/>
                <a:ext cx="139423" cy="109566"/>
                <a:chOff x="-2866744" y="827071"/>
                <a:chExt cx="168701" cy="132575"/>
              </a:xfrm>
            </p:grpSpPr>
            <p:grpSp>
              <p:nvGrpSpPr>
                <p:cNvPr id="63" name="Groep 62">
                  <a:extLst>
                    <a:ext uri="{FF2B5EF4-FFF2-40B4-BE49-F238E27FC236}">
                      <a16:creationId xmlns:a16="http://schemas.microsoft.com/office/drawing/2014/main" id="{E1155230-0F11-E218-AF7C-C99901E259F1}"/>
                    </a:ext>
                  </a:extLst>
                </p:cNvPr>
                <p:cNvGrpSpPr/>
                <p:nvPr userDrawn="1"/>
              </p:nvGrpSpPr>
              <p:grpSpPr>
                <a:xfrm>
                  <a:off x="-2866744" y="827071"/>
                  <a:ext cx="168701" cy="132575"/>
                  <a:chOff x="-2866744" y="827071"/>
                  <a:chExt cx="168701" cy="132575"/>
                </a:xfrm>
              </p:grpSpPr>
              <p:cxnSp>
                <p:nvCxnSpPr>
                  <p:cNvPr id="65" name="Rechte verbindingslijn 64">
                    <a:extLst>
                      <a:ext uri="{FF2B5EF4-FFF2-40B4-BE49-F238E27FC236}">
                        <a16:creationId xmlns:a16="http://schemas.microsoft.com/office/drawing/2014/main" id="{B0F11F09-0D05-CE38-3069-846085442B10}"/>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E5D97A4C-39EC-27C4-FA4B-493F96ADAF5B}"/>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7" name="Rechte verbindingslijn 66">
                    <a:extLst>
                      <a:ext uri="{FF2B5EF4-FFF2-40B4-BE49-F238E27FC236}">
                        <a16:creationId xmlns:a16="http://schemas.microsoft.com/office/drawing/2014/main" id="{6788775B-1D19-52D0-0C8D-1860E5E1D32A}"/>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1F8D5C60-21B3-5A57-EBF7-4696F0302A10}"/>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4368C332-B640-E1C4-56DC-56B93646FD7C}"/>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4" name="Pijl: rechts 63">
                  <a:extLst>
                    <a:ext uri="{FF2B5EF4-FFF2-40B4-BE49-F238E27FC236}">
                      <a16:creationId xmlns:a16="http://schemas.microsoft.com/office/drawing/2014/main" id="{0BF54EEA-B84C-3AFC-E484-E106822B9427}"/>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3" name="Groep 32">
                <a:extLst>
                  <a:ext uri="{FF2B5EF4-FFF2-40B4-BE49-F238E27FC236}">
                    <a16:creationId xmlns:a16="http://schemas.microsoft.com/office/drawing/2014/main" id="{63CE976D-4656-A167-A14A-0E7B09B9A730}"/>
                  </a:ext>
                </a:extLst>
              </p:cNvPr>
              <p:cNvGrpSpPr/>
              <p:nvPr userDrawn="1"/>
            </p:nvGrpSpPr>
            <p:grpSpPr>
              <a:xfrm>
                <a:off x="-3605171" y="830871"/>
                <a:ext cx="139423" cy="109566"/>
                <a:chOff x="-2866744" y="518074"/>
                <a:chExt cx="168701" cy="132575"/>
              </a:xfrm>
            </p:grpSpPr>
            <p:grpSp>
              <p:nvGrpSpPr>
                <p:cNvPr id="56" name="Groep 55">
                  <a:extLst>
                    <a:ext uri="{FF2B5EF4-FFF2-40B4-BE49-F238E27FC236}">
                      <a16:creationId xmlns:a16="http://schemas.microsoft.com/office/drawing/2014/main" id="{B1A0BA7E-6F21-FE55-05A6-0F858F5E6A11}"/>
                    </a:ext>
                  </a:extLst>
                </p:cNvPr>
                <p:cNvGrpSpPr/>
                <p:nvPr userDrawn="1"/>
              </p:nvGrpSpPr>
              <p:grpSpPr>
                <a:xfrm>
                  <a:off x="-2866744" y="518074"/>
                  <a:ext cx="168701" cy="132575"/>
                  <a:chOff x="-2866744" y="518074"/>
                  <a:chExt cx="168701" cy="132575"/>
                </a:xfrm>
              </p:grpSpPr>
              <p:cxnSp>
                <p:nvCxnSpPr>
                  <p:cNvPr id="58" name="Rechte verbindingslijn 57">
                    <a:extLst>
                      <a:ext uri="{FF2B5EF4-FFF2-40B4-BE49-F238E27FC236}">
                        <a16:creationId xmlns:a16="http://schemas.microsoft.com/office/drawing/2014/main" id="{F3496861-5CAB-2F7F-C34C-A23D773EEA48}"/>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C6632F64-31FC-5BCA-892E-DE3614128A65}"/>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0" name="Rechte verbindingslijn 59">
                    <a:extLst>
                      <a:ext uri="{FF2B5EF4-FFF2-40B4-BE49-F238E27FC236}">
                        <a16:creationId xmlns:a16="http://schemas.microsoft.com/office/drawing/2014/main" id="{AE991AB3-6B53-15DD-8872-E098BE2FBC81}"/>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4C095C78-AEB5-BDA4-5B8F-0081E0D2733F}"/>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70320CBB-6E98-950E-D660-0D6F2142066B}"/>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7" name="Pijl: rechts 56">
                  <a:extLst>
                    <a:ext uri="{FF2B5EF4-FFF2-40B4-BE49-F238E27FC236}">
                      <a16:creationId xmlns:a16="http://schemas.microsoft.com/office/drawing/2014/main" id="{D0F01D73-7E8D-96B9-2D06-425F2D142DBE}"/>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34" name="Rechte verbindingslijn 33">
                <a:extLst>
                  <a:ext uri="{FF2B5EF4-FFF2-40B4-BE49-F238E27FC236}">
                    <a16:creationId xmlns:a16="http://schemas.microsoft.com/office/drawing/2014/main" id="{73CC0EAA-E3D2-CF98-FB87-B72949FBA6EB}"/>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5" name="Rechte verbindingslijn 34">
                <a:extLst>
                  <a:ext uri="{FF2B5EF4-FFF2-40B4-BE49-F238E27FC236}">
                    <a16:creationId xmlns:a16="http://schemas.microsoft.com/office/drawing/2014/main" id="{B999D343-1581-F0FE-492A-6A783AE10F77}"/>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6" name="Rechthoek 35">
                <a:extLst>
                  <a:ext uri="{FF2B5EF4-FFF2-40B4-BE49-F238E27FC236}">
                    <a16:creationId xmlns:a16="http://schemas.microsoft.com/office/drawing/2014/main" id="{05F9F4E1-71B4-9203-C6E2-5CE51ED6B911}"/>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Lijstniveau verlagen</a:t>
                </a:r>
              </a:p>
            </p:txBody>
          </p:sp>
          <p:sp>
            <p:nvSpPr>
              <p:cNvPr id="37" name="Rechthoek 36">
                <a:extLst>
                  <a:ext uri="{FF2B5EF4-FFF2-40B4-BE49-F238E27FC236}">
                    <a16:creationId xmlns:a16="http://schemas.microsoft.com/office/drawing/2014/main" id="{901D42B3-3591-2749-804C-DF499245573D}"/>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Lijstniveau verhogen</a:t>
                </a:r>
              </a:p>
            </p:txBody>
          </p:sp>
          <p:grpSp>
            <p:nvGrpSpPr>
              <p:cNvPr id="38" name="Groep 37">
                <a:extLst>
                  <a:ext uri="{FF2B5EF4-FFF2-40B4-BE49-F238E27FC236}">
                    <a16:creationId xmlns:a16="http://schemas.microsoft.com/office/drawing/2014/main" id="{D626C9EF-B300-02CB-6030-A1DF0DECB78F}"/>
                  </a:ext>
                </a:extLst>
              </p:cNvPr>
              <p:cNvGrpSpPr/>
              <p:nvPr userDrawn="1"/>
            </p:nvGrpSpPr>
            <p:grpSpPr>
              <a:xfrm>
                <a:off x="-2916763" y="769168"/>
                <a:ext cx="268738" cy="248381"/>
                <a:chOff x="-2916763" y="769168"/>
                <a:chExt cx="268738" cy="248381"/>
              </a:xfrm>
            </p:grpSpPr>
            <p:sp>
              <p:nvSpPr>
                <p:cNvPr id="48" name="Rechthoek 47">
                  <a:extLst>
                    <a:ext uri="{FF2B5EF4-FFF2-40B4-BE49-F238E27FC236}">
                      <a16:creationId xmlns:a16="http://schemas.microsoft.com/office/drawing/2014/main" id="{5E784365-DC6F-0FD4-4657-9BC748C01E47}"/>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9" name="Groep 48">
                  <a:extLst>
                    <a:ext uri="{FF2B5EF4-FFF2-40B4-BE49-F238E27FC236}">
                      <a16:creationId xmlns:a16="http://schemas.microsoft.com/office/drawing/2014/main" id="{E7332A1A-4BCD-A206-8723-6BAE8EB2DB66}"/>
                    </a:ext>
                  </a:extLst>
                </p:cNvPr>
                <p:cNvGrpSpPr/>
                <p:nvPr userDrawn="1"/>
              </p:nvGrpSpPr>
              <p:grpSpPr>
                <a:xfrm>
                  <a:off x="-2866744" y="827071"/>
                  <a:ext cx="168701" cy="132575"/>
                  <a:chOff x="-2866744" y="827071"/>
                  <a:chExt cx="168701" cy="132575"/>
                </a:xfrm>
              </p:grpSpPr>
              <p:cxnSp>
                <p:nvCxnSpPr>
                  <p:cNvPr id="51" name="Rechte verbindingslijn 50">
                    <a:extLst>
                      <a:ext uri="{FF2B5EF4-FFF2-40B4-BE49-F238E27FC236}">
                        <a16:creationId xmlns:a16="http://schemas.microsoft.com/office/drawing/2014/main" id="{1645CD51-2130-7158-1068-1A60D5CD27DD}"/>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8FAF9E79-6EB0-B4E4-868F-EC15F9ACC598}"/>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3" name="Rechte verbindingslijn 52">
                    <a:extLst>
                      <a:ext uri="{FF2B5EF4-FFF2-40B4-BE49-F238E27FC236}">
                        <a16:creationId xmlns:a16="http://schemas.microsoft.com/office/drawing/2014/main" id="{046C8E81-269C-43D9-1326-EA5DEF5E7F2B}"/>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CD5BD8D3-2722-0021-7AFB-9A7806852FF3}"/>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458E2366-A85F-48F5-4A25-50C3CD7DBDC5}"/>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0" name="Pijl: rechts 49">
                  <a:extLst>
                    <a:ext uri="{FF2B5EF4-FFF2-40B4-BE49-F238E27FC236}">
                      <a16:creationId xmlns:a16="http://schemas.microsoft.com/office/drawing/2014/main" id="{4D195ED8-2DEE-77C9-C638-60D3A1BF97DA}"/>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9" name="Groep 38">
                <a:extLst>
                  <a:ext uri="{FF2B5EF4-FFF2-40B4-BE49-F238E27FC236}">
                    <a16:creationId xmlns:a16="http://schemas.microsoft.com/office/drawing/2014/main" id="{0B2BE212-2DC3-FBAA-E9B3-EAD34F7386BB}"/>
                  </a:ext>
                </a:extLst>
              </p:cNvPr>
              <p:cNvGrpSpPr/>
              <p:nvPr userDrawn="1"/>
            </p:nvGrpSpPr>
            <p:grpSpPr>
              <a:xfrm>
                <a:off x="-2916763" y="460171"/>
                <a:ext cx="268738" cy="248381"/>
                <a:chOff x="-2916763" y="460171"/>
                <a:chExt cx="268738" cy="248381"/>
              </a:xfrm>
            </p:grpSpPr>
            <p:sp>
              <p:nvSpPr>
                <p:cNvPr id="40" name="Rechthoek 39">
                  <a:extLst>
                    <a:ext uri="{FF2B5EF4-FFF2-40B4-BE49-F238E27FC236}">
                      <a16:creationId xmlns:a16="http://schemas.microsoft.com/office/drawing/2014/main" id="{0550F3D1-860E-39F7-F417-53089D395132}"/>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1" name="Groep 40">
                  <a:extLst>
                    <a:ext uri="{FF2B5EF4-FFF2-40B4-BE49-F238E27FC236}">
                      <a16:creationId xmlns:a16="http://schemas.microsoft.com/office/drawing/2014/main" id="{69BB6533-16BE-50A5-D96A-E89264B6B1D2}"/>
                    </a:ext>
                  </a:extLst>
                </p:cNvPr>
                <p:cNvGrpSpPr/>
                <p:nvPr userDrawn="1"/>
              </p:nvGrpSpPr>
              <p:grpSpPr>
                <a:xfrm>
                  <a:off x="-2866744" y="518074"/>
                  <a:ext cx="168701" cy="132575"/>
                  <a:chOff x="-2866744" y="518074"/>
                  <a:chExt cx="168701" cy="132575"/>
                </a:xfrm>
              </p:grpSpPr>
              <p:cxnSp>
                <p:nvCxnSpPr>
                  <p:cNvPr id="43" name="Rechte verbindingslijn 42">
                    <a:extLst>
                      <a:ext uri="{FF2B5EF4-FFF2-40B4-BE49-F238E27FC236}">
                        <a16:creationId xmlns:a16="http://schemas.microsoft.com/office/drawing/2014/main" id="{13845584-49FD-5B5B-6D3E-DCD34BC72910}"/>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4" name="Rechte verbindingslijn 43">
                    <a:extLst>
                      <a:ext uri="{FF2B5EF4-FFF2-40B4-BE49-F238E27FC236}">
                        <a16:creationId xmlns:a16="http://schemas.microsoft.com/office/drawing/2014/main" id="{E0EEBB5E-8E3A-5317-8907-267FA95F13CF}"/>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5" name="Rechte verbindingslijn 44">
                    <a:extLst>
                      <a:ext uri="{FF2B5EF4-FFF2-40B4-BE49-F238E27FC236}">
                        <a16:creationId xmlns:a16="http://schemas.microsoft.com/office/drawing/2014/main" id="{5A3D7D00-5EDF-07C6-4770-8E2B1E37EF47}"/>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6" name="Rechte verbindingslijn 45">
                    <a:extLst>
                      <a:ext uri="{FF2B5EF4-FFF2-40B4-BE49-F238E27FC236}">
                        <a16:creationId xmlns:a16="http://schemas.microsoft.com/office/drawing/2014/main" id="{68048DF5-9410-EE71-423A-DDBE6AE69FCF}"/>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47" name="Rechte verbindingslijn 46">
                    <a:extLst>
                      <a:ext uri="{FF2B5EF4-FFF2-40B4-BE49-F238E27FC236}">
                        <a16:creationId xmlns:a16="http://schemas.microsoft.com/office/drawing/2014/main" id="{5254F5F0-00DA-6B1C-1824-8DBC478893C6}"/>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2" name="Pijl: rechts 41">
                  <a:extLst>
                    <a:ext uri="{FF2B5EF4-FFF2-40B4-BE49-F238E27FC236}">
                      <a16:creationId xmlns:a16="http://schemas.microsoft.com/office/drawing/2014/main" id="{AB9726E1-67B4-70E5-4F92-D098B1D85E1A}"/>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spTree>
    <p:extLst>
      <p:ext uri="{BB962C8B-B14F-4D97-AF65-F5344CB8AC3E}">
        <p14:creationId xmlns:p14="http://schemas.microsoft.com/office/powerpoint/2010/main" val="371859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b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p:txBody>
          <a:bodyPr/>
          <a:lstStyle/>
          <a:p>
            <a:r>
              <a:rPr lang="nl-NL" noProof="0"/>
              <a:t>Plaats titel hier</a:t>
            </a:r>
          </a:p>
        </p:txBody>
      </p:sp>
      <p:sp>
        <p:nvSpPr>
          <p:cNvPr id="17" name="Tijdelijke aanduiding voor tabel 16">
            <a:extLst>
              <a:ext uri="{FF2B5EF4-FFF2-40B4-BE49-F238E27FC236}">
                <a16:creationId xmlns:a16="http://schemas.microsoft.com/office/drawing/2014/main" id="{AC3E0255-315C-47D9-A8A2-220D1CB08F50}"/>
              </a:ext>
            </a:extLst>
          </p:cNvPr>
          <p:cNvSpPr>
            <a:spLocks noGrp="1"/>
          </p:cNvSpPr>
          <p:nvPr>
            <p:ph type="tbl" sz="quarter" idx="13" hasCustomPrompt="1"/>
          </p:nvPr>
        </p:nvSpPr>
        <p:spPr>
          <a:xfrm>
            <a:off x="723000" y="1594800"/>
            <a:ext cx="10746000" cy="4237200"/>
          </a:xfrm>
          <a:solidFill>
            <a:schemeClr val="bg1">
              <a:lumMod val="95000"/>
            </a:schemeClr>
          </a:solid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nl-NL"/>
              <a:t>Klik op onderstaand pictogram </a:t>
            </a:r>
            <a:br>
              <a:rPr lang="nl-NL"/>
            </a:br>
            <a:r>
              <a:rPr lang="nl-NL"/>
              <a:t>om een tabel in te voegen</a:t>
            </a:r>
          </a:p>
        </p:txBody>
      </p:sp>
      <p:sp>
        <p:nvSpPr>
          <p:cNvPr id="8" name="Rechthoek 7">
            <a:extLst>
              <a:ext uri="{FF2B5EF4-FFF2-40B4-BE49-F238E27FC236}">
                <a16:creationId xmlns:a16="http://schemas.microsoft.com/office/drawing/2014/main" id="{02FC7157-BDBD-4338-9C83-079E45D53067}"/>
              </a:ext>
            </a:extLst>
          </p:cNvPr>
          <p:cNvSpPr/>
          <p:nvPr userDrawn="1"/>
        </p:nvSpPr>
        <p:spPr>
          <a:xfrm>
            <a:off x="0" y="-425941"/>
            <a:ext cx="488595"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a:solidFill>
                  <a:schemeClr val="accent1"/>
                </a:solidFill>
                <a:latin typeface="+mj-lt"/>
              </a:rPr>
              <a:t>Tabel</a:t>
            </a:r>
          </a:p>
        </p:txBody>
      </p:sp>
      <p:sp>
        <p:nvSpPr>
          <p:cNvPr id="3" name="Tijdelijke aanduiding voor datum 2">
            <a:extLst>
              <a:ext uri="{FF2B5EF4-FFF2-40B4-BE49-F238E27FC236}">
                <a16:creationId xmlns:a16="http://schemas.microsoft.com/office/drawing/2014/main" id="{939B92A0-6A1A-48FD-9DE6-B4526A0F6820}"/>
              </a:ext>
            </a:extLst>
          </p:cNvPr>
          <p:cNvSpPr>
            <a:spLocks noGrp="1"/>
          </p:cNvSpPr>
          <p:nvPr>
            <p:ph type="dt" sz="half" idx="14"/>
          </p:nvPr>
        </p:nvSpPr>
        <p:spPr/>
        <p:txBody>
          <a:bodyPr/>
          <a:lstStyle/>
          <a:p>
            <a:endParaRPr lang="nl-NL"/>
          </a:p>
        </p:txBody>
      </p:sp>
      <p:sp>
        <p:nvSpPr>
          <p:cNvPr id="4" name="Tijdelijke aanduiding voor voettekst 3">
            <a:extLst>
              <a:ext uri="{FF2B5EF4-FFF2-40B4-BE49-F238E27FC236}">
                <a16:creationId xmlns:a16="http://schemas.microsoft.com/office/drawing/2014/main" id="{8A917E31-D3F7-4A84-895F-EE7D32F38597}"/>
              </a:ext>
            </a:extLst>
          </p:cNvPr>
          <p:cNvSpPr>
            <a:spLocks noGrp="1"/>
          </p:cNvSpPr>
          <p:nvPr>
            <p:ph type="ftr" sz="quarter" idx="15"/>
          </p:nvPr>
        </p:nvSpPr>
        <p:spPr/>
        <p:txBody>
          <a:bodyPr/>
          <a:lstStyle/>
          <a:p>
            <a:r>
              <a:rPr lang="nl-NL"/>
              <a:t>Juridisch Loket</a:t>
            </a:r>
          </a:p>
        </p:txBody>
      </p:sp>
      <p:sp>
        <p:nvSpPr>
          <p:cNvPr id="5" name="Tijdelijke aanduiding voor dianummer 4">
            <a:extLst>
              <a:ext uri="{FF2B5EF4-FFF2-40B4-BE49-F238E27FC236}">
                <a16:creationId xmlns:a16="http://schemas.microsoft.com/office/drawing/2014/main" id="{439C9CDC-BA47-4EE3-AB72-1B052FAD6FB1}"/>
              </a:ext>
            </a:extLst>
          </p:cNvPr>
          <p:cNvSpPr>
            <a:spLocks noGrp="1"/>
          </p:cNvSpPr>
          <p:nvPr>
            <p:ph type="sldNum" sz="quarter" idx="16"/>
          </p:nvPr>
        </p:nvSpPr>
        <p:spPr/>
        <p:txBody>
          <a:bodyPr/>
          <a:lstStyle/>
          <a:p>
            <a:fld id="{9E843DB9-9987-4157-AB9C-CEA8D7D910BB}" type="slidenum">
              <a:rPr lang="nl-NL" smtClean="0"/>
              <a:pPr/>
              <a:t>‹nr.›</a:t>
            </a:fld>
            <a:endParaRPr lang="nl-NL"/>
          </a:p>
        </p:txBody>
      </p:sp>
    </p:spTree>
    <p:extLst>
      <p:ext uri="{BB962C8B-B14F-4D97-AF65-F5344CB8AC3E}">
        <p14:creationId xmlns:p14="http://schemas.microsoft.com/office/powerpoint/2010/main" val="1876650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11" name="Tijdelijke aanduiding voor media 10">
            <a:extLst>
              <a:ext uri="{FF2B5EF4-FFF2-40B4-BE49-F238E27FC236}">
                <a16:creationId xmlns:a16="http://schemas.microsoft.com/office/drawing/2014/main" id="{3A750B5D-826F-45E6-825A-FDC04009BF5B}"/>
              </a:ext>
            </a:extLst>
          </p:cNvPr>
          <p:cNvSpPr>
            <a:spLocks noGrp="1"/>
          </p:cNvSpPr>
          <p:nvPr>
            <p:ph type="media" sz="quarter" idx="13" hasCustomPrompt="1"/>
          </p:nvPr>
        </p:nvSpPr>
        <p:spPr>
          <a:xfrm>
            <a:off x="-1" y="0"/>
            <a:ext cx="12192000" cy="6858000"/>
          </a:xfrm>
          <a:solidFill>
            <a:schemeClr val="bg1">
              <a:lumMod val="95000"/>
            </a:schemeClr>
          </a:solid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nl-NL"/>
              <a:t>Klik op onderstaand pictogram </a:t>
            </a:r>
            <a:br>
              <a:rPr lang="nl-NL"/>
            </a:br>
            <a:r>
              <a:rPr lang="nl-NL"/>
              <a:t>om een video in te voegen</a:t>
            </a:r>
          </a:p>
        </p:txBody>
      </p:sp>
      <p:sp>
        <p:nvSpPr>
          <p:cNvPr id="4" name="Tijdelijke aanduiding voor datum 3">
            <a:extLst>
              <a:ext uri="{FF2B5EF4-FFF2-40B4-BE49-F238E27FC236}">
                <a16:creationId xmlns:a16="http://schemas.microsoft.com/office/drawing/2014/main" id="{DE0F8A5E-4457-4C72-A142-C988B8A5B06B}"/>
              </a:ext>
            </a:extLst>
          </p:cNvPr>
          <p:cNvSpPr>
            <a:spLocks noGrp="1"/>
          </p:cNvSpPr>
          <p:nvPr>
            <p:ph type="dt" sz="half" idx="14"/>
          </p:nvPr>
        </p:nvSpPr>
        <p:spPr/>
        <p:txBody>
          <a:bodyPr/>
          <a:lstStyle/>
          <a:p>
            <a:endParaRPr lang="nl-NL"/>
          </a:p>
        </p:txBody>
      </p:sp>
      <p:sp>
        <p:nvSpPr>
          <p:cNvPr id="5" name="Tijdelijke aanduiding voor voettekst 4">
            <a:extLst>
              <a:ext uri="{FF2B5EF4-FFF2-40B4-BE49-F238E27FC236}">
                <a16:creationId xmlns:a16="http://schemas.microsoft.com/office/drawing/2014/main" id="{96C03FB1-C049-45FB-8970-6894A11D5B46}"/>
              </a:ext>
            </a:extLst>
          </p:cNvPr>
          <p:cNvSpPr>
            <a:spLocks noGrp="1"/>
          </p:cNvSpPr>
          <p:nvPr>
            <p:ph type="ftr" sz="quarter" idx="15"/>
          </p:nvPr>
        </p:nvSpPr>
        <p:spPr/>
        <p:txBody>
          <a:bodyPr/>
          <a:lstStyle/>
          <a:p>
            <a:r>
              <a:rPr lang="nl-NL"/>
              <a:t>Juridisch Loket</a:t>
            </a:r>
          </a:p>
        </p:txBody>
      </p:sp>
      <p:sp>
        <p:nvSpPr>
          <p:cNvPr id="6" name="Tijdelijke aanduiding voor dianummer 5">
            <a:extLst>
              <a:ext uri="{FF2B5EF4-FFF2-40B4-BE49-F238E27FC236}">
                <a16:creationId xmlns:a16="http://schemas.microsoft.com/office/drawing/2014/main" id="{7A57A2B0-D2AA-4928-AE4A-5D0D77A34FAA}"/>
              </a:ext>
            </a:extLst>
          </p:cNvPr>
          <p:cNvSpPr>
            <a:spLocks noGrp="1"/>
          </p:cNvSpPr>
          <p:nvPr>
            <p:ph type="sldNum" sz="quarter" idx="16"/>
          </p:nvPr>
        </p:nvSpPr>
        <p:spPr/>
        <p:txBody>
          <a:bodyPr/>
          <a:lstStyle/>
          <a:p>
            <a:fld id="{9E843DB9-9987-4157-AB9C-CEA8D7D910BB}" type="slidenum">
              <a:rPr lang="nl-NL" smtClean="0"/>
              <a:pPr/>
              <a:t>‹nr.›</a:t>
            </a:fld>
            <a:endParaRPr lang="nl-NL"/>
          </a:p>
        </p:txBody>
      </p:sp>
      <p:sp>
        <p:nvSpPr>
          <p:cNvPr id="3" name="Rechthoek 2">
            <a:extLst>
              <a:ext uri="{FF2B5EF4-FFF2-40B4-BE49-F238E27FC236}">
                <a16:creationId xmlns:a16="http://schemas.microsoft.com/office/drawing/2014/main" id="{095FDA87-7016-2EAE-23F9-095B5D59F2D6}"/>
              </a:ext>
            </a:extLst>
          </p:cNvPr>
          <p:cNvSpPr/>
          <p:nvPr userDrawn="1"/>
        </p:nvSpPr>
        <p:spPr>
          <a:xfrm>
            <a:off x="0" y="-425941"/>
            <a:ext cx="525785"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a:solidFill>
                  <a:schemeClr val="accent1"/>
                </a:solidFill>
                <a:latin typeface="+mj-lt"/>
              </a:rPr>
              <a:t>Video</a:t>
            </a:r>
          </a:p>
        </p:txBody>
      </p:sp>
    </p:spTree>
    <p:extLst>
      <p:ext uri="{BB962C8B-B14F-4D97-AF65-F5344CB8AC3E}">
        <p14:creationId xmlns:p14="http://schemas.microsoft.com/office/powerpoint/2010/main" val="4158541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720001" y="720000"/>
            <a:ext cx="10751274" cy="524600"/>
          </a:xfrm>
        </p:spPr>
        <p:txBody>
          <a:bodyPr/>
          <a:lstStyle>
            <a:lvl1pPr>
              <a:defRPr sz="4000"/>
            </a:lvl1pPr>
          </a:lstStyle>
          <a:p>
            <a:r>
              <a:rPr lang="nl-NL" noProof="0"/>
              <a:t>Plaats titel hier</a:t>
            </a:r>
          </a:p>
        </p:txBody>
      </p:sp>
      <p:sp>
        <p:nvSpPr>
          <p:cNvPr id="3" name="Rechthoek 2">
            <a:extLst>
              <a:ext uri="{FF2B5EF4-FFF2-40B4-BE49-F238E27FC236}">
                <a16:creationId xmlns:a16="http://schemas.microsoft.com/office/drawing/2014/main" id="{322DB4B0-CA05-4A9D-96E2-450688C4E6FC}"/>
              </a:ext>
            </a:extLst>
          </p:cNvPr>
          <p:cNvSpPr/>
          <p:nvPr userDrawn="1"/>
        </p:nvSpPr>
        <p:spPr>
          <a:xfrm>
            <a:off x="0" y="-425941"/>
            <a:ext cx="961802"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a:solidFill>
                  <a:schemeClr val="accent1"/>
                </a:solidFill>
                <a:latin typeface="+mj-lt"/>
              </a:rPr>
              <a:t>Alleen titel</a:t>
            </a:r>
          </a:p>
        </p:txBody>
      </p:sp>
      <p:sp>
        <p:nvSpPr>
          <p:cNvPr id="4" name="Tijdelijke aanduiding voor datum 3">
            <a:extLst>
              <a:ext uri="{FF2B5EF4-FFF2-40B4-BE49-F238E27FC236}">
                <a16:creationId xmlns:a16="http://schemas.microsoft.com/office/drawing/2014/main" id="{FA5A00C4-4ACA-4541-8E44-48FD5014D3D3}"/>
              </a:ext>
            </a:extLst>
          </p:cNvPr>
          <p:cNvSpPr>
            <a:spLocks noGrp="1"/>
          </p:cNvSpPr>
          <p:nvPr>
            <p:ph type="dt" sz="half" idx="10"/>
          </p:nvPr>
        </p:nvSpPr>
        <p:spPr/>
        <p:txBody>
          <a:bodyPr/>
          <a:lstStyle/>
          <a:p>
            <a:endParaRPr lang="nl-NL"/>
          </a:p>
        </p:txBody>
      </p:sp>
      <p:sp>
        <p:nvSpPr>
          <p:cNvPr id="5" name="Tijdelijke aanduiding voor voettekst 4">
            <a:extLst>
              <a:ext uri="{FF2B5EF4-FFF2-40B4-BE49-F238E27FC236}">
                <a16:creationId xmlns:a16="http://schemas.microsoft.com/office/drawing/2014/main" id="{9254632E-AD5D-4262-BFF1-731C477D705B}"/>
              </a:ext>
            </a:extLst>
          </p:cNvPr>
          <p:cNvSpPr>
            <a:spLocks noGrp="1"/>
          </p:cNvSpPr>
          <p:nvPr>
            <p:ph type="ftr" sz="quarter" idx="11"/>
          </p:nvPr>
        </p:nvSpPr>
        <p:spPr/>
        <p:txBody>
          <a:bodyPr/>
          <a:lstStyle/>
          <a:p>
            <a:r>
              <a:rPr lang="nl-NL"/>
              <a:t>Juridisch Loket</a:t>
            </a:r>
          </a:p>
        </p:txBody>
      </p:sp>
      <p:sp>
        <p:nvSpPr>
          <p:cNvPr id="6" name="Tijdelijke aanduiding voor dianummer 5">
            <a:extLst>
              <a:ext uri="{FF2B5EF4-FFF2-40B4-BE49-F238E27FC236}">
                <a16:creationId xmlns:a16="http://schemas.microsoft.com/office/drawing/2014/main" id="{F3F53AC6-EE04-4C36-B44F-46EEA20D0016}"/>
              </a:ext>
            </a:extLst>
          </p:cNvPr>
          <p:cNvSpPr>
            <a:spLocks noGrp="1"/>
          </p:cNvSpPr>
          <p:nvPr>
            <p:ph type="sldNum" sz="quarter" idx="12"/>
          </p:nvPr>
        </p:nvSpPr>
        <p:spPr/>
        <p:txBody>
          <a:bodyPr/>
          <a:lstStyle/>
          <a:p>
            <a:fld id="{9E843DB9-9987-4157-AB9C-CEA8D7D910BB}" type="slidenum">
              <a:rPr lang="nl-NL" smtClean="0"/>
              <a:pPr/>
              <a:t>‹nr.›</a:t>
            </a:fld>
            <a:endParaRPr lang="nl-NL"/>
          </a:p>
        </p:txBody>
      </p:sp>
      <p:sp>
        <p:nvSpPr>
          <p:cNvPr id="8" name="Tijdelijke aanduiding voor tekst 7">
            <a:extLst>
              <a:ext uri="{FF2B5EF4-FFF2-40B4-BE49-F238E27FC236}">
                <a16:creationId xmlns:a16="http://schemas.microsoft.com/office/drawing/2014/main" id="{323E909B-FFB8-FD69-1CE3-728AF38941F8}"/>
              </a:ext>
            </a:extLst>
          </p:cNvPr>
          <p:cNvSpPr>
            <a:spLocks noGrp="1"/>
          </p:cNvSpPr>
          <p:nvPr>
            <p:ph type="body" sz="quarter" idx="13" hasCustomPrompt="1"/>
          </p:nvPr>
        </p:nvSpPr>
        <p:spPr>
          <a:xfrm>
            <a:off x="719137" y="472916"/>
            <a:ext cx="10752215" cy="246221"/>
          </a:xfrm>
        </p:spPr>
        <p:txBody>
          <a:bodyPr anchor="b"/>
          <a:lstStyle>
            <a:lvl1pPr marL="0" indent="0">
              <a:buNone/>
              <a:defRPr sz="1600" b="1">
                <a:solidFill>
                  <a:schemeClr val="accent2"/>
                </a:solidFill>
              </a:defRPr>
            </a:lvl1pPr>
          </a:lstStyle>
          <a:p>
            <a:pPr lvl="0"/>
            <a:r>
              <a:rPr lang="nl-NL"/>
              <a:t>Hoofdstuk</a:t>
            </a:r>
          </a:p>
        </p:txBody>
      </p:sp>
    </p:spTree>
    <p:extLst>
      <p:ext uri="{BB962C8B-B14F-4D97-AF65-F5344CB8AC3E}">
        <p14:creationId xmlns:p14="http://schemas.microsoft.com/office/powerpoint/2010/main" val="772081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egio / vestiging cijfer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720001" y="720000"/>
            <a:ext cx="10751274" cy="524600"/>
          </a:xfrm>
        </p:spPr>
        <p:txBody>
          <a:bodyPr/>
          <a:lstStyle>
            <a:lvl1pPr>
              <a:defRPr sz="4000"/>
            </a:lvl1pPr>
          </a:lstStyle>
          <a:p>
            <a:r>
              <a:rPr lang="nl-NL" noProof="0"/>
              <a:t>Plaats hier je titel</a:t>
            </a:r>
          </a:p>
        </p:txBody>
      </p:sp>
      <p:sp>
        <p:nvSpPr>
          <p:cNvPr id="3" name="Rechthoek 2">
            <a:extLst>
              <a:ext uri="{FF2B5EF4-FFF2-40B4-BE49-F238E27FC236}">
                <a16:creationId xmlns:a16="http://schemas.microsoft.com/office/drawing/2014/main" id="{322DB4B0-CA05-4A9D-96E2-450688C4E6FC}"/>
              </a:ext>
            </a:extLst>
          </p:cNvPr>
          <p:cNvSpPr/>
          <p:nvPr userDrawn="1"/>
        </p:nvSpPr>
        <p:spPr>
          <a:xfrm>
            <a:off x="0" y="-425941"/>
            <a:ext cx="1514838"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a:solidFill>
                  <a:schemeClr val="accent1"/>
                </a:solidFill>
                <a:latin typeface="+mj-lt"/>
              </a:rPr>
              <a:t>Regio / vestiging</a:t>
            </a:r>
          </a:p>
        </p:txBody>
      </p:sp>
      <p:sp>
        <p:nvSpPr>
          <p:cNvPr id="4" name="Tijdelijke aanduiding voor datum 3">
            <a:extLst>
              <a:ext uri="{FF2B5EF4-FFF2-40B4-BE49-F238E27FC236}">
                <a16:creationId xmlns:a16="http://schemas.microsoft.com/office/drawing/2014/main" id="{FA5A00C4-4ACA-4541-8E44-48FD5014D3D3}"/>
              </a:ext>
            </a:extLst>
          </p:cNvPr>
          <p:cNvSpPr>
            <a:spLocks noGrp="1"/>
          </p:cNvSpPr>
          <p:nvPr>
            <p:ph type="dt" sz="half" idx="10"/>
          </p:nvPr>
        </p:nvSpPr>
        <p:spPr/>
        <p:txBody>
          <a:bodyPr/>
          <a:lstStyle/>
          <a:p>
            <a:endParaRPr lang="nl-NL"/>
          </a:p>
        </p:txBody>
      </p:sp>
      <p:sp>
        <p:nvSpPr>
          <p:cNvPr id="5" name="Tijdelijke aanduiding voor voettekst 4">
            <a:extLst>
              <a:ext uri="{FF2B5EF4-FFF2-40B4-BE49-F238E27FC236}">
                <a16:creationId xmlns:a16="http://schemas.microsoft.com/office/drawing/2014/main" id="{9254632E-AD5D-4262-BFF1-731C477D705B}"/>
              </a:ext>
            </a:extLst>
          </p:cNvPr>
          <p:cNvSpPr>
            <a:spLocks noGrp="1"/>
          </p:cNvSpPr>
          <p:nvPr>
            <p:ph type="ftr" sz="quarter" idx="11"/>
          </p:nvPr>
        </p:nvSpPr>
        <p:spPr/>
        <p:txBody>
          <a:bodyPr/>
          <a:lstStyle/>
          <a:p>
            <a:r>
              <a:rPr lang="nl-NL"/>
              <a:t>Juridisch Loket</a:t>
            </a:r>
          </a:p>
        </p:txBody>
      </p:sp>
      <p:sp>
        <p:nvSpPr>
          <p:cNvPr id="6" name="Tijdelijke aanduiding voor dianummer 5">
            <a:extLst>
              <a:ext uri="{FF2B5EF4-FFF2-40B4-BE49-F238E27FC236}">
                <a16:creationId xmlns:a16="http://schemas.microsoft.com/office/drawing/2014/main" id="{F3F53AC6-EE04-4C36-B44F-46EEA20D0016}"/>
              </a:ext>
            </a:extLst>
          </p:cNvPr>
          <p:cNvSpPr>
            <a:spLocks noGrp="1"/>
          </p:cNvSpPr>
          <p:nvPr>
            <p:ph type="sldNum" sz="quarter" idx="12"/>
          </p:nvPr>
        </p:nvSpPr>
        <p:spPr/>
        <p:txBody>
          <a:bodyPr/>
          <a:lstStyle/>
          <a:p>
            <a:fld id="{9E843DB9-9987-4157-AB9C-CEA8D7D910BB}" type="slidenum">
              <a:rPr lang="nl-NL" smtClean="0"/>
              <a:pPr/>
              <a:t>‹nr.›</a:t>
            </a:fld>
            <a:endParaRPr lang="nl-NL"/>
          </a:p>
        </p:txBody>
      </p:sp>
      <p:sp>
        <p:nvSpPr>
          <p:cNvPr id="8" name="Tijdelijke aanduiding voor tekst 7">
            <a:extLst>
              <a:ext uri="{FF2B5EF4-FFF2-40B4-BE49-F238E27FC236}">
                <a16:creationId xmlns:a16="http://schemas.microsoft.com/office/drawing/2014/main" id="{323E909B-FFB8-FD69-1CE3-728AF38941F8}"/>
              </a:ext>
            </a:extLst>
          </p:cNvPr>
          <p:cNvSpPr>
            <a:spLocks noGrp="1"/>
          </p:cNvSpPr>
          <p:nvPr>
            <p:ph type="body" sz="quarter" idx="13" hasCustomPrompt="1"/>
          </p:nvPr>
        </p:nvSpPr>
        <p:spPr>
          <a:xfrm>
            <a:off x="719137" y="472916"/>
            <a:ext cx="10752215" cy="246221"/>
          </a:xfrm>
        </p:spPr>
        <p:txBody>
          <a:bodyPr anchor="b"/>
          <a:lstStyle>
            <a:lvl1pPr marL="0" indent="0">
              <a:buNone/>
              <a:defRPr sz="1600" b="1">
                <a:solidFill>
                  <a:schemeClr val="accent2"/>
                </a:solidFill>
              </a:defRPr>
            </a:lvl1pPr>
          </a:lstStyle>
          <a:p>
            <a:pPr lvl="0"/>
            <a:r>
              <a:rPr lang="nl-NL"/>
              <a:t>Hoofdstuk</a:t>
            </a:r>
          </a:p>
        </p:txBody>
      </p:sp>
      <p:sp>
        <p:nvSpPr>
          <p:cNvPr id="9" name="Tijdelijke aanduiding voor tekst 8">
            <a:extLst>
              <a:ext uri="{FF2B5EF4-FFF2-40B4-BE49-F238E27FC236}">
                <a16:creationId xmlns:a16="http://schemas.microsoft.com/office/drawing/2014/main" id="{05198D32-57C5-28FB-51EC-D9330C9D757B}"/>
              </a:ext>
            </a:extLst>
          </p:cNvPr>
          <p:cNvSpPr>
            <a:spLocks noGrp="1"/>
          </p:cNvSpPr>
          <p:nvPr>
            <p:ph type="body" sz="quarter" idx="14" hasCustomPrompt="1"/>
          </p:nvPr>
        </p:nvSpPr>
        <p:spPr>
          <a:xfrm>
            <a:off x="719136" y="2748280"/>
            <a:ext cx="2006427" cy="3076257"/>
          </a:xfrm>
          <a:solidFill>
            <a:schemeClr val="accent6"/>
          </a:solidFill>
        </p:spPr>
        <p:txBody>
          <a:bodyPr lIns="180000" tIns="180000" rIns="180000" bIns="180000"/>
          <a:lstStyle>
            <a:lvl1pPr>
              <a:defRPr sz="1600"/>
            </a:lvl1pPr>
            <a:lvl2pPr>
              <a:defRPr sz="1600"/>
            </a:lvl2pPr>
            <a:lvl3pPr>
              <a:defRPr sz="1400"/>
            </a:lvl3pPr>
            <a:lvl4pPr>
              <a:defRPr sz="1600"/>
            </a:lvl4pPr>
            <a:lvl5pPr>
              <a:defRPr sz="2000"/>
            </a:lvl5pPr>
            <a:lvl6pPr>
              <a:defRPr sz="1800"/>
            </a:lvl6pPr>
            <a:lvl7pPr>
              <a:defRPr sz="1600"/>
            </a:lvl7pPr>
            <a:lvl8pPr>
              <a:defRPr sz="1400"/>
            </a:lvl8pPr>
            <a:lvl9pPr>
              <a:defRPr sz="1400"/>
            </a:lvl9pPr>
          </a:lstStyle>
          <a:p>
            <a:pPr lvl="0"/>
            <a:r>
              <a:rPr lang="nl-NL" noProof="0" err="1"/>
              <a:t>Bullet</a:t>
            </a:r>
            <a:endParaRPr lang="nl-NL" noProof="0"/>
          </a:p>
          <a:p>
            <a:pPr lvl="1"/>
            <a:r>
              <a:rPr lang="nl-NL" noProof="0"/>
              <a:t>Sub-</a:t>
            </a:r>
            <a:r>
              <a:rPr lang="nl-NL" noProof="0" err="1"/>
              <a:t>bullet</a:t>
            </a:r>
            <a:r>
              <a:rPr lang="nl-NL" noProof="0"/>
              <a:t> #1</a:t>
            </a:r>
          </a:p>
          <a:p>
            <a:pPr lvl="2"/>
            <a:r>
              <a:rPr lang="nl-NL" noProof="0"/>
              <a:t>Sub-</a:t>
            </a:r>
            <a:r>
              <a:rPr lang="nl-NL" noProof="0" err="1"/>
              <a:t>bullet</a:t>
            </a:r>
            <a:r>
              <a:rPr lang="nl-NL" noProof="0"/>
              <a:t> #2</a:t>
            </a:r>
          </a:p>
          <a:p>
            <a:pPr lvl="3"/>
            <a:r>
              <a:rPr lang="nl-NL" noProof="0"/>
              <a:t>Leestekst</a:t>
            </a:r>
          </a:p>
          <a:p>
            <a:pPr lvl="4"/>
            <a:r>
              <a:rPr lang="nl-NL" noProof="0"/>
              <a:t>Subtitel #1</a:t>
            </a:r>
          </a:p>
          <a:p>
            <a:pPr lvl="5"/>
            <a:r>
              <a:rPr lang="nl-NL" noProof="0"/>
              <a:t>Subtitel #2</a:t>
            </a:r>
          </a:p>
          <a:p>
            <a:pPr lvl="6"/>
            <a:r>
              <a:rPr lang="nl-NL" noProof="0"/>
              <a:t>Numerieke </a:t>
            </a:r>
            <a:r>
              <a:rPr lang="nl-NL" noProof="0" err="1"/>
              <a:t>bullet</a:t>
            </a:r>
            <a:endParaRPr lang="nl-NL" noProof="0"/>
          </a:p>
          <a:p>
            <a:pPr lvl="7"/>
            <a:r>
              <a:rPr lang="nl-NL" noProof="0"/>
              <a:t>Alfabetische </a:t>
            </a:r>
            <a:r>
              <a:rPr lang="nl-NL" noProof="0" err="1"/>
              <a:t>bullet</a:t>
            </a:r>
            <a:endParaRPr lang="nl-NL" noProof="0"/>
          </a:p>
          <a:p>
            <a:pPr lvl="8"/>
            <a:r>
              <a:rPr lang="nl-NL" noProof="0"/>
              <a:t>Bronvermelding</a:t>
            </a:r>
          </a:p>
        </p:txBody>
      </p:sp>
      <p:sp>
        <p:nvSpPr>
          <p:cNvPr id="18" name="Tijdelijke aanduiding voor tekst 8">
            <a:extLst>
              <a:ext uri="{FF2B5EF4-FFF2-40B4-BE49-F238E27FC236}">
                <a16:creationId xmlns:a16="http://schemas.microsoft.com/office/drawing/2014/main" id="{B057BDB6-EA91-6CAE-1FC5-7FDA4B27ACCD}"/>
              </a:ext>
            </a:extLst>
          </p:cNvPr>
          <p:cNvSpPr>
            <a:spLocks noGrp="1"/>
          </p:cNvSpPr>
          <p:nvPr>
            <p:ph type="body" sz="quarter" idx="15" hasCustomPrompt="1"/>
          </p:nvPr>
        </p:nvSpPr>
        <p:spPr>
          <a:xfrm>
            <a:off x="719138" y="1592264"/>
            <a:ext cx="2006425" cy="1156016"/>
          </a:xfrm>
          <a:solidFill>
            <a:schemeClr val="accent1"/>
          </a:solidFill>
        </p:spPr>
        <p:txBody>
          <a:bodyPr lIns="180000" tIns="180000" rIns="180000" bIns="180000" anchor="ctr" anchorCtr="0"/>
          <a:lstStyle>
            <a:lvl1pPr marL="0" indent="0">
              <a:buNone/>
              <a:defRPr sz="1600" b="1">
                <a:solidFill>
                  <a:schemeClr val="bg1"/>
                </a:solidFill>
              </a:defRPr>
            </a:lvl1pPr>
          </a:lstStyle>
          <a:p>
            <a:pPr lvl="0"/>
            <a:r>
              <a:rPr lang="nl-NL" noProof="0"/>
              <a:t>Vraag?</a:t>
            </a:r>
          </a:p>
        </p:txBody>
      </p:sp>
      <p:sp>
        <p:nvSpPr>
          <p:cNvPr id="19" name="Tijdelijke aanduiding voor tekst 8">
            <a:extLst>
              <a:ext uri="{FF2B5EF4-FFF2-40B4-BE49-F238E27FC236}">
                <a16:creationId xmlns:a16="http://schemas.microsoft.com/office/drawing/2014/main" id="{FCBF9732-480B-1720-35A2-28D81CAA28E0}"/>
              </a:ext>
            </a:extLst>
          </p:cNvPr>
          <p:cNvSpPr>
            <a:spLocks noGrp="1"/>
          </p:cNvSpPr>
          <p:nvPr>
            <p:ph type="body" sz="quarter" idx="16" hasCustomPrompt="1"/>
          </p:nvPr>
        </p:nvSpPr>
        <p:spPr>
          <a:xfrm>
            <a:off x="2905564" y="2748280"/>
            <a:ext cx="2006427" cy="3076257"/>
          </a:xfrm>
          <a:solidFill>
            <a:schemeClr val="accent6"/>
          </a:solidFill>
        </p:spPr>
        <p:txBody>
          <a:bodyPr lIns="180000" tIns="180000" rIns="180000" bIns="180000"/>
          <a:lstStyle>
            <a:lvl1pPr>
              <a:defRPr sz="1600"/>
            </a:lvl1pPr>
            <a:lvl2pPr>
              <a:defRPr sz="1600"/>
            </a:lvl2pPr>
            <a:lvl3pPr>
              <a:defRPr sz="1400"/>
            </a:lvl3pPr>
            <a:lvl4pPr>
              <a:defRPr sz="1600"/>
            </a:lvl4pPr>
            <a:lvl5pPr>
              <a:defRPr sz="2000"/>
            </a:lvl5pPr>
            <a:lvl6pPr>
              <a:defRPr sz="1800"/>
            </a:lvl6pPr>
            <a:lvl7pPr>
              <a:defRPr sz="1600"/>
            </a:lvl7pPr>
            <a:lvl8pPr>
              <a:defRPr sz="1400"/>
            </a:lvl8pPr>
            <a:lvl9pPr>
              <a:defRPr sz="1400"/>
            </a:lvl9pPr>
          </a:lstStyle>
          <a:p>
            <a:pPr lvl="0"/>
            <a:r>
              <a:rPr lang="nl-NL" noProof="0" err="1"/>
              <a:t>Bullet</a:t>
            </a:r>
            <a:endParaRPr lang="nl-NL" noProof="0"/>
          </a:p>
          <a:p>
            <a:pPr lvl="1"/>
            <a:r>
              <a:rPr lang="nl-NL" noProof="0"/>
              <a:t>Sub-</a:t>
            </a:r>
            <a:r>
              <a:rPr lang="nl-NL" noProof="0" err="1"/>
              <a:t>bullet</a:t>
            </a:r>
            <a:r>
              <a:rPr lang="nl-NL" noProof="0"/>
              <a:t> #1</a:t>
            </a:r>
          </a:p>
          <a:p>
            <a:pPr lvl="2"/>
            <a:r>
              <a:rPr lang="nl-NL" noProof="0"/>
              <a:t>Sub-</a:t>
            </a:r>
            <a:r>
              <a:rPr lang="nl-NL" noProof="0" err="1"/>
              <a:t>bullet</a:t>
            </a:r>
            <a:r>
              <a:rPr lang="nl-NL" noProof="0"/>
              <a:t> #2</a:t>
            </a:r>
          </a:p>
          <a:p>
            <a:pPr lvl="3"/>
            <a:r>
              <a:rPr lang="nl-NL" noProof="0"/>
              <a:t>Leestekst</a:t>
            </a:r>
          </a:p>
          <a:p>
            <a:pPr lvl="4"/>
            <a:r>
              <a:rPr lang="nl-NL" noProof="0"/>
              <a:t>Subtitel #1</a:t>
            </a:r>
          </a:p>
          <a:p>
            <a:pPr lvl="5"/>
            <a:r>
              <a:rPr lang="nl-NL" noProof="0"/>
              <a:t>Subtitel #2</a:t>
            </a:r>
          </a:p>
          <a:p>
            <a:pPr lvl="6"/>
            <a:r>
              <a:rPr lang="nl-NL" noProof="0"/>
              <a:t>Numerieke </a:t>
            </a:r>
            <a:r>
              <a:rPr lang="nl-NL" noProof="0" err="1"/>
              <a:t>bullet</a:t>
            </a:r>
            <a:endParaRPr lang="nl-NL" noProof="0"/>
          </a:p>
          <a:p>
            <a:pPr lvl="7"/>
            <a:r>
              <a:rPr lang="nl-NL" noProof="0"/>
              <a:t>Alfabetische </a:t>
            </a:r>
            <a:r>
              <a:rPr lang="nl-NL" noProof="0" err="1"/>
              <a:t>bullet</a:t>
            </a:r>
            <a:endParaRPr lang="nl-NL" noProof="0"/>
          </a:p>
          <a:p>
            <a:pPr lvl="8"/>
            <a:r>
              <a:rPr lang="nl-NL" noProof="0"/>
              <a:t>Bronvermelding</a:t>
            </a:r>
          </a:p>
        </p:txBody>
      </p:sp>
      <p:sp>
        <p:nvSpPr>
          <p:cNvPr id="20" name="Tijdelijke aanduiding voor tekst 8">
            <a:extLst>
              <a:ext uri="{FF2B5EF4-FFF2-40B4-BE49-F238E27FC236}">
                <a16:creationId xmlns:a16="http://schemas.microsoft.com/office/drawing/2014/main" id="{8CE194B3-87E6-F23E-5333-4355765C4F08}"/>
              </a:ext>
            </a:extLst>
          </p:cNvPr>
          <p:cNvSpPr>
            <a:spLocks noGrp="1"/>
          </p:cNvSpPr>
          <p:nvPr>
            <p:ph type="body" sz="quarter" idx="17" hasCustomPrompt="1"/>
          </p:nvPr>
        </p:nvSpPr>
        <p:spPr>
          <a:xfrm>
            <a:off x="2905566" y="1592264"/>
            <a:ext cx="2006425" cy="1156016"/>
          </a:xfrm>
          <a:solidFill>
            <a:schemeClr val="accent2"/>
          </a:solidFill>
        </p:spPr>
        <p:txBody>
          <a:bodyPr lIns="180000" tIns="180000" rIns="180000" bIns="180000" anchor="ctr" anchorCtr="0"/>
          <a:lstStyle>
            <a:lvl1pPr marL="0" indent="0">
              <a:buNone/>
              <a:defRPr sz="1600" b="1">
                <a:solidFill>
                  <a:schemeClr val="bg1"/>
                </a:solidFill>
              </a:defRPr>
            </a:lvl1pPr>
          </a:lstStyle>
          <a:p>
            <a:pPr lvl="0"/>
            <a:r>
              <a:rPr lang="nl-NL" noProof="0"/>
              <a:t>Vraag?</a:t>
            </a:r>
          </a:p>
        </p:txBody>
      </p:sp>
      <p:sp>
        <p:nvSpPr>
          <p:cNvPr id="21" name="Tijdelijke aanduiding voor tekst 8">
            <a:extLst>
              <a:ext uri="{FF2B5EF4-FFF2-40B4-BE49-F238E27FC236}">
                <a16:creationId xmlns:a16="http://schemas.microsoft.com/office/drawing/2014/main" id="{6766DCDB-AAFC-7098-F71C-26864CD4A3A8}"/>
              </a:ext>
            </a:extLst>
          </p:cNvPr>
          <p:cNvSpPr>
            <a:spLocks noGrp="1"/>
          </p:cNvSpPr>
          <p:nvPr>
            <p:ph type="body" sz="quarter" idx="18" hasCustomPrompt="1"/>
          </p:nvPr>
        </p:nvSpPr>
        <p:spPr>
          <a:xfrm>
            <a:off x="5091992" y="2748280"/>
            <a:ext cx="2006427" cy="3076257"/>
          </a:xfrm>
          <a:solidFill>
            <a:schemeClr val="accent6"/>
          </a:solidFill>
        </p:spPr>
        <p:txBody>
          <a:bodyPr lIns="180000" tIns="180000" rIns="180000" bIns="180000"/>
          <a:lstStyle>
            <a:lvl1pPr>
              <a:defRPr sz="1600"/>
            </a:lvl1pPr>
            <a:lvl2pPr>
              <a:defRPr sz="1600"/>
            </a:lvl2pPr>
            <a:lvl3pPr>
              <a:defRPr sz="1400"/>
            </a:lvl3pPr>
            <a:lvl4pPr>
              <a:defRPr sz="1600"/>
            </a:lvl4pPr>
            <a:lvl5pPr>
              <a:defRPr sz="2000"/>
            </a:lvl5pPr>
            <a:lvl6pPr>
              <a:defRPr sz="1800"/>
            </a:lvl6pPr>
            <a:lvl7pPr>
              <a:defRPr sz="1600"/>
            </a:lvl7pPr>
            <a:lvl8pPr>
              <a:defRPr sz="1400"/>
            </a:lvl8pPr>
            <a:lvl9pPr>
              <a:defRPr sz="1400"/>
            </a:lvl9pPr>
          </a:lstStyle>
          <a:p>
            <a:pPr lvl="0"/>
            <a:r>
              <a:rPr lang="nl-NL" noProof="0" err="1"/>
              <a:t>Bullet</a:t>
            </a:r>
            <a:endParaRPr lang="nl-NL" noProof="0"/>
          </a:p>
          <a:p>
            <a:pPr lvl="1"/>
            <a:r>
              <a:rPr lang="nl-NL" noProof="0"/>
              <a:t>Sub-</a:t>
            </a:r>
            <a:r>
              <a:rPr lang="nl-NL" noProof="0" err="1"/>
              <a:t>bullet</a:t>
            </a:r>
            <a:r>
              <a:rPr lang="nl-NL" noProof="0"/>
              <a:t> #1</a:t>
            </a:r>
          </a:p>
          <a:p>
            <a:pPr lvl="2"/>
            <a:r>
              <a:rPr lang="nl-NL" noProof="0"/>
              <a:t>Sub-</a:t>
            </a:r>
            <a:r>
              <a:rPr lang="nl-NL" noProof="0" err="1"/>
              <a:t>bullet</a:t>
            </a:r>
            <a:r>
              <a:rPr lang="nl-NL" noProof="0"/>
              <a:t> #2</a:t>
            </a:r>
          </a:p>
          <a:p>
            <a:pPr lvl="3"/>
            <a:r>
              <a:rPr lang="nl-NL" noProof="0"/>
              <a:t>Leestekst</a:t>
            </a:r>
          </a:p>
          <a:p>
            <a:pPr lvl="4"/>
            <a:r>
              <a:rPr lang="nl-NL" noProof="0"/>
              <a:t>Subtitel #1</a:t>
            </a:r>
          </a:p>
          <a:p>
            <a:pPr lvl="5"/>
            <a:r>
              <a:rPr lang="nl-NL" noProof="0"/>
              <a:t>Subtitel #2</a:t>
            </a:r>
          </a:p>
          <a:p>
            <a:pPr lvl="6"/>
            <a:r>
              <a:rPr lang="nl-NL" noProof="0"/>
              <a:t>Numerieke </a:t>
            </a:r>
            <a:r>
              <a:rPr lang="nl-NL" noProof="0" err="1"/>
              <a:t>bullet</a:t>
            </a:r>
            <a:endParaRPr lang="nl-NL" noProof="0"/>
          </a:p>
          <a:p>
            <a:pPr lvl="7"/>
            <a:r>
              <a:rPr lang="nl-NL" noProof="0"/>
              <a:t>Alfabetische </a:t>
            </a:r>
            <a:r>
              <a:rPr lang="nl-NL" noProof="0" err="1"/>
              <a:t>bullet</a:t>
            </a:r>
            <a:endParaRPr lang="nl-NL" noProof="0"/>
          </a:p>
          <a:p>
            <a:pPr lvl="8"/>
            <a:r>
              <a:rPr lang="nl-NL" noProof="0"/>
              <a:t>Bronvermelding</a:t>
            </a:r>
          </a:p>
        </p:txBody>
      </p:sp>
      <p:sp>
        <p:nvSpPr>
          <p:cNvPr id="22" name="Tijdelijke aanduiding voor tekst 8">
            <a:extLst>
              <a:ext uri="{FF2B5EF4-FFF2-40B4-BE49-F238E27FC236}">
                <a16:creationId xmlns:a16="http://schemas.microsoft.com/office/drawing/2014/main" id="{2C14FB9B-BF8E-35FD-C698-CB673E97D8D0}"/>
              </a:ext>
            </a:extLst>
          </p:cNvPr>
          <p:cNvSpPr>
            <a:spLocks noGrp="1"/>
          </p:cNvSpPr>
          <p:nvPr>
            <p:ph type="body" sz="quarter" idx="19" hasCustomPrompt="1"/>
          </p:nvPr>
        </p:nvSpPr>
        <p:spPr>
          <a:xfrm>
            <a:off x="5091994" y="1592264"/>
            <a:ext cx="2006425" cy="1156016"/>
          </a:xfrm>
          <a:solidFill>
            <a:schemeClr val="accent3"/>
          </a:solidFill>
        </p:spPr>
        <p:txBody>
          <a:bodyPr lIns="180000" tIns="180000" rIns="180000" bIns="180000" anchor="ctr" anchorCtr="0"/>
          <a:lstStyle>
            <a:lvl1pPr marL="0" indent="0">
              <a:buNone/>
              <a:defRPr sz="1600" b="1">
                <a:solidFill>
                  <a:schemeClr val="bg1"/>
                </a:solidFill>
              </a:defRPr>
            </a:lvl1pPr>
          </a:lstStyle>
          <a:p>
            <a:pPr lvl="0"/>
            <a:r>
              <a:rPr lang="nl-NL" noProof="0"/>
              <a:t>Vraag?</a:t>
            </a:r>
          </a:p>
        </p:txBody>
      </p:sp>
      <p:sp>
        <p:nvSpPr>
          <p:cNvPr id="23" name="Tijdelijke aanduiding voor tekst 8">
            <a:extLst>
              <a:ext uri="{FF2B5EF4-FFF2-40B4-BE49-F238E27FC236}">
                <a16:creationId xmlns:a16="http://schemas.microsoft.com/office/drawing/2014/main" id="{90A56192-5FD4-25E8-0A4F-6229ECB3A572}"/>
              </a:ext>
            </a:extLst>
          </p:cNvPr>
          <p:cNvSpPr>
            <a:spLocks noGrp="1"/>
          </p:cNvSpPr>
          <p:nvPr>
            <p:ph type="body" sz="quarter" idx="20" hasCustomPrompt="1"/>
          </p:nvPr>
        </p:nvSpPr>
        <p:spPr>
          <a:xfrm>
            <a:off x="7278420" y="2748280"/>
            <a:ext cx="2006427" cy="3076257"/>
          </a:xfrm>
          <a:solidFill>
            <a:schemeClr val="accent6"/>
          </a:solidFill>
        </p:spPr>
        <p:txBody>
          <a:bodyPr lIns="180000" tIns="180000" rIns="180000" bIns="180000"/>
          <a:lstStyle>
            <a:lvl1pPr>
              <a:defRPr sz="1600"/>
            </a:lvl1pPr>
            <a:lvl2pPr>
              <a:defRPr sz="1600"/>
            </a:lvl2pPr>
            <a:lvl3pPr>
              <a:defRPr sz="1400"/>
            </a:lvl3pPr>
            <a:lvl4pPr>
              <a:defRPr sz="1600"/>
            </a:lvl4pPr>
            <a:lvl5pPr>
              <a:defRPr sz="2000"/>
            </a:lvl5pPr>
            <a:lvl6pPr>
              <a:defRPr sz="1800"/>
            </a:lvl6pPr>
            <a:lvl7pPr>
              <a:defRPr sz="1600"/>
            </a:lvl7pPr>
            <a:lvl8pPr>
              <a:defRPr sz="1400"/>
            </a:lvl8pPr>
            <a:lvl9pPr>
              <a:defRPr sz="1400"/>
            </a:lvl9pPr>
          </a:lstStyle>
          <a:p>
            <a:pPr lvl="0"/>
            <a:r>
              <a:rPr lang="nl-NL" noProof="0" err="1"/>
              <a:t>Bullet</a:t>
            </a:r>
            <a:endParaRPr lang="nl-NL" noProof="0"/>
          </a:p>
          <a:p>
            <a:pPr lvl="1"/>
            <a:r>
              <a:rPr lang="nl-NL" noProof="0"/>
              <a:t>Sub-</a:t>
            </a:r>
            <a:r>
              <a:rPr lang="nl-NL" noProof="0" err="1"/>
              <a:t>bullet</a:t>
            </a:r>
            <a:r>
              <a:rPr lang="nl-NL" noProof="0"/>
              <a:t> #1</a:t>
            </a:r>
          </a:p>
          <a:p>
            <a:pPr lvl="2"/>
            <a:r>
              <a:rPr lang="nl-NL" noProof="0"/>
              <a:t>Sub-</a:t>
            </a:r>
            <a:r>
              <a:rPr lang="nl-NL" noProof="0" err="1"/>
              <a:t>bullet</a:t>
            </a:r>
            <a:r>
              <a:rPr lang="nl-NL" noProof="0"/>
              <a:t> #2</a:t>
            </a:r>
          </a:p>
          <a:p>
            <a:pPr lvl="3"/>
            <a:r>
              <a:rPr lang="nl-NL" noProof="0"/>
              <a:t>Leestekst</a:t>
            </a:r>
          </a:p>
          <a:p>
            <a:pPr lvl="4"/>
            <a:r>
              <a:rPr lang="nl-NL" noProof="0"/>
              <a:t>Subtitel #1</a:t>
            </a:r>
          </a:p>
          <a:p>
            <a:pPr lvl="5"/>
            <a:r>
              <a:rPr lang="nl-NL" noProof="0"/>
              <a:t>Subtitel #2</a:t>
            </a:r>
          </a:p>
          <a:p>
            <a:pPr lvl="6"/>
            <a:r>
              <a:rPr lang="nl-NL" noProof="0"/>
              <a:t>Numerieke </a:t>
            </a:r>
            <a:r>
              <a:rPr lang="nl-NL" noProof="0" err="1"/>
              <a:t>bullet</a:t>
            </a:r>
            <a:endParaRPr lang="nl-NL" noProof="0"/>
          </a:p>
          <a:p>
            <a:pPr lvl="7"/>
            <a:r>
              <a:rPr lang="nl-NL" noProof="0"/>
              <a:t>Alfabetische </a:t>
            </a:r>
            <a:r>
              <a:rPr lang="nl-NL" noProof="0" err="1"/>
              <a:t>bullet</a:t>
            </a:r>
            <a:endParaRPr lang="nl-NL" noProof="0"/>
          </a:p>
          <a:p>
            <a:pPr lvl="8"/>
            <a:r>
              <a:rPr lang="nl-NL" noProof="0"/>
              <a:t>Bronvermelding</a:t>
            </a:r>
          </a:p>
        </p:txBody>
      </p:sp>
      <p:sp>
        <p:nvSpPr>
          <p:cNvPr id="24" name="Tijdelijke aanduiding voor tekst 8">
            <a:extLst>
              <a:ext uri="{FF2B5EF4-FFF2-40B4-BE49-F238E27FC236}">
                <a16:creationId xmlns:a16="http://schemas.microsoft.com/office/drawing/2014/main" id="{EFB1EF19-8164-F3DA-B4C6-5CD133401F14}"/>
              </a:ext>
            </a:extLst>
          </p:cNvPr>
          <p:cNvSpPr>
            <a:spLocks noGrp="1"/>
          </p:cNvSpPr>
          <p:nvPr>
            <p:ph type="body" sz="quarter" idx="21" hasCustomPrompt="1"/>
          </p:nvPr>
        </p:nvSpPr>
        <p:spPr>
          <a:xfrm>
            <a:off x="7278422" y="1592264"/>
            <a:ext cx="2006425" cy="1156016"/>
          </a:xfrm>
          <a:solidFill>
            <a:schemeClr val="accent4"/>
          </a:solidFill>
        </p:spPr>
        <p:txBody>
          <a:bodyPr lIns="180000" tIns="180000" rIns="180000" bIns="180000" anchor="ctr" anchorCtr="0"/>
          <a:lstStyle>
            <a:lvl1pPr marL="0" indent="0">
              <a:buNone/>
              <a:defRPr sz="1600" b="1">
                <a:solidFill>
                  <a:schemeClr val="bg1"/>
                </a:solidFill>
              </a:defRPr>
            </a:lvl1pPr>
          </a:lstStyle>
          <a:p>
            <a:pPr lvl="0"/>
            <a:r>
              <a:rPr lang="nl-NL" noProof="0"/>
              <a:t>Vraag?</a:t>
            </a:r>
          </a:p>
        </p:txBody>
      </p:sp>
      <p:sp>
        <p:nvSpPr>
          <p:cNvPr id="25" name="Tijdelijke aanduiding voor tekst 8">
            <a:extLst>
              <a:ext uri="{FF2B5EF4-FFF2-40B4-BE49-F238E27FC236}">
                <a16:creationId xmlns:a16="http://schemas.microsoft.com/office/drawing/2014/main" id="{1D911CDF-641A-9CDD-BFBD-26CF16E83C70}"/>
              </a:ext>
            </a:extLst>
          </p:cNvPr>
          <p:cNvSpPr>
            <a:spLocks noGrp="1"/>
          </p:cNvSpPr>
          <p:nvPr>
            <p:ph type="body" sz="quarter" idx="22" hasCustomPrompt="1"/>
          </p:nvPr>
        </p:nvSpPr>
        <p:spPr>
          <a:xfrm>
            <a:off x="9464848" y="2748280"/>
            <a:ext cx="2006427" cy="3076257"/>
          </a:xfrm>
          <a:solidFill>
            <a:schemeClr val="accent6"/>
          </a:solidFill>
        </p:spPr>
        <p:txBody>
          <a:bodyPr lIns="180000" tIns="180000" rIns="180000" bIns="180000"/>
          <a:lstStyle>
            <a:lvl1pPr>
              <a:defRPr sz="1600"/>
            </a:lvl1pPr>
            <a:lvl2pPr>
              <a:defRPr sz="1600"/>
            </a:lvl2pPr>
            <a:lvl3pPr>
              <a:defRPr sz="1400"/>
            </a:lvl3pPr>
            <a:lvl4pPr>
              <a:defRPr sz="1600"/>
            </a:lvl4pPr>
            <a:lvl5pPr>
              <a:defRPr sz="2000"/>
            </a:lvl5pPr>
            <a:lvl6pPr>
              <a:defRPr sz="1800"/>
            </a:lvl6pPr>
            <a:lvl7pPr>
              <a:defRPr sz="1600"/>
            </a:lvl7pPr>
            <a:lvl8pPr>
              <a:defRPr sz="1400"/>
            </a:lvl8pPr>
            <a:lvl9pPr>
              <a:defRPr sz="1400"/>
            </a:lvl9pPr>
          </a:lstStyle>
          <a:p>
            <a:pPr lvl="0"/>
            <a:r>
              <a:rPr lang="nl-NL" noProof="0" err="1"/>
              <a:t>Bullet</a:t>
            </a:r>
            <a:endParaRPr lang="nl-NL" noProof="0"/>
          </a:p>
          <a:p>
            <a:pPr lvl="1"/>
            <a:r>
              <a:rPr lang="nl-NL" noProof="0"/>
              <a:t>Sub-</a:t>
            </a:r>
            <a:r>
              <a:rPr lang="nl-NL" noProof="0" err="1"/>
              <a:t>bullet</a:t>
            </a:r>
            <a:r>
              <a:rPr lang="nl-NL" noProof="0"/>
              <a:t> #1</a:t>
            </a:r>
          </a:p>
          <a:p>
            <a:pPr lvl="2"/>
            <a:r>
              <a:rPr lang="nl-NL" noProof="0"/>
              <a:t>Sub-</a:t>
            </a:r>
            <a:r>
              <a:rPr lang="nl-NL" noProof="0" err="1"/>
              <a:t>bullet</a:t>
            </a:r>
            <a:r>
              <a:rPr lang="nl-NL" noProof="0"/>
              <a:t> #2</a:t>
            </a:r>
          </a:p>
          <a:p>
            <a:pPr lvl="3"/>
            <a:r>
              <a:rPr lang="nl-NL" noProof="0"/>
              <a:t>Leestekst</a:t>
            </a:r>
          </a:p>
          <a:p>
            <a:pPr lvl="4"/>
            <a:r>
              <a:rPr lang="nl-NL" noProof="0"/>
              <a:t>Subtitel #1</a:t>
            </a:r>
          </a:p>
          <a:p>
            <a:pPr lvl="5"/>
            <a:r>
              <a:rPr lang="nl-NL" noProof="0"/>
              <a:t>Subtitel #2</a:t>
            </a:r>
          </a:p>
          <a:p>
            <a:pPr lvl="6"/>
            <a:r>
              <a:rPr lang="nl-NL" noProof="0"/>
              <a:t>Numerieke </a:t>
            </a:r>
            <a:r>
              <a:rPr lang="nl-NL" noProof="0" err="1"/>
              <a:t>bullet</a:t>
            </a:r>
            <a:endParaRPr lang="nl-NL" noProof="0"/>
          </a:p>
          <a:p>
            <a:pPr lvl="7"/>
            <a:r>
              <a:rPr lang="nl-NL" noProof="0"/>
              <a:t>Alfabetische </a:t>
            </a:r>
            <a:r>
              <a:rPr lang="nl-NL" noProof="0" err="1"/>
              <a:t>bullet</a:t>
            </a:r>
            <a:endParaRPr lang="nl-NL" noProof="0"/>
          </a:p>
          <a:p>
            <a:pPr lvl="8"/>
            <a:r>
              <a:rPr lang="nl-NL" noProof="0"/>
              <a:t>Bronvermelding</a:t>
            </a:r>
          </a:p>
        </p:txBody>
      </p:sp>
      <p:sp>
        <p:nvSpPr>
          <p:cNvPr id="26" name="Tijdelijke aanduiding voor tekst 8">
            <a:extLst>
              <a:ext uri="{FF2B5EF4-FFF2-40B4-BE49-F238E27FC236}">
                <a16:creationId xmlns:a16="http://schemas.microsoft.com/office/drawing/2014/main" id="{DFAD8592-0CE1-346C-7696-3863265686B8}"/>
              </a:ext>
            </a:extLst>
          </p:cNvPr>
          <p:cNvSpPr>
            <a:spLocks noGrp="1"/>
          </p:cNvSpPr>
          <p:nvPr>
            <p:ph type="body" sz="quarter" idx="23" hasCustomPrompt="1"/>
          </p:nvPr>
        </p:nvSpPr>
        <p:spPr>
          <a:xfrm>
            <a:off x="9464850" y="1592264"/>
            <a:ext cx="2006425" cy="1156016"/>
          </a:xfrm>
          <a:solidFill>
            <a:schemeClr val="accent5"/>
          </a:solidFill>
        </p:spPr>
        <p:txBody>
          <a:bodyPr lIns="180000" tIns="180000" rIns="180000" bIns="180000" anchor="ctr" anchorCtr="0"/>
          <a:lstStyle>
            <a:lvl1pPr marL="0" indent="0">
              <a:buNone/>
              <a:defRPr sz="1600" b="1">
                <a:solidFill>
                  <a:schemeClr val="bg1"/>
                </a:solidFill>
              </a:defRPr>
            </a:lvl1pPr>
          </a:lstStyle>
          <a:p>
            <a:pPr lvl="0"/>
            <a:r>
              <a:rPr lang="nl-NL" noProof="0"/>
              <a:t>Vraag?</a:t>
            </a:r>
          </a:p>
        </p:txBody>
      </p:sp>
      <p:grpSp>
        <p:nvGrpSpPr>
          <p:cNvPr id="7" name="INSTRUCTIE">
            <a:extLst>
              <a:ext uri="{FF2B5EF4-FFF2-40B4-BE49-F238E27FC236}">
                <a16:creationId xmlns:a16="http://schemas.microsoft.com/office/drawing/2014/main" id="{1406B9E3-CAF3-6391-931E-5EB0C73303A1}"/>
              </a:ext>
            </a:extLst>
          </p:cNvPr>
          <p:cNvGrpSpPr/>
          <p:nvPr userDrawn="1"/>
        </p:nvGrpSpPr>
        <p:grpSpPr>
          <a:xfrm>
            <a:off x="-3786165" y="0"/>
            <a:ext cx="3593091" cy="4641338"/>
            <a:chOff x="-3786165" y="0"/>
            <a:chExt cx="3593091" cy="4641338"/>
          </a:xfrm>
        </p:grpSpPr>
        <p:sp>
          <p:nvSpPr>
            <p:cNvPr id="10" name="Rechthoek 9">
              <a:extLst>
                <a:ext uri="{FF2B5EF4-FFF2-40B4-BE49-F238E27FC236}">
                  <a16:creationId xmlns:a16="http://schemas.microsoft.com/office/drawing/2014/main" id="{3EB0C094-7758-8194-AEF5-8EBAF116D951}"/>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LIJSTNIVEAU kiezen</a:t>
              </a:r>
            </a:p>
          </p:txBody>
        </p:sp>
        <p:sp>
          <p:nvSpPr>
            <p:cNvPr id="11" name="Ovaal 10">
              <a:extLst>
                <a:ext uri="{FF2B5EF4-FFF2-40B4-BE49-F238E27FC236}">
                  <a16:creationId xmlns:a16="http://schemas.microsoft.com/office/drawing/2014/main" id="{AD65E590-447F-976A-3301-EA3E97C5555C}"/>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2" name="Rechthoek 11">
              <a:extLst>
                <a:ext uri="{FF2B5EF4-FFF2-40B4-BE49-F238E27FC236}">
                  <a16:creationId xmlns:a16="http://schemas.microsoft.com/office/drawing/2014/main" id="{32833236-A423-E10B-745B-3E59C1C61506}"/>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13" name="Ovaal 12">
              <a:extLst>
                <a:ext uri="{FF2B5EF4-FFF2-40B4-BE49-F238E27FC236}">
                  <a16:creationId xmlns:a16="http://schemas.microsoft.com/office/drawing/2014/main" id="{E05FA279-0F72-0F51-A7DB-57E1BE325FC0}"/>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4" name="Rechthoek 13">
              <a:extLst>
                <a:ext uri="{FF2B5EF4-FFF2-40B4-BE49-F238E27FC236}">
                  <a16:creationId xmlns:a16="http://schemas.microsoft.com/office/drawing/2014/main" id="{75C69CDB-D005-F965-3C96-2B97A17FAF60}"/>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5" name="Rechthoek 14">
              <a:extLst>
                <a:ext uri="{FF2B5EF4-FFF2-40B4-BE49-F238E27FC236}">
                  <a16:creationId xmlns:a16="http://schemas.microsoft.com/office/drawing/2014/main" id="{E20CD916-69B7-EE30-D4EC-E74BB638C4C1}"/>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Calibri" panose="020F0502020204030204" pitchFamily="34" charset="0"/>
                <a:buChar char="•"/>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 #1</a:t>
              </a:r>
            </a:p>
          </p:txBody>
        </p:sp>
        <p:sp>
          <p:nvSpPr>
            <p:cNvPr id="16" name="Ovaal 15">
              <a:extLst>
                <a:ext uri="{FF2B5EF4-FFF2-40B4-BE49-F238E27FC236}">
                  <a16:creationId xmlns:a16="http://schemas.microsoft.com/office/drawing/2014/main" id="{532AB305-ABC8-16B1-1608-BD7BDD97B7AD}"/>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7" name="Rechthoek 16">
              <a:extLst>
                <a:ext uri="{FF2B5EF4-FFF2-40B4-BE49-F238E27FC236}">
                  <a16:creationId xmlns:a16="http://schemas.microsoft.com/office/drawing/2014/main" id="{85E6D6D1-8142-8A21-457D-1303F34E698F}"/>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539750" marR="0" lvl="0" indent="-177800" defTabSz="914400" eaLnBrk="1" fontAlgn="auto" latinLnBrk="0" hangingPunct="1">
                <a:lnSpc>
                  <a:spcPct val="100000"/>
                </a:lnSpc>
                <a:spcBef>
                  <a:spcPts val="600"/>
                </a:spcBef>
                <a:spcAft>
                  <a:spcPts val="600"/>
                </a:spcAft>
                <a:buClr>
                  <a:schemeClr val="accent4"/>
                </a:buClr>
                <a:buSzTx/>
                <a:buFont typeface="Calibri" panose="020F0502020204030204" pitchFamily="34" charset="0"/>
                <a:buChar char="–"/>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 #2</a:t>
              </a:r>
            </a:p>
          </p:txBody>
        </p:sp>
        <p:sp>
          <p:nvSpPr>
            <p:cNvPr id="27" name="Ovaal 26">
              <a:extLst>
                <a:ext uri="{FF2B5EF4-FFF2-40B4-BE49-F238E27FC236}">
                  <a16:creationId xmlns:a16="http://schemas.microsoft.com/office/drawing/2014/main" id="{6950D693-7F87-52DF-34C6-06873C96F81A}"/>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8" name="Rechthoek 27">
              <a:extLst>
                <a:ext uri="{FF2B5EF4-FFF2-40B4-BE49-F238E27FC236}">
                  <a16:creationId xmlns:a16="http://schemas.microsoft.com/office/drawing/2014/main" id="{66CF7ABE-61A0-F017-4DAD-BB25AA47BB0C}"/>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Leestekst</a:t>
              </a:r>
            </a:p>
          </p:txBody>
        </p:sp>
        <p:sp>
          <p:nvSpPr>
            <p:cNvPr id="29" name="Ovaal 28">
              <a:extLst>
                <a:ext uri="{FF2B5EF4-FFF2-40B4-BE49-F238E27FC236}">
                  <a16:creationId xmlns:a16="http://schemas.microsoft.com/office/drawing/2014/main" id="{C55ADD06-D710-DE5F-A810-D990B094E8FB}"/>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30" name="Rechthoek 29">
              <a:extLst>
                <a:ext uri="{FF2B5EF4-FFF2-40B4-BE49-F238E27FC236}">
                  <a16:creationId xmlns:a16="http://schemas.microsoft.com/office/drawing/2014/main" id="{472E94E4-2ACE-0C3F-64DE-3617D02CF5C3}"/>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800" b="1" i="0" u="none" strike="noStrike" kern="0" cap="none" spc="0" normalizeH="0" baseline="0" noProof="0">
                  <a:ln>
                    <a:noFill/>
                  </a:ln>
                  <a:solidFill>
                    <a:schemeClr val="accent1"/>
                  </a:solidFill>
                  <a:effectLst/>
                  <a:uLnTx/>
                  <a:uFillTx/>
                  <a:latin typeface="Calibri" panose="020F0502020204030204" pitchFamily="34" charset="0"/>
                  <a:cs typeface="Calibri" panose="020F0502020204030204" pitchFamily="34" charset="0"/>
                </a:rPr>
                <a:t>Subtitel #1</a:t>
              </a:r>
            </a:p>
          </p:txBody>
        </p:sp>
        <p:sp>
          <p:nvSpPr>
            <p:cNvPr id="31" name="Ovaal 30">
              <a:extLst>
                <a:ext uri="{FF2B5EF4-FFF2-40B4-BE49-F238E27FC236}">
                  <a16:creationId xmlns:a16="http://schemas.microsoft.com/office/drawing/2014/main" id="{8F9964F0-E0CB-E097-919C-B2B5DF310FBB}"/>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32" name="Rechthoek 31">
              <a:extLst>
                <a:ext uri="{FF2B5EF4-FFF2-40B4-BE49-F238E27FC236}">
                  <a16:creationId xmlns:a16="http://schemas.microsoft.com/office/drawing/2014/main" id="{13C73B17-3838-FCBA-3DF2-A2F02A565896}"/>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Numerieke </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33" name="Ovaal 32">
              <a:extLst>
                <a:ext uri="{FF2B5EF4-FFF2-40B4-BE49-F238E27FC236}">
                  <a16:creationId xmlns:a16="http://schemas.microsoft.com/office/drawing/2014/main" id="{D7CD0D65-BDE6-F08C-FFA8-3E57A79C8E7A}"/>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34" name="Rechthoek 33">
              <a:extLst>
                <a:ext uri="{FF2B5EF4-FFF2-40B4-BE49-F238E27FC236}">
                  <a16:creationId xmlns:a16="http://schemas.microsoft.com/office/drawing/2014/main" id="{24F80729-258A-C53F-E798-F4A48A78FB1C}"/>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lphaLcPeriod"/>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Alfabetische </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35" name="Ovaal 34">
              <a:extLst>
                <a:ext uri="{FF2B5EF4-FFF2-40B4-BE49-F238E27FC236}">
                  <a16:creationId xmlns:a16="http://schemas.microsoft.com/office/drawing/2014/main" id="{274E99BF-C2CF-1791-2FE7-CF50C1F2CE1C}"/>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36" name="Rechthoek 35">
              <a:extLst>
                <a:ext uri="{FF2B5EF4-FFF2-40B4-BE49-F238E27FC236}">
                  <a16:creationId xmlns:a16="http://schemas.microsoft.com/office/drawing/2014/main" id="{60653A59-7AE6-6738-3850-579E81714C01}"/>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tx1"/>
                </a:buClr>
                <a:buSzTx/>
                <a:buFont typeface="Calibri" panose="020F0502020204030204" pitchFamily="34" charset="0"/>
                <a:buNone/>
                <a:tabLst/>
                <a:defRPr/>
              </a:pPr>
              <a:r>
                <a:rPr kumimoji="0" lang="nl-NL" sz="1200" b="0" i="1"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Bronvermelding</a:t>
              </a:r>
            </a:p>
          </p:txBody>
        </p:sp>
        <p:sp>
          <p:nvSpPr>
            <p:cNvPr id="37" name="Ovaal 36">
              <a:extLst>
                <a:ext uri="{FF2B5EF4-FFF2-40B4-BE49-F238E27FC236}">
                  <a16:creationId xmlns:a16="http://schemas.microsoft.com/office/drawing/2014/main" id="{8B50A3D4-E096-482E-AA41-7B8300A466C6}"/>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38" name="Rechthoek 37">
              <a:extLst>
                <a:ext uri="{FF2B5EF4-FFF2-40B4-BE49-F238E27FC236}">
                  <a16:creationId xmlns:a16="http://schemas.microsoft.com/office/drawing/2014/main" id="{03D18B9D-B07B-434A-B19E-1B57783AE6EE}"/>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600" b="1"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Subtitel #2</a:t>
              </a:r>
            </a:p>
          </p:txBody>
        </p:sp>
        <p:grpSp>
          <p:nvGrpSpPr>
            <p:cNvPr id="39" name="VOORBEELD">
              <a:extLst>
                <a:ext uri="{FF2B5EF4-FFF2-40B4-BE49-F238E27FC236}">
                  <a16:creationId xmlns:a16="http://schemas.microsoft.com/office/drawing/2014/main" id="{C7C50ACF-8E6C-7A24-0A12-4EEBCA75CF1B}"/>
                </a:ext>
              </a:extLst>
            </p:cNvPr>
            <p:cNvGrpSpPr/>
            <p:nvPr userDrawn="1"/>
          </p:nvGrpSpPr>
          <p:grpSpPr>
            <a:xfrm>
              <a:off x="-3605171" y="458674"/>
              <a:ext cx="3234311" cy="558875"/>
              <a:chOff x="-3605171" y="458674"/>
              <a:chExt cx="3234311" cy="558875"/>
            </a:xfrm>
          </p:grpSpPr>
          <p:sp>
            <p:nvSpPr>
              <p:cNvPr id="40" name="Rechthoek 39">
                <a:extLst>
                  <a:ext uri="{FF2B5EF4-FFF2-40B4-BE49-F238E27FC236}">
                    <a16:creationId xmlns:a16="http://schemas.microsoft.com/office/drawing/2014/main" id="{C8DE3994-7B92-079D-7B82-B5E5A160A553}"/>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41" name="Rechthoek 40">
                <a:extLst>
                  <a:ext uri="{FF2B5EF4-FFF2-40B4-BE49-F238E27FC236}">
                    <a16:creationId xmlns:a16="http://schemas.microsoft.com/office/drawing/2014/main" id="{3F65C10B-1DED-53A6-ADCE-9264D9BD376B}"/>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42" name="Groep 41">
                <a:extLst>
                  <a:ext uri="{FF2B5EF4-FFF2-40B4-BE49-F238E27FC236}">
                    <a16:creationId xmlns:a16="http://schemas.microsoft.com/office/drawing/2014/main" id="{CA586D49-45E5-0300-7750-477F05ED5C14}"/>
                  </a:ext>
                </a:extLst>
              </p:cNvPr>
              <p:cNvGrpSpPr/>
              <p:nvPr userDrawn="1"/>
            </p:nvGrpSpPr>
            <p:grpSpPr>
              <a:xfrm>
                <a:off x="-3386247" y="830871"/>
                <a:ext cx="139423" cy="109566"/>
                <a:chOff x="-2866744" y="827071"/>
                <a:chExt cx="168701" cy="132575"/>
              </a:xfrm>
            </p:grpSpPr>
            <p:grpSp>
              <p:nvGrpSpPr>
                <p:cNvPr id="73" name="Groep 72">
                  <a:extLst>
                    <a:ext uri="{FF2B5EF4-FFF2-40B4-BE49-F238E27FC236}">
                      <a16:creationId xmlns:a16="http://schemas.microsoft.com/office/drawing/2014/main" id="{CDEE7487-A078-75A2-6149-B67F08C79D72}"/>
                    </a:ext>
                  </a:extLst>
                </p:cNvPr>
                <p:cNvGrpSpPr/>
                <p:nvPr userDrawn="1"/>
              </p:nvGrpSpPr>
              <p:grpSpPr>
                <a:xfrm>
                  <a:off x="-2866744" y="827071"/>
                  <a:ext cx="168701" cy="132575"/>
                  <a:chOff x="-2866744" y="827071"/>
                  <a:chExt cx="168701" cy="132575"/>
                </a:xfrm>
              </p:grpSpPr>
              <p:cxnSp>
                <p:nvCxnSpPr>
                  <p:cNvPr id="75" name="Rechte verbindingslijn 74">
                    <a:extLst>
                      <a:ext uri="{FF2B5EF4-FFF2-40B4-BE49-F238E27FC236}">
                        <a16:creationId xmlns:a16="http://schemas.microsoft.com/office/drawing/2014/main" id="{69F4DB80-95CE-1B9B-F39F-8B026118CBCD}"/>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6" name="Rechte verbindingslijn 75">
                    <a:extLst>
                      <a:ext uri="{FF2B5EF4-FFF2-40B4-BE49-F238E27FC236}">
                        <a16:creationId xmlns:a16="http://schemas.microsoft.com/office/drawing/2014/main" id="{424579FC-CA04-7DDF-1225-F81686115A0D}"/>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7" name="Rechte verbindingslijn 76">
                    <a:extLst>
                      <a:ext uri="{FF2B5EF4-FFF2-40B4-BE49-F238E27FC236}">
                        <a16:creationId xmlns:a16="http://schemas.microsoft.com/office/drawing/2014/main" id="{E93B324E-22F4-6309-199B-93D85193EB86}"/>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8" name="Rechte verbindingslijn 77">
                    <a:extLst>
                      <a:ext uri="{FF2B5EF4-FFF2-40B4-BE49-F238E27FC236}">
                        <a16:creationId xmlns:a16="http://schemas.microsoft.com/office/drawing/2014/main" id="{7E33874A-4350-9BF2-204F-53C708786C64}"/>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9" name="Rechte verbindingslijn 78">
                    <a:extLst>
                      <a:ext uri="{FF2B5EF4-FFF2-40B4-BE49-F238E27FC236}">
                        <a16:creationId xmlns:a16="http://schemas.microsoft.com/office/drawing/2014/main" id="{1062E82B-DD6E-CBF8-EDC5-D830209150A4}"/>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4" name="Pijl: rechts 73">
                  <a:extLst>
                    <a:ext uri="{FF2B5EF4-FFF2-40B4-BE49-F238E27FC236}">
                      <a16:creationId xmlns:a16="http://schemas.microsoft.com/office/drawing/2014/main" id="{B0E8A230-423B-B51D-6980-28499766ABD2}"/>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3" name="Groep 42">
                <a:extLst>
                  <a:ext uri="{FF2B5EF4-FFF2-40B4-BE49-F238E27FC236}">
                    <a16:creationId xmlns:a16="http://schemas.microsoft.com/office/drawing/2014/main" id="{B5795236-B273-1FCC-28D2-892DE45CEE5B}"/>
                  </a:ext>
                </a:extLst>
              </p:cNvPr>
              <p:cNvGrpSpPr/>
              <p:nvPr userDrawn="1"/>
            </p:nvGrpSpPr>
            <p:grpSpPr>
              <a:xfrm>
                <a:off x="-3605171" y="830871"/>
                <a:ext cx="139423" cy="109566"/>
                <a:chOff x="-2866744" y="518074"/>
                <a:chExt cx="168701" cy="132575"/>
              </a:xfrm>
            </p:grpSpPr>
            <p:grpSp>
              <p:nvGrpSpPr>
                <p:cNvPr id="66" name="Groep 65">
                  <a:extLst>
                    <a:ext uri="{FF2B5EF4-FFF2-40B4-BE49-F238E27FC236}">
                      <a16:creationId xmlns:a16="http://schemas.microsoft.com/office/drawing/2014/main" id="{8680CECF-92F8-BA07-EA59-CD86E7D3CBF6}"/>
                    </a:ext>
                  </a:extLst>
                </p:cNvPr>
                <p:cNvGrpSpPr/>
                <p:nvPr userDrawn="1"/>
              </p:nvGrpSpPr>
              <p:grpSpPr>
                <a:xfrm>
                  <a:off x="-2866744" y="518074"/>
                  <a:ext cx="168701" cy="132575"/>
                  <a:chOff x="-2866744" y="518074"/>
                  <a:chExt cx="168701" cy="132575"/>
                </a:xfrm>
              </p:grpSpPr>
              <p:cxnSp>
                <p:nvCxnSpPr>
                  <p:cNvPr id="68" name="Rechte verbindingslijn 67">
                    <a:extLst>
                      <a:ext uri="{FF2B5EF4-FFF2-40B4-BE49-F238E27FC236}">
                        <a16:creationId xmlns:a16="http://schemas.microsoft.com/office/drawing/2014/main" id="{FA1C176E-DA9D-E624-DCC8-B5D01B443052}"/>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5A463EF3-D472-0463-8C86-8F037FA039B0}"/>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8A61AC1F-E740-6598-9F67-7BAEA0AB1FF2}"/>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3FBF075E-0DAF-9B16-9F93-26F3A02C6937}"/>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CDC3170E-EB1B-5C29-5D39-65E5D240C04D}"/>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7" name="Pijl: rechts 66">
                  <a:extLst>
                    <a:ext uri="{FF2B5EF4-FFF2-40B4-BE49-F238E27FC236}">
                      <a16:creationId xmlns:a16="http://schemas.microsoft.com/office/drawing/2014/main" id="{A132F9EB-AF93-E5A0-27BC-46F86F7B6E7C}"/>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44" name="Rechte verbindingslijn 43">
                <a:extLst>
                  <a:ext uri="{FF2B5EF4-FFF2-40B4-BE49-F238E27FC236}">
                    <a16:creationId xmlns:a16="http://schemas.microsoft.com/office/drawing/2014/main" id="{A27C674F-9F2D-2534-5735-65872521DEEE}"/>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45" name="Rechte verbindingslijn 44">
                <a:extLst>
                  <a:ext uri="{FF2B5EF4-FFF2-40B4-BE49-F238E27FC236}">
                    <a16:creationId xmlns:a16="http://schemas.microsoft.com/office/drawing/2014/main" id="{031A1772-EE81-993D-C827-931A3A2A5F93}"/>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6" name="Rechthoek 45">
                <a:extLst>
                  <a:ext uri="{FF2B5EF4-FFF2-40B4-BE49-F238E27FC236}">
                    <a16:creationId xmlns:a16="http://schemas.microsoft.com/office/drawing/2014/main" id="{DB616301-B5E4-B2B1-EDD4-EDB6EA7E9B96}"/>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Lijstniveau verlagen</a:t>
                </a:r>
              </a:p>
            </p:txBody>
          </p:sp>
          <p:sp>
            <p:nvSpPr>
              <p:cNvPr id="47" name="Rechthoek 46">
                <a:extLst>
                  <a:ext uri="{FF2B5EF4-FFF2-40B4-BE49-F238E27FC236}">
                    <a16:creationId xmlns:a16="http://schemas.microsoft.com/office/drawing/2014/main" id="{1C16D25F-F4F9-9E97-6337-D62F0633BC0D}"/>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Lijstniveau verhogen</a:t>
                </a:r>
              </a:p>
            </p:txBody>
          </p:sp>
          <p:grpSp>
            <p:nvGrpSpPr>
              <p:cNvPr id="48" name="Groep 47">
                <a:extLst>
                  <a:ext uri="{FF2B5EF4-FFF2-40B4-BE49-F238E27FC236}">
                    <a16:creationId xmlns:a16="http://schemas.microsoft.com/office/drawing/2014/main" id="{DBD91B7F-34B5-F2DB-953D-DD29B963220A}"/>
                  </a:ext>
                </a:extLst>
              </p:cNvPr>
              <p:cNvGrpSpPr/>
              <p:nvPr userDrawn="1"/>
            </p:nvGrpSpPr>
            <p:grpSpPr>
              <a:xfrm>
                <a:off x="-2916763" y="769168"/>
                <a:ext cx="268738" cy="248381"/>
                <a:chOff x="-2916763" y="769168"/>
                <a:chExt cx="268738" cy="248381"/>
              </a:xfrm>
            </p:grpSpPr>
            <p:sp>
              <p:nvSpPr>
                <p:cNvPr id="58" name="Rechthoek 57">
                  <a:extLst>
                    <a:ext uri="{FF2B5EF4-FFF2-40B4-BE49-F238E27FC236}">
                      <a16:creationId xmlns:a16="http://schemas.microsoft.com/office/drawing/2014/main" id="{E178AECA-4C08-BAEF-8AB6-0B8A3093817E}"/>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59" name="Groep 58">
                  <a:extLst>
                    <a:ext uri="{FF2B5EF4-FFF2-40B4-BE49-F238E27FC236}">
                      <a16:creationId xmlns:a16="http://schemas.microsoft.com/office/drawing/2014/main" id="{3E8DA171-FCD6-1E87-5529-4790880CF20D}"/>
                    </a:ext>
                  </a:extLst>
                </p:cNvPr>
                <p:cNvGrpSpPr/>
                <p:nvPr userDrawn="1"/>
              </p:nvGrpSpPr>
              <p:grpSpPr>
                <a:xfrm>
                  <a:off x="-2866744" y="827071"/>
                  <a:ext cx="168701" cy="132575"/>
                  <a:chOff x="-2866744" y="827071"/>
                  <a:chExt cx="168701" cy="132575"/>
                </a:xfrm>
              </p:grpSpPr>
              <p:cxnSp>
                <p:nvCxnSpPr>
                  <p:cNvPr id="61" name="Rechte verbindingslijn 60">
                    <a:extLst>
                      <a:ext uri="{FF2B5EF4-FFF2-40B4-BE49-F238E27FC236}">
                        <a16:creationId xmlns:a16="http://schemas.microsoft.com/office/drawing/2014/main" id="{8D6884A1-F3E3-93BA-1C35-F2A42D143CFE}"/>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691F382B-3645-9E4E-3F86-A899A6B1B475}"/>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134B84A9-BBFA-83AF-8BEB-B72E0ED09C9A}"/>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B145546B-4D81-23F2-7538-05DA3CFC2FC9}"/>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7995256E-A5BF-7030-4DED-EA46AA90EF02}"/>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0" name="Pijl: rechts 59">
                  <a:extLst>
                    <a:ext uri="{FF2B5EF4-FFF2-40B4-BE49-F238E27FC236}">
                      <a16:creationId xmlns:a16="http://schemas.microsoft.com/office/drawing/2014/main" id="{DBEA80CD-A2D8-0E5F-1646-8E28F3CF0CE5}"/>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9" name="Groep 48">
                <a:extLst>
                  <a:ext uri="{FF2B5EF4-FFF2-40B4-BE49-F238E27FC236}">
                    <a16:creationId xmlns:a16="http://schemas.microsoft.com/office/drawing/2014/main" id="{194C0156-3C30-C729-4233-137A518A2FA1}"/>
                  </a:ext>
                </a:extLst>
              </p:cNvPr>
              <p:cNvGrpSpPr/>
              <p:nvPr userDrawn="1"/>
            </p:nvGrpSpPr>
            <p:grpSpPr>
              <a:xfrm>
                <a:off x="-2916763" y="460171"/>
                <a:ext cx="268738" cy="248381"/>
                <a:chOff x="-2916763" y="460171"/>
                <a:chExt cx="268738" cy="248381"/>
              </a:xfrm>
            </p:grpSpPr>
            <p:sp>
              <p:nvSpPr>
                <p:cNvPr id="50" name="Rechthoek 49">
                  <a:extLst>
                    <a:ext uri="{FF2B5EF4-FFF2-40B4-BE49-F238E27FC236}">
                      <a16:creationId xmlns:a16="http://schemas.microsoft.com/office/drawing/2014/main" id="{77274A1B-A910-FB4D-5DB1-457F72FEACF5}"/>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51" name="Groep 50">
                  <a:extLst>
                    <a:ext uri="{FF2B5EF4-FFF2-40B4-BE49-F238E27FC236}">
                      <a16:creationId xmlns:a16="http://schemas.microsoft.com/office/drawing/2014/main" id="{9B5F308F-3DF6-7CE6-0538-8C9524919BBE}"/>
                    </a:ext>
                  </a:extLst>
                </p:cNvPr>
                <p:cNvGrpSpPr/>
                <p:nvPr userDrawn="1"/>
              </p:nvGrpSpPr>
              <p:grpSpPr>
                <a:xfrm>
                  <a:off x="-2866744" y="518074"/>
                  <a:ext cx="168701" cy="132575"/>
                  <a:chOff x="-2866744" y="518074"/>
                  <a:chExt cx="168701" cy="132575"/>
                </a:xfrm>
              </p:grpSpPr>
              <p:cxnSp>
                <p:nvCxnSpPr>
                  <p:cNvPr id="53" name="Rechte verbindingslijn 52">
                    <a:extLst>
                      <a:ext uri="{FF2B5EF4-FFF2-40B4-BE49-F238E27FC236}">
                        <a16:creationId xmlns:a16="http://schemas.microsoft.com/office/drawing/2014/main" id="{25F9DDD7-66D2-9BA3-6982-C051980FB9D4}"/>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F69810F3-A2AE-CD97-8E7B-E742EF265FF4}"/>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3B1D4B7E-D2A3-BA78-59F2-B76978F2AB49}"/>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1677395B-DDD6-E82D-E92F-42C9C7F043DD}"/>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A66D155C-2F50-7E6C-B979-1031EE6E603B}"/>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2" name="Pijl: rechts 51">
                  <a:extLst>
                    <a:ext uri="{FF2B5EF4-FFF2-40B4-BE49-F238E27FC236}">
                      <a16:creationId xmlns:a16="http://schemas.microsoft.com/office/drawing/2014/main" id="{9CE724E3-E87C-91E1-91DC-9F3F108CA6C9}"/>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spTree>
    <p:extLst>
      <p:ext uri="{BB962C8B-B14F-4D97-AF65-F5344CB8AC3E}">
        <p14:creationId xmlns:p14="http://schemas.microsoft.com/office/powerpoint/2010/main" val="3052622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NIEUWE DIA">
    <p:spTree>
      <p:nvGrpSpPr>
        <p:cNvPr id="1" name=""/>
        <p:cNvGrpSpPr/>
        <p:nvPr/>
      </p:nvGrpSpPr>
      <p:grpSpPr>
        <a:xfrm>
          <a:off x="0" y="0"/>
          <a:ext cx="0" cy="0"/>
          <a:chOff x="0" y="0"/>
          <a:chExt cx="0" cy="0"/>
        </a:xfrm>
      </p:grpSpPr>
      <p:sp>
        <p:nvSpPr>
          <p:cNvPr id="35" name="Rechthoek 34">
            <a:extLst>
              <a:ext uri="{FF2B5EF4-FFF2-40B4-BE49-F238E27FC236}">
                <a16:creationId xmlns:a16="http://schemas.microsoft.com/office/drawing/2014/main" id="{39BC7DDF-18B5-40BE-9474-CDBAF7B655F5}"/>
              </a:ext>
            </a:extLst>
          </p:cNvPr>
          <p:cNvSpPr/>
          <p:nvPr userDrawn="1"/>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Segoe UI" panose="020B0502040204020203" pitchFamily="34" charset="0"/>
              <a:cs typeface="Segoe UI" panose="020B0502040204020203" pitchFamily="34" charset="0"/>
            </a:endParaRPr>
          </a:p>
        </p:txBody>
      </p:sp>
      <p:sp>
        <p:nvSpPr>
          <p:cNvPr id="38" name="DARKGREY">
            <a:extLst>
              <a:ext uri="{FF2B5EF4-FFF2-40B4-BE49-F238E27FC236}">
                <a16:creationId xmlns:a16="http://schemas.microsoft.com/office/drawing/2014/main" id="{CEAAA006-41EB-43E1-ABF7-AE91B9D6F412}"/>
              </a:ext>
            </a:extLst>
          </p:cNvPr>
          <p:cNvSpPr/>
          <p:nvPr userDrawn="1"/>
        </p:nvSpPr>
        <p:spPr>
          <a:xfrm>
            <a:off x="0" y="0"/>
            <a:ext cx="5929395" cy="6866964"/>
          </a:xfrm>
          <a:custGeom>
            <a:avLst/>
            <a:gdLst>
              <a:gd name="connsiteX0" fmla="*/ 0 w 5929395"/>
              <a:gd name="connsiteY0" fmla="*/ 0 h 6866964"/>
              <a:gd name="connsiteX1" fmla="*/ 1174299 w 5929395"/>
              <a:gd name="connsiteY1" fmla="*/ 0 h 6866964"/>
              <a:gd name="connsiteX2" fmla="*/ 4022448 w 5929395"/>
              <a:gd name="connsiteY2" fmla="*/ 0 h 6866964"/>
              <a:gd name="connsiteX3" fmla="*/ 5196747 w 5929395"/>
              <a:gd name="connsiteY3" fmla="*/ 0 h 6866964"/>
              <a:gd name="connsiteX4" fmla="*/ 5271120 w 5929395"/>
              <a:gd name="connsiteY4" fmla="*/ 145212 h 6866964"/>
              <a:gd name="connsiteX5" fmla="*/ 5929395 w 5929395"/>
              <a:gd name="connsiteY5" fmla="*/ 3039309 h 6866964"/>
              <a:gd name="connsiteX6" fmla="*/ 4789327 w 5929395"/>
              <a:gd name="connsiteY6" fmla="*/ 6771635 h 6866964"/>
              <a:gd name="connsiteX7" fmla="*/ 4721537 w 5929395"/>
              <a:gd name="connsiteY7" fmla="*/ 6866964 h 6866964"/>
              <a:gd name="connsiteX8" fmla="*/ 3547238 w 5929395"/>
              <a:gd name="connsiteY8" fmla="*/ 6866964 h 6866964"/>
              <a:gd name="connsiteX9" fmla="*/ 1174299 w 5929395"/>
              <a:gd name="connsiteY9" fmla="*/ 6866964 h 6866964"/>
              <a:gd name="connsiteX10" fmla="*/ 0 w 5929395"/>
              <a:gd name="connsiteY10" fmla="*/ 6866964 h 686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9395" h="6866964">
                <a:moveTo>
                  <a:pt x="0" y="0"/>
                </a:moveTo>
                <a:lnTo>
                  <a:pt x="1174299" y="0"/>
                </a:lnTo>
                <a:lnTo>
                  <a:pt x="4022448" y="0"/>
                </a:lnTo>
                <a:lnTo>
                  <a:pt x="5196747" y="0"/>
                </a:lnTo>
                <a:lnTo>
                  <a:pt x="5271120" y="145212"/>
                </a:lnTo>
                <a:cubicBezTo>
                  <a:pt x="5692983" y="1020720"/>
                  <a:pt x="5929395" y="2002406"/>
                  <a:pt x="5929395" y="3039309"/>
                </a:cubicBezTo>
                <a:cubicBezTo>
                  <a:pt x="5929395" y="4421847"/>
                  <a:pt x="5509107" y="5706221"/>
                  <a:pt x="4789327" y="6771635"/>
                </a:cubicBezTo>
                <a:lnTo>
                  <a:pt x="4721537" y="6866964"/>
                </a:lnTo>
                <a:lnTo>
                  <a:pt x="3547238" y="6866964"/>
                </a:lnTo>
                <a:lnTo>
                  <a:pt x="1174299" y="6866964"/>
                </a:lnTo>
                <a:lnTo>
                  <a:pt x="0" y="6866964"/>
                </a:lnTo>
                <a:close/>
              </a:path>
            </a:pathLst>
          </a:cu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noProof="0">
              <a:solidFill>
                <a:schemeClr val="lt1"/>
              </a:solidFill>
              <a:latin typeface="Segoe UI" panose="020B0502040204020203" pitchFamily="34" charset="0"/>
              <a:cs typeface="Segoe UI" panose="020B0502040204020203" pitchFamily="34" charset="0"/>
            </a:endParaRPr>
          </a:p>
        </p:txBody>
      </p:sp>
      <p:sp>
        <p:nvSpPr>
          <p:cNvPr id="132" name="Rechthoek 131">
            <a:extLst>
              <a:ext uri="{FF2B5EF4-FFF2-40B4-BE49-F238E27FC236}">
                <a16:creationId xmlns:a16="http://schemas.microsoft.com/office/drawing/2014/main" id="{51B2BB6D-DA5E-43A7-AACF-6E540666ECEE}"/>
              </a:ext>
            </a:extLst>
          </p:cNvPr>
          <p:cNvSpPr/>
          <p:nvPr userDrawn="1"/>
        </p:nvSpPr>
        <p:spPr>
          <a:xfrm>
            <a:off x="4749760" y="2340040"/>
            <a:ext cx="3410366" cy="4026277"/>
          </a:xfrm>
          <a:prstGeom prst="rect">
            <a:avLst/>
          </a:prstGeom>
          <a:solidFill>
            <a:srgbClr val="FFFFFF"/>
          </a:solidFill>
          <a:ln>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latin typeface="Segoe UI" panose="020B0502040204020203" pitchFamily="34" charset="0"/>
              <a:cs typeface="Segoe UI" panose="020B0502040204020203" pitchFamily="34" charset="0"/>
            </a:endParaRPr>
          </a:p>
        </p:txBody>
      </p:sp>
      <p:pic>
        <p:nvPicPr>
          <p:cNvPr id="141" name="Afbeelding 140">
            <a:extLst>
              <a:ext uri="{FF2B5EF4-FFF2-40B4-BE49-F238E27FC236}">
                <a16:creationId xmlns:a16="http://schemas.microsoft.com/office/drawing/2014/main" id="{4C6DEE38-B935-4B98-98D1-50F4F1EC4A56}"/>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4964543" y="2558312"/>
            <a:ext cx="2980800" cy="1538379"/>
          </a:xfrm>
          <a:prstGeom prst="rect">
            <a:avLst/>
          </a:prstGeom>
          <a:ln>
            <a:solidFill>
              <a:srgbClr val="DADADA"/>
            </a:solidFill>
          </a:ln>
        </p:spPr>
      </p:pic>
      <p:sp>
        <p:nvSpPr>
          <p:cNvPr id="131" name="Rechthoek 130">
            <a:extLst>
              <a:ext uri="{FF2B5EF4-FFF2-40B4-BE49-F238E27FC236}">
                <a16:creationId xmlns:a16="http://schemas.microsoft.com/office/drawing/2014/main" id="{7295378A-B0D4-4BF9-B81F-594F547E3B8D}"/>
              </a:ext>
            </a:extLst>
          </p:cNvPr>
          <p:cNvSpPr/>
          <p:nvPr userDrawn="1"/>
        </p:nvSpPr>
        <p:spPr>
          <a:xfrm>
            <a:off x="1221298" y="2340040"/>
            <a:ext cx="3410366" cy="4026277"/>
          </a:xfrm>
          <a:prstGeom prst="rect">
            <a:avLst/>
          </a:prstGeom>
          <a:solidFill>
            <a:srgbClr val="FFFFFF"/>
          </a:solidFill>
          <a:ln>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latin typeface="Segoe UI" panose="020B0502040204020203" pitchFamily="34" charset="0"/>
              <a:cs typeface="Segoe UI" panose="020B0502040204020203" pitchFamily="34" charset="0"/>
            </a:endParaRPr>
          </a:p>
        </p:txBody>
      </p:sp>
      <p:sp>
        <p:nvSpPr>
          <p:cNvPr id="133" name="Rechthoek 132">
            <a:extLst>
              <a:ext uri="{FF2B5EF4-FFF2-40B4-BE49-F238E27FC236}">
                <a16:creationId xmlns:a16="http://schemas.microsoft.com/office/drawing/2014/main" id="{C40B186D-BBA6-4BA4-B83B-EC1994F82947}"/>
              </a:ext>
            </a:extLst>
          </p:cNvPr>
          <p:cNvSpPr/>
          <p:nvPr userDrawn="1"/>
        </p:nvSpPr>
        <p:spPr>
          <a:xfrm>
            <a:off x="8278223" y="2340040"/>
            <a:ext cx="3410366" cy="4026277"/>
          </a:xfrm>
          <a:prstGeom prst="rect">
            <a:avLst/>
          </a:prstGeom>
          <a:solidFill>
            <a:srgbClr val="FFFFFF"/>
          </a:solidFill>
          <a:ln>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latin typeface="Segoe UI" panose="020B0502040204020203" pitchFamily="34" charset="0"/>
              <a:cs typeface="Segoe UI" panose="020B0502040204020203" pitchFamily="34" charset="0"/>
            </a:endParaRPr>
          </a:p>
        </p:txBody>
      </p:sp>
      <p:sp>
        <p:nvSpPr>
          <p:cNvPr id="138" name="Rechthoek 137">
            <a:extLst>
              <a:ext uri="{FF2B5EF4-FFF2-40B4-BE49-F238E27FC236}">
                <a16:creationId xmlns:a16="http://schemas.microsoft.com/office/drawing/2014/main" id="{5A635E71-20CF-401E-A883-CD6B24E6F3EE}"/>
              </a:ext>
            </a:extLst>
          </p:cNvPr>
          <p:cNvSpPr/>
          <p:nvPr userDrawn="1"/>
        </p:nvSpPr>
        <p:spPr>
          <a:xfrm>
            <a:off x="8278806" y="5051293"/>
            <a:ext cx="3409200" cy="1315024"/>
          </a:xfrm>
          <a:prstGeom prst="rect">
            <a:avLst/>
          </a:prstGeom>
          <a:pattFill prst="wdDnDiag">
            <a:fgClr>
              <a:srgbClr val="E0E0E0"/>
            </a:fgClr>
            <a:bgClr>
              <a:srgbClr val="ECECEC"/>
            </a:bgClr>
          </a:pattFill>
          <a:ln w="127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R="0" lvl="0" indent="0" algn="ctr" fontAlgn="auto">
              <a:lnSpc>
                <a:spcPct val="90000"/>
              </a:lnSpc>
              <a:spcBef>
                <a:spcPts val="600"/>
              </a:spcBef>
              <a:spcAft>
                <a:spcPts val="600"/>
              </a:spcAft>
              <a:buClrTx/>
              <a:buSzTx/>
              <a:buFontTx/>
              <a:buNone/>
              <a:tabLst/>
            </a:pPr>
            <a:endParaRPr kumimoji="0" lang="nl-NL" sz="1600" b="0" i="0" u="none" strike="noStrike" kern="0" cap="all" spc="0" normalizeH="0" baseline="0" noProof="0">
              <a:ln>
                <a:noFill/>
              </a:ln>
              <a:solidFill>
                <a:prstClr val="white"/>
              </a:solidFill>
              <a:effectLst/>
              <a:uLnTx/>
              <a:uFillTx/>
              <a:latin typeface="Segoe UI" panose="020B0502040204020203" pitchFamily="34" charset="0"/>
              <a:cs typeface="Segoe UI" panose="020B0502040204020203" pitchFamily="34" charset="0"/>
            </a:endParaRPr>
          </a:p>
        </p:txBody>
      </p:sp>
      <p:sp>
        <p:nvSpPr>
          <p:cNvPr id="136" name="Rechthoek 135">
            <a:extLst>
              <a:ext uri="{FF2B5EF4-FFF2-40B4-BE49-F238E27FC236}">
                <a16:creationId xmlns:a16="http://schemas.microsoft.com/office/drawing/2014/main" id="{AA64731A-6045-44D0-A1E1-8F6A5129079B}"/>
              </a:ext>
            </a:extLst>
          </p:cNvPr>
          <p:cNvSpPr/>
          <p:nvPr userDrawn="1"/>
        </p:nvSpPr>
        <p:spPr>
          <a:xfrm>
            <a:off x="1221881" y="5051293"/>
            <a:ext cx="3409200" cy="1315024"/>
          </a:xfrm>
          <a:prstGeom prst="rect">
            <a:avLst/>
          </a:prstGeom>
          <a:pattFill prst="wdDnDiag">
            <a:fgClr>
              <a:srgbClr val="E0E0E0"/>
            </a:fgClr>
            <a:bgClr>
              <a:srgbClr val="ECECEC"/>
            </a:bgClr>
          </a:pattFill>
          <a:ln w="127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R="0" lvl="0" indent="0" algn="ctr" fontAlgn="auto">
              <a:lnSpc>
                <a:spcPct val="90000"/>
              </a:lnSpc>
              <a:spcBef>
                <a:spcPts val="600"/>
              </a:spcBef>
              <a:spcAft>
                <a:spcPts val="600"/>
              </a:spcAft>
              <a:buClrTx/>
              <a:buSzTx/>
              <a:buFontTx/>
              <a:buNone/>
              <a:tabLst/>
            </a:pPr>
            <a:endParaRPr kumimoji="0" lang="nl-NL" sz="1600" b="0" i="0" u="none" strike="noStrike" kern="0" cap="all" spc="0" normalizeH="0" baseline="0" noProof="0">
              <a:ln>
                <a:noFill/>
              </a:ln>
              <a:solidFill>
                <a:prstClr val="white"/>
              </a:solidFill>
              <a:effectLst/>
              <a:uLnTx/>
              <a:uFillTx/>
              <a:latin typeface="Segoe UI" panose="020B0502040204020203" pitchFamily="34" charset="0"/>
              <a:cs typeface="Segoe UI" panose="020B0502040204020203" pitchFamily="34" charset="0"/>
            </a:endParaRPr>
          </a:p>
        </p:txBody>
      </p:sp>
      <p:sp>
        <p:nvSpPr>
          <p:cNvPr id="137" name="Rechthoek 136">
            <a:extLst>
              <a:ext uri="{FF2B5EF4-FFF2-40B4-BE49-F238E27FC236}">
                <a16:creationId xmlns:a16="http://schemas.microsoft.com/office/drawing/2014/main" id="{1D96E0B2-A786-4DDF-9504-716A789E83A2}"/>
              </a:ext>
            </a:extLst>
          </p:cNvPr>
          <p:cNvSpPr/>
          <p:nvPr userDrawn="1"/>
        </p:nvSpPr>
        <p:spPr>
          <a:xfrm>
            <a:off x="4750343" y="5051293"/>
            <a:ext cx="3409200" cy="1315024"/>
          </a:xfrm>
          <a:prstGeom prst="rect">
            <a:avLst/>
          </a:prstGeom>
          <a:pattFill prst="wdDnDiag">
            <a:fgClr>
              <a:srgbClr val="E0E0E0"/>
            </a:fgClr>
            <a:bgClr>
              <a:srgbClr val="ECECEC"/>
            </a:bgClr>
          </a:pattFill>
          <a:ln w="127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R="0" lvl="0" indent="0" algn="ctr" fontAlgn="auto">
              <a:lnSpc>
                <a:spcPct val="90000"/>
              </a:lnSpc>
              <a:spcBef>
                <a:spcPts val="600"/>
              </a:spcBef>
              <a:spcAft>
                <a:spcPts val="600"/>
              </a:spcAft>
              <a:buClrTx/>
              <a:buSzTx/>
              <a:buFontTx/>
              <a:buNone/>
              <a:tabLst/>
            </a:pPr>
            <a:endParaRPr kumimoji="0" lang="nl-NL" sz="1600" b="0" i="0" u="none" strike="noStrike" kern="0" cap="all" spc="0" normalizeH="0" baseline="0" noProof="0">
              <a:ln>
                <a:noFill/>
              </a:ln>
              <a:solidFill>
                <a:prstClr val="white"/>
              </a:solidFill>
              <a:effectLst/>
              <a:uLnTx/>
              <a:uFillTx/>
              <a:latin typeface="Segoe UI" panose="020B0502040204020203" pitchFamily="34" charset="0"/>
              <a:cs typeface="Segoe UI" panose="020B0502040204020203" pitchFamily="34" charset="0"/>
            </a:endParaRPr>
          </a:p>
        </p:txBody>
      </p:sp>
      <p:sp>
        <p:nvSpPr>
          <p:cNvPr id="632" name="Titel 1">
            <a:extLst>
              <a:ext uri="{FF2B5EF4-FFF2-40B4-BE49-F238E27FC236}">
                <a16:creationId xmlns:a16="http://schemas.microsoft.com/office/drawing/2014/main" id="{D4CD8423-CE25-4486-B727-75B9DC6C1653}"/>
              </a:ext>
            </a:extLst>
          </p:cNvPr>
          <p:cNvSpPr txBox="1">
            <a:spLocks/>
          </p:cNvSpPr>
          <p:nvPr userDrawn="1"/>
        </p:nvSpPr>
        <p:spPr>
          <a:xfrm>
            <a:off x="1221298" y="1214470"/>
            <a:ext cx="5624670" cy="657952"/>
          </a:xfrm>
          <a:prstGeom prst="rect">
            <a:avLst/>
          </a:prstGeom>
        </p:spPr>
        <p:txBody>
          <a:bodyPr vert="horz" wrap="square" lIns="0" tIns="0" rIns="0" bIns="0" rtlCol="0" anchor="t">
            <a:noAutofit/>
          </a:bodyPr>
          <a:lstStyle>
            <a:lvl1pPr algn="l" defTabSz="914400" rtl="0" eaLnBrk="1" latinLnBrk="0" hangingPunct="1">
              <a:lnSpc>
                <a:spcPct val="80000"/>
              </a:lnSpc>
              <a:spcBef>
                <a:spcPct val="0"/>
              </a:spcBef>
              <a:buNone/>
              <a:defRPr sz="3000" kern="1200" cap="all" baseline="0">
                <a:solidFill>
                  <a:schemeClr val="accent1"/>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nl-NL" sz="3000" b="0" i="0" u="none" strike="noStrike" kern="1200" cap="all" spc="0" normalizeH="0" baseline="0" noProof="0">
                <a:ln>
                  <a:noFill/>
                </a:ln>
                <a:solidFill>
                  <a:srgbClr val="FFFFFF"/>
                </a:solidFill>
                <a:effectLst/>
                <a:uLnTx/>
                <a:uFillTx/>
                <a:latin typeface="Segoe UI Black" panose="020B0A02040204020203" pitchFamily="34" charset="0"/>
                <a:ea typeface="Segoe UI Black" panose="020B0A02040204020203" pitchFamily="34" charset="0"/>
                <a:cs typeface="Segoe UI" panose="020B0502040204020203" pitchFamily="34" charset="0"/>
              </a:rPr>
              <a:t>Een nieuwe </a:t>
            </a:r>
            <a:br>
              <a:rPr kumimoji="0" lang="nl-NL" sz="3000" b="0" i="0" u="none" strike="noStrike" kern="1200" cap="all" spc="0" normalizeH="0" baseline="0" noProof="0">
                <a:ln>
                  <a:noFill/>
                </a:ln>
                <a:solidFill>
                  <a:srgbClr val="FFFFFF"/>
                </a:solidFill>
                <a:effectLst/>
                <a:uLnTx/>
                <a:uFillTx/>
                <a:latin typeface="Segoe UI Black" panose="020B0A02040204020203" pitchFamily="34" charset="0"/>
                <a:ea typeface="Segoe UI Black" panose="020B0A02040204020203" pitchFamily="34" charset="0"/>
                <a:cs typeface="Segoe UI" panose="020B0502040204020203" pitchFamily="34" charset="0"/>
              </a:rPr>
            </a:br>
            <a:r>
              <a:rPr kumimoji="0" lang="nl-NL" sz="3000" b="0" i="0" u="none" strike="noStrike" kern="1200" cap="all" spc="0" normalizeH="0" baseline="0" noProof="0">
                <a:ln>
                  <a:noFill/>
                </a:ln>
                <a:solidFill>
                  <a:srgbClr val="FFFFFF"/>
                </a:solidFill>
                <a:effectLst/>
                <a:uLnTx/>
                <a:uFillTx/>
                <a:latin typeface="Segoe UI Black" panose="020B0A02040204020203" pitchFamily="34" charset="0"/>
                <a:ea typeface="Segoe UI Black" panose="020B0A02040204020203" pitchFamily="34" charset="0"/>
                <a:cs typeface="Segoe UI" panose="020B0502040204020203" pitchFamily="34" charset="0"/>
              </a:rPr>
              <a:t>dia toevoegen</a:t>
            </a:r>
          </a:p>
        </p:txBody>
      </p:sp>
      <p:grpSp>
        <p:nvGrpSpPr>
          <p:cNvPr id="633" name="P">
            <a:extLst>
              <a:ext uri="{FF2B5EF4-FFF2-40B4-BE49-F238E27FC236}">
                <a16:creationId xmlns:a16="http://schemas.microsoft.com/office/drawing/2014/main" id="{11A8826A-2199-4656-B538-A6A242F6B3E0}"/>
              </a:ext>
            </a:extLst>
          </p:cNvPr>
          <p:cNvGrpSpPr/>
          <p:nvPr userDrawn="1"/>
        </p:nvGrpSpPr>
        <p:grpSpPr>
          <a:xfrm>
            <a:off x="970649" y="720000"/>
            <a:ext cx="360000" cy="360000"/>
            <a:chOff x="2399038" y="2408969"/>
            <a:chExt cx="2162441" cy="2140423"/>
          </a:xfrm>
          <a:solidFill>
            <a:srgbClr val="1FF524"/>
          </a:solidFill>
        </p:grpSpPr>
        <p:sp>
          <p:nvSpPr>
            <p:cNvPr id="634" name="Rechthoekige driehoek 633">
              <a:extLst>
                <a:ext uri="{FF2B5EF4-FFF2-40B4-BE49-F238E27FC236}">
                  <a16:creationId xmlns:a16="http://schemas.microsoft.com/office/drawing/2014/main" id="{21F376FD-EE25-4C84-A7D5-8BDDC9CA2793}"/>
                </a:ext>
              </a:extLst>
            </p:cNvPr>
            <p:cNvSpPr/>
            <p:nvPr userDrawn="1"/>
          </p:nvSpPr>
          <p:spPr>
            <a:xfrm rot="5400000">
              <a:off x="2399038" y="3107765"/>
              <a:ext cx="1441627" cy="1441627"/>
            </a:xfrm>
            <a:prstGeom prst="rtTriangle">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endParaRPr>
            </a:p>
          </p:txBody>
        </p:sp>
        <p:sp>
          <p:nvSpPr>
            <p:cNvPr id="635" name="Rechthoek 634">
              <a:extLst>
                <a:ext uri="{FF2B5EF4-FFF2-40B4-BE49-F238E27FC236}">
                  <a16:creationId xmlns:a16="http://schemas.microsoft.com/office/drawing/2014/main" id="{EF19989B-661F-4E85-941B-A3376877AE85}"/>
                </a:ext>
              </a:extLst>
            </p:cNvPr>
            <p:cNvSpPr/>
            <p:nvPr userDrawn="1"/>
          </p:nvSpPr>
          <p:spPr>
            <a:xfrm>
              <a:off x="2399038" y="2408969"/>
              <a:ext cx="1441627" cy="1441627"/>
            </a:xfrm>
            <a:prstGeom prst="rect">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endParaRPr>
            </a:p>
          </p:txBody>
        </p:sp>
        <p:sp>
          <p:nvSpPr>
            <p:cNvPr id="636" name="Ovaal 635">
              <a:extLst>
                <a:ext uri="{FF2B5EF4-FFF2-40B4-BE49-F238E27FC236}">
                  <a16:creationId xmlns:a16="http://schemas.microsoft.com/office/drawing/2014/main" id="{4384074F-4768-403C-ADBC-7DBE74BCE80C}"/>
                </a:ext>
              </a:extLst>
            </p:cNvPr>
            <p:cNvSpPr/>
            <p:nvPr userDrawn="1"/>
          </p:nvSpPr>
          <p:spPr>
            <a:xfrm>
              <a:off x="3119852" y="2408969"/>
              <a:ext cx="1441627" cy="1441627"/>
            </a:xfrm>
            <a:prstGeom prst="ellipse">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endParaRPr>
            </a:p>
          </p:txBody>
        </p:sp>
      </p:grpSp>
      <p:sp>
        <p:nvSpPr>
          <p:cNvPr id="129" name="Tekstvak 128">
            <a:extLst>
              <a:ext uri="{FF2B5EF4-FFF2-40B4-BE49-F238E27FC236}">
                <a16:creationId xmlns:a16="http://schemas.microsoft.com/office/drawing/2014/main" id="{03E157D1-72E8-4F8E-A920-E2CD460BBB18}"/>
              </a:ext>
            </a:extLst>
          </p:cNvPr>
          <p:cNvSpPr txBox="1"/>
          <p:nvPr userDrawn="1"/>
        </p:nvSpPr>
        <p:spPr>
          <a:xfrm>
            <a:off x="1558687" y="5260391"/>
            <a:ext cx="2944813" cy="941356"/>
          </a:xfrm>
          <a:prstGeom prst="rect">
            <a:avLst/>
          </a:prstGeom>
        </p:spPr>
        <p:txBody>
          <a:bodyPr wrap="square" lIns="0" tIns="0" rIns="0" bIns="0" rtlCol="0">
            <a:noAutofit/>
          </a:bodyPr>
          <a:lstStyle/>
          <a:p>
            <a:pPr marL="0" algn="l" defTabSz="914400" rtl="0" eaLnBrk="1" latinLnBrk="0" hangingPunct="1">
              <a:lnSpc>
                <a:spcPct val="90000"/>
              </a:lnSpc>
            </a:pPr>
            <a:r>
              <a:rPr lang="nl-NL" sz="1400" kern="1200" noProof="0">
                <a:solidFill>
                  <a:srgbClr val="211F26"/>
                </a:solidFill>
                <a:latin typeface="Segoe UI" panose="020B0502040204020203" pitchFamily="34" charset="0"/>
                <a:ea typeface="Segoe UI" panose="020B0502040204020203" pitchFamily="34" charset="0"/>
                <a:cs typeface="Segoe UI" panose="020B0502040204020203" pitchFamily="34" charset="0"/>
              </a:rPr>
              <a:t>Ga naar de tab </a:t>
            </a:r>
            <a:r>
              <a:rPr lang="nl-NL" sz="1200" kern="1200" cap="all" noProof="0">
                <a:solidFill>
                  <a:srgbClr val="211F26"/>
                </a:solidFill>
                <a:latin typeface="Segoe UI Black" panose="020B0A02040204020203" pitchFamily="34" charset="0"/>
                <a:ea typeface="Segoe UI Black" panose="020B0A02040204020203" pitchFamily="34" charset="0"/>
                <a:cs typeface="Segoe UI" panose="020B0502040204020203" pitchFamily="34" charset="0"/>
              </a:rPr>
              <a:t>‘Invoegen’</a:t>
            </a:r>
            <a:r>
              <a:rPr lang="nl-NL" sz="1400" kern="1200" noProof="0">
                <a:solidFill>
                  <a:srgbClr val="211F26"/>
                </a:solidFill>
                <a:latin typeface="Segoe UI" panose="020B0502040204020203" pitchFamily="34" charset="0"/>
                <a:ea typeface="Segoe UI" panose="020B0502040204020203" pitchFamily="34" charset="0"/>
                <a:cs typeface="Segoe UI" panose="020B0502040204020203" pitchFamily="34" charset="0"/>
              </a:rPr>
              <a:t> en</a:t>
            </a:r>
            <a:br>
              <a:rPr lang="nl-NL" sz="1400" kern="1200" noProof="0">
                <a:solidFill>
                  <a:srgbClr val="211F26"/>
                </a:solidFill>
                <a:latin typeface="Segoe UI" panose="020B0502040204020203" pitchFamily="34" charset="0"/>
                <a:ea typeface="Segoe UI" panose="020B0502040204020203" pitchFamily="34" charset="0"/>
                <a:cs typeface="Segoe UI" panose="020B0502040204020203" pitchFamily="34" charset="0"/>
              </a:rPr>
            </a:br>
            <a:r>
              <a:rPr lang="nl-NL" sz="1400" kern="1200" noProof="0">
                <a:solidFill>
                  <a:srgbClr val="211F26"/>
                </a:solidFill>
                <a:latin typeface="Segoe UI" panose="020B0502040204020203" pitchFamily="34" charset="0"/>
                <a:ea typeface="Segoe UI" panose="020B0502040204020203" pitchFamily="34" charset="0"/>
                <a:cs typeface="Segoe UI" panose="020B0502040204020203" pitchFamily="34" charset="0"/>
              </a:rPr>
              <a:t>klik op de knop </a:t>
            </a:r>
            <a:r>
              <a:rPr lang="nl-NL" sz="1200" kern="1200" cap="all" noProof="0">
                <a:solidFill>
                  <a:srgbClr val="211F26"/>
                </a:solidFill>
                <a:latin typeface="Segoe UI Black" panose="020B0A02040204020203" pitchFamily="34" charset="0"/>
                <a:ea typeface="Segoe UI Black" panose="020B0A02040204020203" pitchFamily="34" charset="0"/>
                <a:cs typeface="Segoe UI" panose="020B0502040204020203" pitchFamily="34" charset="0"/>
              </a:rPr>
              <a:t>‘Nieuwe dia’</a:t>
            </a:r>
            <a:r>
              <a:rPr lang="nl-NL" sz="1200" kern="1200" cap="all" noProof="0">
                <a:solidFill>
                  <a:srgbClr val="211F26"/>
                </a:solidFill>
                <a:latin typeface="Segoe UI" panose="020B0502040204020203" pitchFamily="34" charset="0"/>
                <a:ea typeface="Segoe UI Black" panose="020B0A02040204020203" pitchFamily="34" charset="0"/>
                <a:cs typeface="Segoe UI" panose="020B0502040204020203" pitchFamily="34" charset="0"/>
              </a:rPr>
              <a:t> </a:t>
            </a:r>
            <a:r>
              <a:rPr lang="nl-NL" sz="1400" kern="1200" noProof="0">
                <a:solidFill>
                  <a:srgbClr val="211F26"/>
                </a:solidFill>
                <a:latin typeface="Segoe UI" panose="020B0502040204020203" pitchFamily="34" charset="0"/>
                <a:ea typeface="Segoe UI" panose="020B0502040204020203" pitchFamily="34" charset="0"/>
                <a:cs typeface="Segoe UI" panose="020B0502040204020203" pitchFamily="34" charset="0"/>
              </a:rPr>
              <a:t>om een nieuwe template indeling aan</a:t>
            </a:r>
            <a:br>
              <a:rPr lang="nl-NL" sz="1400" kern="1200" noProof="0">
                <a:solidFill>
                  <a:srgbClr val="211F26"/>
                </a:solidFill>
                <a:latin typeface="Segoe UI" panose="020B0502040204020203" pitchFamily="34" charset="0"/>
                <a:ea typeface="Segoe UI" panose="020B0502040204020203" pitchFamily="34" charset="0"/>
                <a:cs typeface="Segoe UI" panose="020B0502040204020203" pitchFamily="34" charset="0"/>
              </a:rPr>
            </a:br>
            <a:r>
              <a:rPr lang="nl-NL" sz="1400" kern="1200" noProof="0">
                <a:solidFill>
                  <a:srgbClr val="211F26"/>
                </a:solidFill>
                <a:latin typeface="Segoe UI" panose="020B0502040204020203" pitchFamily="34" charset="0"/>
                <a:ea typeface="Segoe UI" panose="020B0502040204020203" pitchFamily="34" charset="0"/>
                <a:cs typeface="Segoe UI" panose="020B0502040204020203" pitchFamily="34" charset="0"/>
              </a:rPr>
              <a:t>de presentatie toe te voegen.</a:t>
            </a:r>
          </a:p>
        </p:txBody>
      </p:sp>
      <p:sp>
        <p:nvSpPr>
          <p:cNvPr id="130" name="Tekstvak 129">
            <a:extLst>
              <a:ext uri="{FF2B5EF4-FFF2-40B4-BE49-F238E27FC236}">
                <a16:creationId xmlns:a16="http://schemas.microsoft.com/office/drawing/2014/main" id="{97CB32E9-7192-49D7-925D-C5A716C965E0}"/>
              </a:ext>
            </a:extLst>
          </p:cNvPr>
          <p:cNvSpPr txBox="1"/>
          <p:nvPr userDrawn="1"/>
        </p:nvSpPr>
        <p:spPr>
          <a:xfrm>
            <a:off x="5087150" y="5260389"/>
            <a:ext cx="3004226" cy="941357"/>
          </a:xfrm>
          <a:prstGeom prst="rect">
            <a:avLst/>
          </a:prstGeom>
        </p:spPr>
        <p:txBody>
          <a:bodyPr wrap="square" lIns="0" tIns="0" rIns="0" bIns="0" rtlCol="0">
            <a:noAutofit/>
          </a:bodyPr>
          <a:lstStyle>
            <a:defPPr>
              <a:defRPr lang="nl-NL"/>
            </a:defPPr>
            <a:lvl1pPr>
              <a:lnSpc>
                <a:spcPct val="90000"/>
              </a:lnSpc>
              <a:defRPr sz="1050">
                <a:solidFill>
                  <a:srgbClr val="44546A"/>
                </a:solidFill>
              </a:defRPr>
            </a:lvl1pPr>
          </a:lstStyle>
          <a:p>
            <a:pPr marL="0" lvl="0" algn="l" defTabSz="914400" rtl="0" eaLnBrk="1" latinLnBrk="0" hangingPunct="1"/>
            <a:r>
              <a:rPr lang="nl-NL" sz="1200" kern="1200" cap="all" noProof="0">
                <a:solidFill>
                  <a:srgbClr val="211F26"/>
                </a:solidFill>
                <a:latin typeface="Segoe UI Black" panose="020B0A02040204020203" pitchFamily="34" charset="0"/>
                <a:ea typeface="Segoe UI Black" panose="020B0A02040204020203" pitchFamily="34" charset="0"/>
                <a:cs typeface="Segoe UI" panose="020B0502040204020203" pitchFamily="34" charset="0"/>
              </a:rPr>
              <a:t>LET OP: </a:t>
            </a:r>
            <a:r>
              <a:rPr lang="nl-NL" sz="1400" kern="1200" noProof="0">
                <a:solidFill>
                  <a:srgbClr val="211F26"/>
                </a:solidFill>
                <a:latin typeface="Segoe UI" panose="020B0502040204020203" pitchFamily="34" charset="0"/>
                <a:ea typeface="Segoe UI" panose="020B0502040204020203" pitchFamily="34" charset="0"/>
                <a:cs typeface="Segoe UI" panose="020B0502040204020203" pitchFamily="34" charset="0"/>
              </a:rPr>
              <a:t>Het is niet mogelijk een dia</a:t>
            </a:r>
            <a:br>
              <a:rPr lang="nl-NL" sz="1400" kern="1200" noProof="0">
                <a:solidFill>
                  <a:srgbClr val="211F26"/>
                </a:solidFill>
                <a:latin typeface="Segoe UI" panose="020B0502040204020203" pitchFamily="34" charset="0"/>
                <a:ea typeface="Segoe UI" panose="020B0502040204020203" pitchFamily="34" charset="0"/>
                <a:cs typeface="Segoe UI" panose="020B0502040204020203" pitchFamily="34" charset="0"/>
              </a:rPr>
            </a:br>
            <a:r>
              <a:rPr lang="nl-NL" sz="1400" kern="1200" noProof="0">
                <a:solidFill>
                  <a:srgbClr val="211F26"/>
                </a:solidFill>
                <a:latin typeface="Segoe UI" panose="020B0502040204020203" pitchFamily="34" charset="0"/>
                <a:ea typeface="Segoe UI" panose="020B0502040204020203" pitchFamily="34" charset="0"/>
                <a:cs typeface="Segoe UI" panose="020B0502040204020203" pitchFamily="34" charset="0"/>
              </a:rPr>
              <a:t>te plakken uit een andere presentatie. Teksten en andere objecten kunnen één-voor-één worden gekopieerd </a:t>
            </a:r>
          </a:p>
          <a:p>
            <a:pPr marL="0" lvl="0" algn="l" defTabSz="914400" rtl="0" eaLnBrk="1" latinLnBrk="0" hangingPunct="1"/>
            <a:r>
              <a:rPr lang="nl-NL" sz="1400" kern="1200" noProof="0">
                <a:solidFill>
                  <a:srgbClr val="211F26"/>
                </a:solidFill>
                <a:latin typeface="Segoe UI" panose="020B0502040204020203" pitchFamily="34" charset="0"/>
                <a:ea typeface="Segoe UI" panose="020B0502040204020203" pitchFamily="34" charset="0"/>
                <a:cs typeface="Segoe UI" panose="020B0502040204020203" pitchFamily="34" charset="0"/>
              </a:rPr>
              <a:t>van de originele dia naar de nieuwe.</a:t>
            </a:r>
          </a:p>
        </p:txBody>
      </p:sp>
      <p:pic>
        <p:nvPicPr>
          <p:cNvPr id="140" name="Afbeelding 139">
            <a:extLst>
              <a:ext uri="{FF2B5EF4-FFF2-40B4-BE49-F238E27FC236}">
                <a16:creationId xmlns:a16="http://schemas.microsoft.com/office/drawing/2014/main" id="{18E951DF-2F42-490A-9AD7-B961A9993262}"/>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1436464" y="2558311"/>
            <a:ext cx="2980034" cy="1538380"/>
          </a:xfrm>
          <a:prstGeom prst="rect">
            <a:avLst/>
          </a:prstGeom>
          <a:ln>
            <a:solidFill>
              <a:srgbClr val="DADADA"/>
            </a:solidFill>
          </a:ln>
        </p:spPr>
      </p:pic>
      <p:pic>
        <p:nvPicPr>
          <p:cNvPr id="142" name="Afbeelding 141">
            <a:extLst>
              <a:ext uri="{FF2B5EF4-FFF2-40B4-BE49-F238E27FC236}">
                <a16:creationId xmlns:a16="http://schemas.microsoft.com/office/drawing/2014/main" id="{F442865F-FD17-4870-8DC8-2BAFE7AC9F10}"/>
              </a:ext>
            </a:extLst>
          </p:cNvPr>
          <p:cNvPicPr>
            <a:picLocks noChangeAspect="1"/>
          </p:cNvPicPr>
          <p:nvPr userDrawn="1"/>
        </p:nvPicPr>
        <p:blipFill>
          <a:blip r:embed="rId4" cstate="hqprint">
            <a:extLst>
              <a:ext uri="{28A0092B-C50C-407E-A947-70E740481C1C}">
                <a14:useLocalDpi xmlns:a14="http://schemas.microsoft.com/office/drawing/2010/main"/>
              </a:ext>
            </a:extLst>
          </a:blip>
          <a:srcRect/>
          <a:stretch/>
        </p:blipFill>
        <p:spPr>
          <a:xfrm>
            <a:off x="8493006" y="2558311"/>
            <a:ext cx="2980800" cy="1538380"/>
          </a:xfrm>
          <a:prstGeom prst="rect">
            <a:avLst/>
          </a:prstGeom>
          <a:ln>
            <a:solidFill>
              <a:srgbClr val="DADADA"/>
            </a:solidFill>
          </a:ln>
        </p:spPr>
      </p:pic>
      <p:sp>
        <p:nvSpPr>
          <p:cNvPr id="126" name="Rechthoek 125">
            <a:extLst>
              <a:ext uri="{FF2B5EF4-FFF2-40B4-BE49-F238E27FC236}">
                <a16:creationId xmlns:a16="http://schemas.microsoft.com/office/drawing/2014/main" id="{5FD5EA8E-CC82-4331-8AAC-1D8CD2EF306F}"/>
              </a:ext>
            </a:extLst>
          </p:cNvPr>
          <p:cNvSpPr/>
          <p:nvPr/>
        </p:nvSpPr>
        <p:spPr>
          <a:xfrm>
            <a:off x="1436325" y="2658135"/>
            <a:ext cx="83556" cy="139595"/>
          </a:xfrm>
          <a:prstGeom prst="rect">
            <a:avLst/>
          </a:prstGeom>
          <a:solidFill>
            <a:srgbClr val="1FF524">
              <a:alpha val="10000"/>
            </a:srgbClr>
          </a:solidFill>
          <a:ln w="15875">
            <a:solidFill>
              <a:srgbClr val="1FF524"/>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lvl="0" algn="ctr"/>
            <a:endParaRPr lang="nl-NL" sz="1800" noProof="0">
              <a:latin typeface="Segoe UI" panose="020B0502040204020203" pitchFamily="34" charset="0"/>
              <a:cs typeface="Segoe UI" panose="020B0502040204020203" pitchFamily="34" charset="0"/>
            </a:endParaRPr>
          </a:p>
        </p:txBody>
      </p:sp>
      <p:sp>
        <p:nvSpPr>
          <p:cNvPr id="111" name="Ovaal 110">
            <a:extLst>
              <a:ext uri="{FF2B5EF4-FFF2-40B4-BE49-F238E27FC236}">
                <a16:creationId xmlns:a16="http://schemas.microsoft.com/office/drawing/2014/main" id="{0FE56C80-025F-4CDF-85A0-6ECE7F5D0880}"/>
              </a:ext>
            </a:extLst>
          </p:cNvPr>
          <p:cNvSpPr/>
          <p:nvPr/>
        </p:nvSpPr>
        <p:spPr>
          <a:xfrm>
            <a:off x="1281321" y="4912444"/>
            <a:ext cx="288000" cy="288000"/>
          </a:xfrm>
          <a:prstGeom prst="ellipse">
            <a:avLst/>
          </a:prstGeom>
          <a:solidFill>
            <a:srgbClr val="18161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80000"/>
              </a:lnSpc>
              <a:spcBef>
                <a:spcPts val="600"/>
              </a:spcBef>
              <a:spcAft>
                <a:spcPts val="600"/>
              </a:spcAft>
            </a:pPr>
            <a:r>
              <a:rPr lang="nl-NL" sz="1000" b="1" cap="all" noProof="0">
                <a:solidFill>
                  <a:schemeClr val="bg1"/>
                </a:solidFill>
                <a:latin typeface="Segoe UI" panose="020B0502040204020203" pitchFamily="34" charset="0"/>
                <a:ea typeface="Segoe UI Black" panose="020B0A02040204020203" pitchFamily="34" charset="0"/>
                <a:cs typeface="Segoe UI" panose="020B0502040204020203" pitchFamily="34" charset="0"/>
              </a:rPr>
              <a:t>A</a:t>
            </a:r>
          </a:p>
        </p:txBody>
      </p:sp>
      <p:sp>
        <p:nvSpPr>
          <p:cNvPr id="112" name="Ovaal 111">
            <a:extLst>
              <a:ext uri="{FF2B5EF4-FFF2-40B4-BE49-F238E27FC236}">
                <a16:creationId xmlns:a16="http://schemas.microsoft.com/office/drawing/2014/main" id="{FAF75E46-6CF8-407C-B923-C20AA17BF27D}"/>
              </a:ext>
            </a:extLst>
          </p:cNvPr>
          <p:cNvSpPr/>
          <p:nvPr/>
        </p:nvSpPr>
        <p:spPr>
          <a:xfrm>
            <a:off x="4809783" y="4912444"/>
            <a:ext cx="288000" cy="288000"/>
          </a:xfrm>
          <a:prstGeom prst="ellipse">
            <a:avLst/>
          </a:prstGeom>
          <a:solidFill>
            <a:srgbClr val="18161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80000"/>
              </a:lnSpc>
              <a:spcBef>
                <a:spcPts val="600"/>
              </a:spcBef>
              <a:spcAft>
                <a:spcPts val="600"/>
              </a:spcAft>
            </a:pPr>
            <a:r>
              <a:rPr lang="nl-NL" sz="1000" b="1" cap="all" noProof="0">
                <a:solidFill>
                  <a:schemeClr val="bg1"/>
                </a:solidFill>
                <a:latin typeface="Segoe UI" panose="020B0502040204020203" pitchFamily="34" charset="0"/>
                <a:ea typeface="Segoe UI Black" panose="020B0A02040204020203" pitchFamily="34" charset="0"/>
                <a:cs typeface="Segoe UI" panose="020B0502040204020203" pitchFamily="34" charset="0"/>
              </a:rPr>
              <a:t>B</a:t>
            </a:r>
          </a:p>
        </p:txBody>
      </p:sp>
      <p:sp>
        <p:nvSpPr>
          <p:cNvPr id="114" name="Tekstvak 113">
            <a:extLst>
              <a:ext uri="{FF2B5EF4-FFF2-40B4-BE49-F238E27FC236}">
                <a16:creationId xmlns:a16="http://schemas.microsoft.com/office/drawing/2014/main" id="{EDF483FC-A878-41B4-B76F-1E8F398548CD}"/>
              </a:ext>
            </a:extLst>
          </p:cNvPr>
          <p:cNvSpPr txBox="1"/>
          <p:nvPr/>
        </p:nvSpPr>
        <p:spPr>
          <a:xfrm>
            <a:off x="8615612" y="5238884"/>
            <a:ext cx="2944391" cy="962862"/>
          </a:xfrm>
          <a:prstGeom prst="rect">
            <a:avLst/>
          </a:prstGeom>
        </p:spPr>
        <p:txBody>
          <a:bodyPr wrap="square" lIns="0" tIns="0" rIns="0" bIns="0" rtlCol="0">
            <a:noAutofit/>
          </a:bodyPr>
          <a:lstStyle>
            <a:defPPr>
              <a:defRPr lang="nl-NL"/>
            </a:defPPr>
            <a:lvl1pPr>
              <a:lnSpc>
                <a:spcPct val="90000"/>
              </a:lnSpc>
              <a:defRPr sz="1000">
                <a:solidFill>
                  <a:srgbClr val="44546A"/>
                </a:solidFill>
              </a:defRPr>
            </a:lvl1pPr>
          </a:lstStyle>
          <a:p>
            <a:pPr marL="0" lvl="0" algn="l" defTabSz="914400" rtl="0" eaLnBrk="1" latinLnBrk="0" hangingPunct="1"/>
            <a:r>
              <a:rPr lang="nl-NL" sz="1400" kern="1200" noProof="0">
                <a:solidFill>
                  <a:srgbClr val="211F26"/>
                </a:solidFill>
                <a:latin typeface="Segoe UI" panose="020B0502040204020203" pitchFamily="34" charset="0"/>
                <a:ea typeface="Segoe UI" panose="020B0502040204020203" pitchFamily="34" charset="0"/>
                <a:cs typeface="Segoe UI" panose="020B0502040204020203" pitchFamily="34" charset="0"/>
              </a:rPr>
              <a:t>Klik met de rechter muisknop op de miniatuurweergave van de dia, aan de linkerkant van het scherm.</a:t>
            </a:r>
            <a:br>
              <a:rPr lang="nl-NL" sz="1400" kern="1200" noProof="0">
                <a:solidFill>
                  <a:srgbClr val="211F26"/>
                </a:solidFill>
                <a:latin typeface="Segoe UI" panose="020B0502040204020203" pitchFamily="34" charset="0"/>
                <a:ea typeface="Segoe UI" panose="020B0502040204020203" pitchFamily="34" charset="0"/>
                <a:cs typeface="Segoe UI" panose="020B0502040204020203" pitchFamily="34" charset="0"/>
              </a:rPr>
            </a:br>
            <a:r>
              <a:rPr lang="nl-NL" sz="1400" kern="1200" noProof="0">
                <a:solidFill>
                  <a:srgbClr val="211F26"/>
                </a:solidFill>
                <a:latin typeface="Segoe UI" panose="020B0502040204020203" pitchFamily="34" charset="0"/>
                <a:ea typeface="Segoe UI" panose="020B0502040204020203" pitchFamily="34" charset="0"/>
                <a:cs typeface="Segoe UI" panose="020B0502040204020203" pitchFamily="34" charset="0"/>
              </a:rPr>
              <a:t>Klik vervolgens op </a:t>
            </a:r>
            <a:r>
              <a:rPr lang="nl-NL" sz="1200" kern="1200" cap="all" noProof="0">
                <a:solidFill>
                  <a:srgbClr val="211F26"/>
                </a:solidFill>
                <a:latin typeface="Segoe UI Black" panose="020B0A02040204020203" pitchFamily="34" charset="0"/>
                <a:ea typeface="Segoe UI Black" panose="020B0A02040204020203" pitchFamily="34" charset="0"/>
                <a:cs typeface="Segoe UI" panose="020B0502040204020203" pitchFamily="34" charset="0"/>
              </a:rPr>
              <a:t>‘DIA HERSTELLEN’</a:t>
            </a:r>
            <a:r>
              <a:rPr lang="nl-NL" sz="1400" kern="1200" noProof="0">
                <a:solidFill>
                  <a:srgbClr val="211F26"/>
                </a:solidFill>
                <a:latin typeface="Segoe UI" panose="020B0502040204020203" pitchFamily="34" charset="0"/>
                <a:ea typeface="Segoe UI" panose="020B0502040204020203" pitchFamily="34" charset="0"/>
                <a:cs typeface="Segoe UI" panose="020B0502040204020203" pitchFamily="34" charset="0"/>
              </a:rPr>
              <a:t> om de opmaak te herstellen.</a:t>
            </a:r>
          </a:p>
        </p:txBody>
      </p:sp>
      <p:sp>
        <p:nvSpPr>
          <p:cNvPr id="118" name="Ovaal 117">
            <a:extLst>
              <a:ext uri="{FF2B5EF4-FFF2-40B4-BE49-F238E27FC236}">
                <a16:creationId xmlns:a16="http://schemas.microsoft.com/office/drawing/2014/main" id="{7FB06636-C2FF-4289-9CAC-EBC9DFDABCA3}"/>
              </a:ext>
            </a:extLst>
          </p:cNvPr>
          <p:cNvSpPr/>
          <p:nvPr/>
        </p:nvSpPr>
        <p:spPr>
          <a:xfrm>
            <a:off x="8338246" y="4912444"/>
            <a:ext cx="288000" cy="288000"/>
          </a:xfrm>
          <a:prstGeom prst="ellipse">
            <a:avLst/>
          </a:prstGeom>
          <a:solidFill>
            <a:srgbClr val="18161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80000"/>
              </a:lnSpc>
              <a:spcBef>
                <a:spcPts val="600"/>
              </a:spcBef>
              <a:spcAft>
                <a:spcPts val="600"/>
              </a:spcAft>
            </a:pPr>
            <a:r>
              <a:rPr lang="nl-NL" sz="1000" b="1" cap="all" noProof="0">
                <a:solidFill>
                  <a:schemeClr val="bg1"/>
                </a:solidFill>
                <a:latin typeface="Segoe UI" panose="020B0502040204020203" pitchFamily="34" charset="0"/>
                <a:ea typeface="Segoe UI Black" panose="020B0A02040204020203" pitchFamily="34" charset="0"/>
                <a:cs typeface="Segoe UI" panose="020B0502040204020203" pitchFamily="34" charset="0"/>
              </a:rPr>
              <a:t>C</a:t>
            </a:r>
          </a:p>
        </p:txBody>
      </p:sp>
      <p:pic>
        <p:nvPicPr>
          <p:cNvPr id="153" name="Afbeelding 152">
            <a:extLst>
              <a:ext uri="{FF2B5EF4-FFF2-40B4-BE49-F238E27FC236}">
                <a16:creationId xmlns:a16="http://schemas.microsoft.com/office/drawing/2014/main" id="{48BE2741-49DD-4305-9E83-F88203ECFFFD}"/>
              </a:ext>
            </a:extLst>
          </p:cNvPr>
          <p:cNvPicPr>
            <a:picLocks/>
          </p:cNvPicPr>
          <p:nvPr userDrawn="1"/>
        </p:nvPicPr>
        <p:blipFill>
          <a:blip r:embed="rId5" cstate="hqprint">
            <a:extLst>
              <a:ext uri="{28A0092B-C50C-407E-A947-70E740481C1C}">
                <a14:useLocalDpi xmlns:a14="http://schemas.microsoft.com/office/drawing/2010/main"/>
              </a:ext>
            </a:extLst>
          </a:blip>
          <a:srcRect/>
          <a:stretch/>
        </p:blipFill>
        <p:spPr>
          <a:xfrm>
            <a:off x="6728997" y="3838247"/>
            <a:ext cx="1308140" cy="1087045"/>
          </a:xfrm>
          <a:prstGeom prst="rect">
            <a:avLst/>
          </a:prstGeom>
          <a:ln w="15875">
            <a:solidFill>
              <a:srgbClr val="1FF524"/>
            </a:solidFill>
          </a:ln>
        </p:spPr>
      </p:pic>
      <p:grpSp>
        <p:nvGrpSpPr>
          <p:cNvPr id="14" name="Groep 13">
            <a:extLst>
              <a:ext uri="{FF2B5EF4-FFF2-40B4-BE49-F238E27FC236}">
                <a16:creationId xmlns:a16="http://schemas.microsoft.com/office/drawing/2014/main" id="{ACA67BEF-85F4-468F-B639-02C0CF3B5794}"/>
              </a:ext>
            </a:extLst>
          </p:cNvPr>
          <p:cNvGrpSpPr/>
          <p:nvPr userDrawn="1"/>
        </p:nvGrpSpPr>
        <p:grpSpPr>
          <a:xfrm>
            <a:off x="7448961" y="4219350"/>
            <a:ext cx="393997" cy="393998"/>
            <a:chOff x="7125872" y="2479328"/>
            <a:chExt cx="433397" cy="433398"/>
          </a:xfrm>
        </p:grpSpPr>
        <p:sp>
          <p:nvSpPr>
            <p:cNvPr id="155" name="Ovaal 154">
              <a:extLst>
                <a:ext uri="{FF2B5EF4-FFF2-40B4-BE49-F238E27FC236}">
                  <a16:creationId xmlns:a16="http://schemas.microsoft.com/office/drawing/2014/main" id="{C62E37E0-01A2-486C-8F4B-4FC35E6E4EF4}"/>
                </a:ext>
              </a:extLst>
            </p:cNvPr>
            <p:cNvSpPr/>
            <p:nvPr userDrawn="1"/>
          </p:nvSpPr>
          <p:spPr>
            <a:xfrm>
              <a:off x="7125872" y="2479328"/>
              <a:ext cx="433397" cy="433398"/>
            </a:xfrm>
            <a:prstGeom prst="ellipse">
              <a:avLst/>
            </a:prstGeom>
            <a:solidFill>
              <a:srgbClr val="B7472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273" tIns="45637" rIns="91273" bIns="45637" numCol="1" spcCol="0" rtlCol="0" fromWordArt="0" anchor="ctr" anchorCtr="0" forceAA="0" compatLnSpc="1">
              <a:prstTxWarp prst="textNoShape">
                <a:avLst/>
              </a:prstTxWarp>
              <a:noAutofit/>
            </a:bodyPr>
            <a:lstStyle/>
            <a:p>
              <a:pPr algn="ctr"/>
              <a:endParaRPr lang="nl-NL" sz="2396" noProof="0">
                <a:latin typeface="Segoe UI" panose="020B0502040204020203" pitchFamily="34" charset="0"/>
                <a:cs typeface="Segoe UI" panose="020B0502040204020203" pitchFamily="34" charset="0"/>
              </a:endParaRPr>
            </a:p>
          </p:txBody>
        </p:sp>
        <p:sp>
          <p:nvSpPr>
            <p:cNvPr id="156" name="Vermenigvuldigen 40">
              <a:extLst>
                <a:ext uri="{FF2B5EF4-FFF2-40B4-BE49-F238E27FC236}">
                  <a16:creationId xmlns:a16="http://schemas.microsoft.com/office/drawing/2014/main" id="{927BC328-A6D7-4198-B757-E001F8DF061A}"/>
                </a:ext>
              </a:extLst>
            </p:cNvPr>
            <p:cNvSpPr/>
            <p:nvPr userDrawn="1"/>
          </p:nvSpPr>
          <p:spPr>
            <a:xfrm>
              <a:off x="7138699" y="2492613"/>
              <a:ext cx="406826" cy="406827"/>
            </a:xfrm>
            <a:prstGeom prst="mathMultiply">
              <a:avLst>
                <a:gd name="adj1" fmla="val 5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273" tIns="45637" rIns="91273" bIns="45637" numCol="1" spcCol="0" rtlCol="0" fromWordArt="0" anchor="ctr" anchorCtr="0" forceAA="0" compatLnSpc="1">
              <a:prstTxWarp prst="textNoShape">
                <a:avLst/>
              </a:prstTxWarp>
              <a:noAutofit/>
            </a:bodyPr>
            <a:lstStyle/>
            <a:p>
              <a:pPr algn="ctr"/>
              <a:endParaRPr lang="nl-NL" sz="2396" noProof="0">
                <a:latin typeface="Segoe UI" panose="020B0502040204020203" pitchFamily="34" charset="0"/>
                <a:cs typeface="Segoe UI" panose="020B0502040204020203" pitchFamily="34" charset="0"/>
              </a:endParaRPr>
            </a:p>
          </p:txBody>
        </p:sp>
      </p:grpSp>
      <p:grpSp>
        <p:nvGrpSpPr>
          <p:cNvPr id="158" name="Groep 157">
            <a:extLst>
              <a:ext uri="{FF2B5EF4-FFF2-40B4-BE49-F238E27FC236}">
                <a16:creationId xmlns:a16="http://schemas.microsoft.com/office/drawing/2014/main" id="{DC1A7F48-2129-4417-B99C-2F72A930EA7B}"/>
              </a:ext>
            </a:extLst>
          </p:cNvPr>
          <p:cNvGrpSpPr/>
          <p:nvPr userDrawn="1"/>
        </p:nvGrpSpPr>
        <p:grpSpPr>
          <a:xfrm>
            <a:off x="5370733" y="3037325"/>
            <a:ext cx="135194" cy="135194"/>
            <a:chOff x="7125872" y="2479328"/>
            <a:chExt cx="433397" cy="433398"/>
          </a:xfrm>
        </p:grpSpPr>
        <p:sp>
          <p:nvSpPr>
            <p:cNvPr id="159" name="Ovaal 158">
              <a:extLst>
                <a:ext uri="{FF2B5EF4-FFF2-40B4-BE49-F238E27FC236}">
                  <a16:creationId xmlns:a16="http://schemas.microsoft.com/office/drawing/2014/main" id="{AF144F26-C043-4812-BF10-9B4675A6ECCE}"/>
                </a:ext>
              </a:extLst>
            </p:cNvPr>
            <p:cNvSpPr/>
            <p:nvPr userDrawn="1"/>
          </p:nvSpPr>
          <p:spPr>
            <a:xfrm>
              <a:off x="7125872" y="2479328"/>
              <a:ext cx="433397" cy="433398"/>
            </a:xfrm>
            <a:prstGeom prst="ellipse">
              <a:avLst/>
            </a:prstGeom>
            <a:solidFill>
              <a:srgbClr val="B7472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273" tIns="45637" rIns="91273" bIns="45637" numCol="1" spcCol="0" rtlCol="0" fromWordArt="0" anchor="ctr" anchorCtr="0" forceAA="0" compatLnSpc="1">
              <a:prstTxWarp prst="textNoShape">
                <a:avLst/>
              </a:prstTxWarp>
              <a:noAutofit/>
            </a:bodyPr>
            <a:lstStyle/>
            <a:p>
              <a:pPr algn="ctr"/>
              <a:endParaRPr lang="nl-NL" sz="2396" noProof="0">
                <a:latin typeface="Segoe UI" panose="020B0502040204020203" pitchFamily="34" charset="0"/>
                <a:cs typeface="Segoe UI" panose="020B0502040204020203" pitchFamily="34" charset="0"/>
              </a:endParaRPr>
            </a:p>
          </p:txBody>
        </p:sp>
        <p:sp>
          <p:nvSpPr>
            <p:cNvPr id="160" name="Vermenigvuldigen 40">
              <a:extLst>
                <a:ext uri="{FF2B5EF4-FFF2-40B4-BE49-F238E27FC236}">
                  <a16:creationId xmlns:a16="http://schemas.microsoft.com/office/drawing/2014/main" id="{573614AA-80F1-44C5-B122-EF8B9DA8C8B0}"/>
                </a:ext>
              </a:extLst>
            </p:cNvPr>
            <p:cNvSpPr/>
            <p:nvPr userDrawn="1"/>
          </p:nvSpPr>
          <p:spPr>
            <a:xfrm>
              <a:off x="7138699" y="2492613"/>
              <a:ext cx="406826" cy="406827"/>
            </a:xfrm>
            <a:prstGeom prst="mathMultiply">
              <a:avLst>
                <a:gd name="adj1" fmla="val 5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273" tIns="45637" rIns="91273" bIns="45637" numCol="1" spcCol="0" rtlCol="0" fromWordArt="0" anchor="ctr" anchorCtr="0" forceAA="0" compatLnSpc="1">
              <a:prstTxWarp prst="textNoShape">
                <a:avLst/>
              </a:prstTxWarp>
              <a:noAutofit/>
            </a:bodyPr>
            <a:lstStyle/>
            <a:p>
              <a:pPr algn="ctr"/>
              <a:endParaRPr lang="nl-NL" sz="2396" noProof="0">
                <a:latin typeface="Segoe UI" panose="020B0502040204020203" pitchFamily="34" charset="0"/>
                <a:cs typeface="Segoe UI" panose="020B0502040204020203" pitchFamily="34" charset="0"/>
              </a:endParaRPr>
            </a:p>
          </p:txBody>
        </p:sp>
      </p:grpSp>
      <p:pic>
        <p:nvPicPr>
          <p:cNvPr id="1026" name="Picture 2">
            <a:extLst>
              <a:ext uri="{FF2B5EF4-FFF2-40B4-BE49-F238E27FC236}">
                <a16:creationId xmlns:a16="http://schemas.microsoft.com/office/drawing/2014/main" id="{15E1FC11-7BCD-4301-B368-9C25AFC06316}"/>
              </a:ext>
            </a:extLst>
          </p:cNvPr>
          <p:cNvPicPr>
            <a:picLocks noChangeAspect="1" noChangeArrowheads="1"/>
          </p:cNvPicPr>
          <p:nvPr userDrawn="1"/>
        </p:nvPicPr>
        <p:blipFill rotWithShape="1">
          <a:blip r:embed="rId6" cstate="hqprint">
            <a:extLst>
              <a:ext uri="{28A0092B-C50C-407E-A947-70E740481C1C}">
                <a14:useLocalDpi xmlns:a14="http://schemas.microsoft.com/office/drawing/2010/main"/>
              </a:ext>
            </a:extLst>
          </a:blip>
          <a:srcRect/>
          <a:stretch/>
        </p:blipFill>
        <p:spPr bwMode="auto">
          <a:xfrm>
            <a:off x="2807259" y="3993010"/>
            <a:ext cx="1706875" cy="932282"/>
          </a:xfrm>
          <a:prstGeom prst="rect">
            <a:avLst/>
          </a:prstGeom>
          <a:ln w="15875">
            <a:solidFill>
              <a:srgbClr val="1FF524"/>
            </a:solidFill>
          </a:ln>
          <a:extLst>
            <a:ext uri="{909E8E84-426E-40DD-AFC4-6F175D3DCCD1}">
              <a14:hiddenFill xmlns:a14="http://schemas.microsoft.com/office/drawing/2010/main">
                <a:solidFill>
                  <a:srgbClr val="FFFFFF"/>
                </a:solidFill>
              </a14:hiddenFill>
            </a:ext>
          </a:extLst>
        </p:spPr>
      </p:pic>
      <p:pic>
        <p:nvPicPr>
          <p:cNvPr id="120" name="Afbeelding 119">
            <a:extLst>
              <a:ext uri="{FF2B5EF4-FFF2-40B4-BE49-F238E27FC236}">
                <a16:creationId xmlns:a16="http://schemas.microsoft.com/office/drawing/2014/main" id="{78A1EF26-101E-4F74-967B-2D2D73C1B142}"/>
              </a:ext>
            </a:extLst>
          </p:cNvPr>
          <p:cNvPicPr>
            <a:picLocks/>
          </p:cNvPicPr>
          <p:nvPr/>
        </p:nvPicPr>
        <p:blipFill>
          <a:blip r:embed="rId7" cstate="hqprint">
            <a:extLst>
              <a:ext uri="{28A0092B-C50C-407E-A947-70E740481C1C}">
                <a14:useLocalDpi xmlns:a14="http://schemas.microsoft.com/office/drawing/2010/main"/>
              </a:ext>
            </a:extLst>
          </a:blip>
          <a:srcRect/>
          <a:stretch/>
        </p:blipFill>
        <p:spPr>
          <a:xfrm>
            <a:off x="9619529" y="3993010"/>
            <a:ext cx="1951107" cy="932282"/>
          </a:xfrm>
          <a:prstGeom prst="rect">
            <a:avLst/>
          </a:prstGeom>
          <a:ln w="15875">
            <a:solidFill>
              <a:srgbClr val="1FF524"/>
            </a:solidFill>
          </a:ln>
        </p:spPr>
      </p:pic>
    </p:spTree>
    <p:extLst>
      <p:ext uri="{BB962C8B-B14F-4D97-AF65-F5344CB8AC3E}">
        <p14:creationId xmlns:p14="http://schemas.microsoft.com/office/powerpoint/2010/main" val="2582169545"/>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ogo animatie">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322DB4B0-CA05-4A9D-96E2-450688C4E6FC}"/>
              </a:ext>
            </a:extLst>
          </p:cNvPr>
          <p:cNvSpPr/>
          <p:nvPr userDrawn="1"/>
        </p:nvSpPr>
        <p:spPr>
          <a:xfrm>
            <a:off x="0" y="-425941"/>
            <a:ext cx="1287212"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a:solidFill>
                  <a:schemeClr val="accent1"/>
                </a:solidFill>
                <a:latin typeface="+mj-lt"/>
              </a:rPr>
              <a:t>Logo animatie</a:t>
            </a:r>
          </a:p>
        </p:txBody>
      </p:sp>
      <p:grpSp>
        <p:nvGrpSpPr>
          <p:cNvPr id="31" name="Groep 30">
            <a:extLst>
              <a:ext uri="{FF2B5EF4-FFF2-40B4-BE49-F238E27FC236}">
                <a16:creationId xmlns:a16="http://schemas.microsoft.com/office/drawing/2014/main" id="{59DB5BE7-69C8-4F42-482C-D538DF7C8629}"/>
              </a:ext>
            </a:extLst>
          </p:cNvPr>
          <p:cNvGrpSpPr/>
          <p:nvPr userDrawn="1"/>
        </p:nvGrpSpPr>
        <p:grpSpPr>
          <a:xfrm>
            <a:off x="5804131" y="2734425"/>
            <a:ext cx="3028575" cy="1865437"/>
            <a:chOff x="5804131" y="3171399"/>
            <a:chExt cx="3028575" cy="1865437"/>
          </a:xfrm>
        </p:grpSpPr>
        <p:sp>
          <p:nvSpPr>
            <p:cNvPr id="11" name="Vrije vorm: vorm 10">
              <a:extLst>
                <a:ext uri="{FF2B5EF4-FFF2-40B4-BE49-F238E27FC236}">
                  <a16:creationId xmlns:a16="http://schemas.microsoft.com/office/drawing/2014/main" id="{C79EF364-DB06-0626-98B0-E9944C7445ED}"/>
                </a:ext>
              </a:extLst>
            </p:cNvPr>
            <p:cNvSpPr/>
            <p:nvPr/>
          </p:nvSpPr>
          <p:spPr>
            <a:xfrm>
              <a:off x="5839975" y="3171399"/>
              <a:ext cx="428939" cy="526229"/>
            </a:xfrm>
            <a:custGeom>
              <a:avLst/>
              <a:gdLst>
                <a:gd name="connsiteX0" fmla="*/ 310381 w 428939"/>
                <a:gd name="connsiteY0" fmla="*/ 0 h 526229"/>
                <a:gd name="connsiteX1" fmla="*/ 428940 w 428939"/>
                <a:gd name="connsiteY1" fmla="*/ 0 h 526229"/>
                <a:gd name="connsiteX2" fmla="*/ 428940 w 428939"/>
                <a:gd name="connsiteY2" fmla="*/ 526230 h 526229"/>
                <a:gd name="connsiteX3" fmla="*/ 310381 w 428939"/>
                <a:gd name="connsiteY3" fmla="*/ 526230 h 526229"/>
                <a:gd name="connsiteX4" fmla="*/ 310381 w 428939"/>
                <a:gd name="connsiteY4" fmla="*/ 298958 h 526229"/>
                <a:gd name="connsiteX5" fmla="*/ 120135 w 428939"/>
                <a:gd name="connsiteY5" fmla="*/ 298958 h 526229"/>
                <a:gd name="connsiteX6" fmla="*/ 120135 w 428939"/>
                <a:gd name="connsiteY6" fmla="*/ 526230 h 526229"/>
                <a:gd name="connsiteX7" fmla="*/ 0 w 428939"/>
                <a:gd name="connsiteY7" fmla="*/ 526230 h 526229"/>
                <a:gd name="connsiteX8" fmla="*/ 0 w 428939"/>
                <a:gd name="connsiteY8" fmla="*/ 0 h 526229"/>
                <a:gd name="connsiteX9" fmla="*/ 120135 w 428939"/>
                <a:gd name="connsiteY9" fmla="*/ 0 h 526229"/>
                <a:gd name="connsiteX10" fmla="*/ 120135 w 428939"/>
                <a:gd name="connsiteY10" fmla="*/ 199699 h 526229"/>
                <a:gd name="connsiteX11" fmla="*/ 310381 w 428939"/>
                <a:gd name="connsiteY11" fmla="*/ 199699 h 526229"/>
                <a:gd name="connsiteX12" fmla="*/ 310381 w 428939"/>
                <a:gd name="connsiteY12" fmla="*/ 0 h 526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8939" h="526229">
                  <a:moveTo>
                    <a:pt x="310381" y="0"/>
                  </a:moveTo>
                  <a:lnTo>
                    <a:pt x="428940" y="0"/>
                  </a:lnTo>
                  <a:lnTo>
                    <a:pt x="428940" y="526230"/>
                  </a:lnTo>
                  <a:lnTo>
                    <a:pt x="310381" y="526230"/>
                  </a:lnTo>
                  <a:lnTo>
                    <a:pt x="310381" y="298958"/>
                  </a:lnTo>
                  <a:lnTo>
                    <a:pt x="120135" y="298958"/>
                  </a:lnTo>
                  <a:lnTo>
                    <a:pt x="120135" y="526230"/>
                  </a:lnTo>
                  <a:lnTo>
                    <a:pt x="0" y="526230"/>
                  </a:lnTo>
                  <a:lnTo>
                    <a:pt x="0" y="0"/>
                  </a:lnTo>
                  <a:lnTo>
                    <a:pt x="120135" y="0"/>
                  </a:lnTo>
                  <a:lnTo>
                    <a:pt x="120135" y="199699"/>
                  </a:lnTo>
                  <a:lnTo>
                    <a:pt x="310381" y="199699"/>
                  </a:lnTo>
                  <a:lnTo>
                    <a:pt x="310381" y="0"/>
                  </a:lnTo>
                  <a:close/>
                </a:path>
              </a:pathLst>
            </a:custGeom>
            <a:solidFill>
              <a:schemeClr val="accent1"/>
            </a:solidFill>
            <a:ln w="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611315A4-E5FD-7C07-8355-52A626893B51}"/>
                </a:ext>
              </a:extLst>
            </p:cNvPr>
            <p:cNvSpPr/>
            <p:nvPr/>
          </p:nvSpPr>
          <p:spPr>
            <a:xfrm>
              <a:off x="6327210" y="3299805"/>
              <a:ext cx="385612" cy="408852"/>
            </a:xfrm>
            <a:custGeom>
              <a:avLst/>
              <a:gdLst>
                <a:gd name="connsiteX0" fmla="*/ 114620 w 385612"/>
                <a:gd name="connsiteY0" fmla="*/ 236725 h 408852"/>
                <a:gd name="connsiteX1" fmla="*/ 198124 w 385612"/>
                <a:gd name="connsiteY1" fmla="*/ 319440 h 408852"/>
                <a:gd name="connsiteX2" fmla="*/ 270598 w 385612"/>
                <a:gd name="connsiteY2" fmla="*/ 278476 h 408852"/>
                <a:gd name="connsiteX3" fmla="*/ 380886 w 385612"/>
                <a:gd name="connsiteY3" fmla="*/ 285960 h 408852"/>
                <a:gd name="connsiteX4" fmla="*/ 195366 w 385612"/>
                <a:gd name="connsiteY4" fmla="*/ 408852 h 408852"/>
                <a:gd name="connsiteX5" fmla="*/ 0 w 385612"/>
                <a:gd name="connsiteY5" fmla="*/ 204426 h 408852"/>
                <a:gd name="connsiteX6" fmla="*/ 195366 w 385612"/>
                <a:gd name="connsiteY6" fmla="*/ 0 h 408852"/>
                <a:gd name="connsiteX7" fmla="*/ 385613 w 385612"/>
                <a:gd name="connsiteY7" fmla="*/ 217818 h 408852"/>
                <a:gd name="connsiteX8" fmla="*/ 385613 w 385612"/>
                <a:gd name="connsiteY8" fmla="*/ 236331 h 408852"/>
                <a:gd name="connsiteX9" fmla="*/ 115014 w 385612"/>
                <a:gd name="connsiteY9" fmla="*/ 236331 h 408852"/>
                <a:gd name="connsiteX10" fmla="*/ 269417 w 385612"/>
                <a:gd name="connsiteY10" fmla="*/ 153221 h 408852"/>
                <a:gd name="connsiteX11" fmla="*/ 197730 w 385612"/>
                <a:gd name="connsiteY11" fmla="*/ 87048 h 408852"/>
                <a:gd name="connsiteX12" fmla="*/ 115014 w 385612"/>
                <a:gd name="connsiteY12" fmla="*/ 153221 h 408852"/>
                <a:gd name="connsiteX13" fmla="*/ 269417 w 385612"/>
                <a:gd name="connsiteY13" fmla="*/ 153221 h 408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5612" h="408852">
                  <a:moveTo>
                    <a:pt x="114620" y="236725"/>
                  </a:moveTo>
                  <a:cubicBezTo>
                    <a:pt x="121316" y="284385"/>
                    <a:pt x="147313" y="319440"/>
                    <a:pt x="198124" y="319440"/>
                  </a:cubicBezTo>
                  <a:cubicBezTo>
                    <a:pt x="232391" y="319440"/>
                    <a:pt x="254055" y="307624"/>
                    <a:pt x="270598" y="278476"/>
                  </a:cubicBezTo>
                  <a:lnTo>
                    <a:pt x="380886" y="285960"/>
                  </a:lnTo>
                  <a:cubicBezTo>
                    <a:pt x="353314" y="368676"/>
                    <a:pt x="280445" y="408852"/>
                    <a:pt x="195366" y="408852"/>
                  </a:cubicBezTo>
                  <a:cubicBezTo>
                    <a:pt x="73262" y="408852"/>
                    <a:pt x="0" y="322985"/>
                    <a:pt x="0" y="204426"/>
                  </a:cubicBezTo>
                  <a:cubicBezTo>
                    <a:pt x="0" y="85867"/>
                    <a:pt x="76807" y="0"/>
                    <a:pt x="195366" y="0"/>
                  </a:cubicBezTo>
                  <a:cubicBezTo>
                    <a:pt x="324166" y="0"/>
                    <a:pt x="385613" y="98471"/>
                    <a:pt x="385613" y="217818"/>
                  </a:cubicBezTo>
                  <a:lnTo>
                    <a:pt x="385613" y="236331"/>
                  </a:lnTo>
                  <a:lnTo>
                    <a:pt x="115014" y="236331"/>
                  </a:lnTo>
                  <a:close/>
                  <a:moveTo>
                    <a:pt x="269417" y="153221"/>
                  </a:moveTo>
                  <a:cubicBezTo>
                    <a:pt x="265872" y="114620"/>
                    <a:pt x="237512" y="87048"/>
                    <a:pt x="197730" y="87048"/>
                  </a:cubicBezTo>
                  <a:cubicBezTo>
                    <a:pt x="150857" y="87048"/>
                    <a:pt x="126830" y="109500"/>
                    <a:pt x="115014" y="153221"/>
                  </a:cubicBezTo>
                  <a:lnTo>
                    <a:pt x="269417" y="153221"/>
                  </a:lnTo>
                  <a:close/>
                </a:path>
              </a:pathLst>
            </a:custGeom>
            <a:solidFill>
              <a:schemeClr val="accent1"/>
            </a:solidFill>
            <a:ln w="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1C91CD64-935D-627E-E2D5-D8EDA9061E00}"/>
                </a:ext>
              </a:extLst>
            </p:cNvPr>
            <p:cNvSpPr/>
            <p:nvPr/>
          </p:nvSpPr>
          <p:spPr>
            <a:xfrm>
              <a:off x="6734092" y="3197395"/>
              <a:ext cx="236330" cy="504959"/>
            </a:xfrm>
            <a:custGeom>
              <a:avLst/>
              <a:gdLst>
                <a:gd name="connsiteX0" fmla="*/ 164644 w 236330"/>
                <a:gd name="connsiteY0" fmla="*/ 197730 h 504959"/>
                <a:gd name="connsiteX1" fmla="*/ 164644 w 236330"/>
                <a:gd name="connsiteY1" fmla="*/ 371433 h 504959"/>
                <a:gd name="connsiteX2" fmla="*/ 206395 w 236330"/>
                <a:gd name="connsiteY2" fmla="*/ 416336 h 504959"/>
                <a:gd name="connsiteX3" fmla="*/ 236330 w 236330"/>
                <a:gd name="connsiteY3" fmla="*/ 414761 h 504959"/>
                <a:gd name="connsiteX4" fmla="*/ 236330 w 236330"/>
                <a:gd name="connsiteY4" fmla="*/ 499840 h 504959"/>
                <a:gd name="connsiteX5" fmla="*/ 161099 w 236330"/>
                <a:gd name="connsiteY5" fmla="*/ 504960 h 504959"/>
                <a:gd name="connsiteX6" fmla="*/ 55144 w 236330"/>
                <a:gd name="connsiteY6" fmla="*/ 384037 h 504959"/>
                <a:gd name="connsiteX7" fmla="*/ 55144 w 236330"/>
                <a:gd name="connsiteY7" fmla="*/ 197730 h 504959"/>
                <a:gd name="connsiteX8" fmla="*/ 0 w 236330"/>
                <a:gd name="connsiteY8" fmla="*/ 197730 h 504959"/>
                <a:gd name="connsiteX9" fmla="*/ 0 w 236330"/>
                <a:gd name="connsiteY9" fmla="*/ 114227 h 504959"/>
                <a:gd name="connsiteX10" fmla="*/ 55144 w 236330"/>
                <a:gd name="connsiteY10" fmla="*/ 114227 h 504959"/>
                <a:gd name="connsiteX11" fmla="*/ 55144 w 236330"/>
                <a:gd name="connsiteY11" fmla="*/ 0 h 504959"/>
                <a:gd name="connsiteX12" fmla="*/ 164644 w 236330"/>
                <a:gd name="connsiteY12" fmla="*/ 0 h 504959"/>
                <a:gd name="connsiteX13" fmla="*/ 164644 w 236330"/>
                <a:gd name="connsiteY13" fmla="*/ 114227 h 504959"/>
                <a:gd name="connsiteX14" fmla="*/ 232392 w 236330"/>
                <a:gd name="connsiteY14" fmla="*/ 114227 h 504959"/>
                <a:gd name="connsiteX15" fmla="*/ 232392 w 236330"/>
                <a:gd name="connsiteY15" fmla="*/ 197730 h 504959"/>
                <a:gd name="connsiteX16" fmla="*/ 164644 w 236330"/>
                <a:gd name="connsiteY16" fmla="*/ 197730 h 50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6330" h="504959">
                  <a:moveTo>
                    <a:pt x="164644" y="197730"/>
                  </a:moveTo>
                  <a:lnTo>
                    <a:pt x="164644" y="371433"/>
                  </a:lnTo>
                  <a:cubicBezTo>
                    <a:pt x="164644" y="403338"/>
                    <a:pt x="170552" y="416336"/>
                    <a:pt x="206395" y="416336"/>
                  </a:cubicBezTo>
                  <a:cubicBezTo>
                    <a:pt x="217424" y="416336"/>
                    <a:pt x="224908" y="415548"/>
                    <a:pt x="236330" y="414761"/>
                  </a:cubicBezTo>
                  <a:lnTo>
                    <a:pt x="236330" y="499840"/>
                  </a:lnTo>
                  <a:cubicBezTo>
                    <a:pt x="198124" y="504172"/>
                    <a:pt x="178036" y="504960"/>
                    <a:pt x="161099" y="504960"/>
                  </a:cubicBezTo>
                  <a:cubicBezTo>
                    <a:pt x="70899" y="504960"/>
                    <a:pt x="55144" y="461633"/>
                    <a:pt x="55144" y="384037"/>
                  </a:cubicBezTo>
                  <a:lnTo>
                    <a:pt x="55144" y="197730"/>
                  </a:lnTo>
                  <a:lnTo>
                    <a:pt x="0" y="197730"/>
                  </a:lnTo>
                  <a:lnTo>
                    <a:pt x="0" y="114227"/>
                  </a:lnTo>
                  <a:lnTo>
                    <a:pt x="55144" y="114227"/>
                  </a:lnTo>
                  <a:lnTo>
                    <a:pt x="55144" y="0"/>
                  </a:lnTo>
                  <a:lnTo>
                    <a:pt x="164644" y="0"/>
                  </a:lnTo>
                  <a:lnTo>
                    <a:pt x="164644" y="114227"/>
                  </a:lnTo>
                  <a:lnTo>
                    <a:pt x="232392" y="114227"/>
                  </a:lnTo>
                  <a:lnTo>
                    <a:pt x="232392" y="197730"/>
                  </a:lnTo>
                  <a:lnTo>
                    <a:pt x="164644" y="197730"/>
                  </a:lnTo>
                  <a:close/>
                </a:path>
              </a:pathLst>
            </a:custGeom>
            <a:solidFill>
              <a:schemeClr val="accent1"/>
            </a:solidFill>
            <a:ln w="0" cap="flat">
              <a:noFill/>
              <a:prstDash val="solid"/>
              <a:miter/>
            </a:ln>
          </p:spPr>
          <p:txBody>
            <a:bodyPr rtlCol="0" anchor="ctr"/>
            <a:lstStyle/>
            <a:p>
              <a:endParaRPr lang="nl-NL"/>
            </a:p>
          </p:txBody>
        </p:sp>
        <p:sp>
          <p:nvSpPr>
            <p:cNvPr id="14" name="Vrije vorm: vorm 13">
              <a:extLst>
                <a:ext uri="{FF2B5EF4-FFF2-40B4-BE49-F238E27FC236}">
                  <a16:creationId xmlns:a16="http://schemas.microsoft.com/office/drawing/2014/main" id="{EA57891F-A2E3-49E7-7769-AB16F19529EB}"/>
                </a:ext>
              </a:extLst>
            </p:cNvPr>
            <p:cNvSpPr/>
            <p:nvPr/>
          </p:nvSpPr>
          <p:spPr>
            <a:xfrm>
              <a:off x="5804131" y="3835094"/>
              <a:ext cx="348587" cy="537652"/>
            </a:xfrm>
            <a:custGeom>
              <a:avLst/>
              <a:gdLst>
                <a:gd name="connsiteX0" fmla="*/ 348587 w 348587"/>
                <a:gd name="connsiteY0" fmla="*/ 394 h 537652"/>
                <a:gd name="connsiteX1" fmla="*/ 348587 w 348587"/>
                <a:gd name="connsiteY1" fmla="*/ 329681 h 537652"/>
                <a:gd name="connsiteX2" fmla="*/ 287535 w 348587"/>
                <a:gd name="connsiteY2" fmla="*/ 506535 h 537652"/>
                <a:gd name="connsiteX3" fmla="*/ 164643 w 348587"/>
                <a:gd name="connsiteY3" fmla="*/ 537652 h 537652"/>
                <a:gd name="connsiteX4" fmla="*/ 7484 w 348587"/>
                <a:gd name="connsiteY4" fmla="*/ 438394 h 537652"/>
                <a:gd name="connsiteX5" fmla="*/ 0 w 348587"/>
                <a:gd name="connsiteY5" fmla="*/ 363949 h 537652"/>
                <a:gd name="connsiteX6" fmla="*/ 0 w 348587"/>
                <a:gd name="connsiteY6" fmla="*/ 323773 h 537652"/>
                <a:gd name="connsiteX7" fmla="*/ 115408 w 348587"/>
                <a:gd name="connsiteY7" fmla="*/ 323773 h 537652"/>
                <a:gd name="connsiteX8" fmla="*/ 115408 w 348587"/>
                <a:gd name="connsiteY8" fmla="*/ 377341 h 537652"/>
                <a:gd name="connsiteX9" fmla="*/ 171340 w 348587"/>
                <a:gd name="connsiteY9" fmla="*/ 436818 h 537652"/>
                <a:gd name="connsiteX10" fmla="*/ 230816 w 348587"/>
                <a:gd name="connsiteY10" fmla="*/ 367494 h 537652"/>
                <a:gd name="connsiteX11" fmla="*/ 230816 w 348587"/>
                <a:gd name="connsiteY11" fmla="*/ 0 h 537652"/>
                <a:gd name="connsiteX12" fmla="*/ 348587 w 348587"/>
                <a:gd name="connsiteY12" fmla="*/ 0 h 537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8587" h="537652">
                  <a:moveTo>
                    <a:pt x="348587" y="394"/>
                  </a:moveTo>
                  <a:lnTo>
                    <a:pt x="348587" y="329681"/>
                  </a:lnTo>
                  <a:cubicBezTo>
                    <a:pt x="348587" y="410821"/>
                    <a:pt x="347800" y="463996"/>
                    <a:pt x="287535" y="506535"/>
                  </a:cubicBezTo>
                  <a:cubicBezTo>
                    <a:pt x="249329" y="533320"/>
                    <a:pt x="209152" y="537652"/>
                    <a:pt x="164643" y="537652"/>
                  </a:cubicBezTo>
                  <a:cubicBezTo>
                    <a:pt x="94532" y="537652"/>
                    <a:pt x="31117" y="509293"/>
                    <a:pt x="7484" y="438394"/>
                  </a:cubicBezTo>
                  <a:cubicBezTo>
                    <a:pt x="788" y="419093"/>
                    <a:pt x="0" y="390734"/>
                    <a:pt x="0" y="363949"/>
                  </a:cubicBezTo>
                  <a:lnTo>
                    <a:pt x="0" y="323773"/>
                  </a:lnTo>
                  <a:lnTo>
                    <a:pt x="115408" y="323773"/>
                  </a:lnTo>
                  <a:lnTo>
                    <a:pt x="115408" y="377341"/>
                  </a:lnTo>
                  <a:cubicBezTo>
                    <a:pt x="115408" y="407277"/>
                    <a:pt x="128800" y="436818"/>
                    <a:pt x="171340" y="436818"/>
                  </a:cubicBezTo>
                  <a:cubicBezTo>
                    <a:pt x="217424" y="436818"/>
                    <a:pt x="230816" y="407671"/>
                    <a:pt x="230816" y="367494"/>
                  </a:cubicBezTo>
                  <a:lnTo>
                    <a:pt x="230816" y="0"/>
                  </a:lnTo>
                  <a:lnTo>
                    <a:pt x="348587" y="0"/>
                  </a:lnTo>
                  <a:close/>
                </a:path>
              </a:pathLst>
            </a:custGeom>
            <a:solidFill>
              <a:schemeClr val="accent1"/>
            </a:solidFill>
            <a:ln w="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6080A781-AA3B-056F-735B-E83F44A0F42B}"/>
                </a:ext>
              </a:extLst>
            </p:cNvPr>
            <p:cNvSpPr/>
            <p:nvPr/>
          </p:nvSpPr>
          <p:spPr>
            <a:xfrm>
              <a:off x="6221255" y="3975317"/>
              <a:ext cx="342679" cy="395853"/>
            </a:xfrm>
            <a:custGeom>
              <a:avLst/>
              <a:gdLst>
                <a:gd name="connsiteX0" fmla="*/ 238300 w 342679"/>
                <a:gd name="connsiteY0" fmla="*/ 386401 h 395853"/>
                <a:gd name="connsiteX1" fmla="*/ 238300 w 342679"/>
                <a:gd name="connsiteY1" fmla="*/ 343861 h 395853"/>
                <a:gd name="connsiteX2" fmla="*/ 128800 w 342679"/>
                <a:gd name="connsiteY2" fmla="*/ 395854 h 395853"/>
                <a:gd name="connsiteX3" fmla="*/ 0 w 342679"/>
                <a:gd name="connsiteY3" fmla="*/ 225302 h 395853"/>
                <a:gd name="connsiteX4" fmla="*/ 0 w 342679"/>
                <a:gd name="connsiteY4" fmla="*/ 0 h 395853"/>
                <a:gd name="connsiteX5" fmla="*/ 109500 w 342679"/>
                <a:gd name="connsiteY5" fmla="*/ 0 h 395853"/>
                <a:gd name="connsiteX6" fmla="*/ 109500 w 342679"/>
                <a:gd name="connsiteY6" fmla="*/ 221363 h 395853"/>
                <a:gd name="connsiteX7" fmla="*/ 169764 w 342679"/>
                <a:gd name="connsiteY7" fmla="*/ 304867 h 395853"/>
                <a:gd name="connsiteX8" fmla="*/ 235936 w 342679"/>
                <a:gd name="connsiteY8" fmla="*/ 201275 h 395853"/>
                <a:gd name="connsiteX9" fmla="*/ 235936 w 342679"/>
                <a:gd name="connsiteY9" fmla="*/ 0 h 395853"/>
                <a:gd name="connsiteX10" fmla="*/ 342679 w 342679"/>
                <a:gd name="connsiteY10" fmla="*/ 0 h 395853"/>
                <a:gd name="connsiteX11" fmla="*/ 342679 w 342679"/>
                <a:gd name="connsiteY11" fmla="*/ 386007 h 395853"/>
                <a:gd name="connsiteX12" fmla="*/ 238300 w 342679"/>
                <a:gd name="connsiteY12" fmla="*/ 386007 h 395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2679" h="395853">
                  <a:moveTo>
                    <a:pt x="238300" y="386401"/>
                  </a:moveTo>
                  <a:lnTo>
                    <a:pt x="238300" y="343861"/>
                  </a:lnTo>
                  <a:cubicBezTo>
                    <a:pt x="216636" y="378917"/>
                    <a:pt x="168188" y="395854"/>
                    <a:pt x="128800" y="395854"/>
                  </a:cubicBezTo>
                  <a:cubicBezTo>
                    <a:pt x="7878" y="395854"/>
                    <a:pt x="0" y="298171"/>
                    <a:pt x="0" y="225302"/>
                  </a:cubicBezTo>
                  <a:lnTo>
                    <a:pt x="0" y="0"/>
                  </a:lnTo>
                  <a:lnTo>
                    <a:pt x="109500" y="0"/>
                  </a:lnTo>
                  <a:lnTo>
                    <a:pt x="109500" y="221363"/>
                  </a:lnTo>
                  <a:cubicBezTo>
                    <a:pt x="109500" y="263903"/>
                    <a:pt x="117771" y="304867"/>
                    <a:pt x="169764" y="304867"/>
                  </a:cubicBezTo>
                  <a:cubicBezTo>
                    <a:pt x="224908" y="304867"/>
                    <a:pt x="235936" y="259570"/>
                    <a:pt x="235936" y="201275"/>
                  </a:cubicBezTo>
                  <a:lnTo>
                    <a:pt x="235936" y="0"/>
                  </a:lnTo>
                  <a:lnTo>
                    <a:pt x="342679" y="0"/>
                  </a:lnTo>
                  <a:lnTo>
                    <a:pt x="342679" y="386007"/>
                  </a:lnTo>
                  <a:lnTo>
                    <a:pt x="238300" y="386007"/>
                  </a:lnTo>
                  <a:close/>
                </a:path>
              </a:pathLst>
            </a:custGeom>
            <a:solidFill>
              <a:schemeClr val="accent1"/>
            </a:solidFill>
            <a:ln w="0" cap="flat">
              <a:noFill/>
              <a:prstDash val="solid"/>
              <a:miter/>
            </a:ln>
          </p:spPr>
          <p:txBody>
            <a:bodyPr rtlCol="0" anchor="ctr"/>
            <a:lstStyle/>
            <a:p>
              <a:endParaRPr lang="nl-NL"/>
            </a:p>
          </p:txBody>
        </p:sp>
        <p:sp>
          <p:nvSpPr>
            <p:cNvPr id="16" name="Vrije vorm: vorm 15">
              <a:extLst>
                <a:ext uri="{FF2B5EF4-FFF2-40B4-BE49-F238E27FC236}">
                  <a16:creationId xmlns:a16="http://schemas.microsoft.com/office/drawing/2014/main" id="{7FA45201-4E79-9D4F-BBF3-A7AAF65D66E1}"/>
                </a:ext>
              </a:extLst>
            </p:cNvPr>
            <p:cNvSpPr/>
            <p:nvPr/>
          </p:nvSpPr>
          <p:spPr>
            <a:xfrm>
              <a:off x="6637984" y="3968227"/>
              <a:ext cx="226483" cy="393884"/>
            </a:xfrm>
            <a:custGeom>
              <a:avLst/>
              <a:gdLst>
                <a:gd name="connsiteX0" fmla="*/ 107137 w 226483"/>
                <a:gd name="connsiteY0" fmla="*/ 70899 h 393884"/>
                <a:gd name="connsiteX1" fmla="*/ 207183 w 226483"/>
                <a:gd name="connsiteY1" fmla="*/ 0 h 393884"/>
                <a:gd name="connsiteX2" fmla="*/ 226483 w 226483"/>
                <a:gd name="connsiteY2" fmla="*/ 1576 h 393884"/>
                <a:gd name="connsiteX3" fmla="*/ 226483 w 226483"/>
                <a:gd name="connsiteY3" fmla="*/ 101622 h 393884"/>
                <a:gd name="connsiteX4" fmla="*/ 200487 w 226483"/>
                <a:gd name="connsiteY4" fmla="*/ 99259 h 393884"/>
                <a:gd name="connsiteX5" fmla="*/ 112651 w 226483"/>
                <a:gd name="connsiteY5" fmla="*/ 203638 h 393884"/>
                <a:gd name="connsiteX6" fmla="*/ 112651 w 226483"/>
                <a:gd name="connsiteY6" fmla="*/ 393885 h 393884"/>
                <a:gd name="connsiteX7" fmla="*/ 0 w 226483"/>
                <a:gd name="connsiteY7" fmla="*/ 393885 h 393884"/>
                <a:gd name="connsiteX8" fmla="*/ 0 w 226483"/>
                <a:gd name="connsiteY8" fmla="*/ 7878 h 393884"/>
                <a:gd name="connsiteX9" fmla="*/ 107530 w 226483"/>
                <a:gd name="connsiteY9" fmla="*/ 7878 h 393884"/>
                <a:gd name="connsiteX10" fmla="*/ 107530 w 226483"/>
                <a:gd name="connsiteY10" fmla="*/ 71293 h 393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6483" h="393884">
                  <a:moveTo>
                    <a:pt x="107137" y="70899"/>
                  </a:moveTo>
                  <a:cubicBezTo>
                    <a:pt x="128012" y="17331"/>
                    <a:pt x="159917" y="0"/>
                    <a:pt x="207183" y="0"/>
                  </a:cubicBezTo>
                  <a:cubicBezTo>
                    <a:pt x="212303" y="0"/>
                    <a:pt x="217030" y="0"/>
                    <a:pt x="226483" y="1576"/>
                  </a:cubicBezTo>
                  <a:lnTo>
                    <a:pt x="226483" y="101622"/>
                  </a:lnTo>
                  <a:cubicBezTo>
                    <a:pt x="216242" y="100047"/>
                    <a:pt x="209940" y="99259"/>
                    <a:pt x="200487" y="99259"/>
                  </a:cubicBezTo>
                  <a:cubicBezTo>
                    <a:pt x="121316" y="99259"/>
                    <a:pt x="112651" y="157554"/>
                    <a:pt x="112651" y="203638"/>
                  </a:cubicBezTo>
                  <a:lnTo>
                    <a:pt x="112651" y="393885"/>
                  </a:lnTo>
                  <a:lnTo>
                    <a:pt x="0" y="393885"/>
                  </a:lnTo>
                  <a:lnTo>
                    <a:pt x="0" y="7878"/>
                  </a:lnTo>
                  <a:lnTo>
                    <a:pt x="107530" y="7878"/>
                  </a:lnTo>
                  <a:lnTo>
                    <a:pt x="107530" y="71293"/>
                  </a:lnTo>
                  <a:close/>
                </a:path>
              </a:pathLst>
            </a:custGeom>
            <a:solidFill>
              <a:schemeClr val="accent1"/>
            </a:solidFill>
            <a:ln w="0" cap="flat">
              <a:noFill/>
              <a:prstDash val="solid"/>
              <a:miter/>
            </a:ln>
          </p:spPr>
          <p:txBody>
            <a:bodyPr rtlCol="0" anchor="ctr"/>
            <a:lstStyle/>
            <a:p>
              <a:endParaRPr lang="nl-NL"/>
            </a:p>
          </p:txBody>
        </p:sp>
        <p:sp>
          <p:nvSpPr>
            <p:cNvPr id="17" name="Vrije vorm: vorm 16">
              <a:extLst>
                <a:ext uri="{FF2B5EF4-FFF2-40B4-BE49-F238E27FC236}">
                  <a16:creationId xmlns:a16="http://schemas.microsoft.com/office/drawing/2014/main" id="{015669E6-C29C-000D-2AB9-103F39DE684F}"/>
                </a:ext>
              </a:extLst>
            </p:cNvPr>
            <p:cNvSpPr/>
            <p:nvPr/>
          </p:nvSpPr>
          <p:spPr>
            <a:xfrm>
              <a:off x="6901886" y="3835488"/>
              <a:ext cx="108712" cy="526229"/>
            </a:xfrm>
            <a:custGeom>
              <a:avLst/>
              <a:gdLst>
                <a:gd name="connsiteX0" fmla="*/ 108712 w 108712"/>
                <a:gd name="connsiteY0" fmla="*/ 99259 h 526229"/>
                <a:gd name="connsiteX1" fmla="*/ 0 w 108712"/>
                <a:gd name="connsiteY1" fmla="*/ 99259 h 526229"/>
                <a:gd name="connsiteX2" fmla="*/ 0 w 108712"/>
                <a:gd name="connsiteY2" fmla="*/ 0 h 526229"/>
                <a:gd name="connsiteX3" fmla="*/ 108712 w 108712"/>
                <a:gd name="connsiteY3" fmla="*/ 0 h 526229"/>
                <a:gd name="connsiteX4" fmla="*/ 108712 w 108712"/>
                <a:gd name="connsiteY4" fmla="*/ 99259 h 526229"/>
                <a:gd name="connsiteX5" fmla="*/ 108712 w 108712"/>
                <a:gd name="connsiteY5" fmla="*/ 526230 h 526229"/>
                <a:gd name="connsiteX6" fmla="*/ 0 w 108712"/>
                <a:gd name="connsiteY6" fmla="*/ 526230 h 526229"/>
                <a:gd name="connsiteX7" fmla="*/ 0 w 108712"/>
                <a:gd name="connsiteY7" fmla="*/ 140223 h 526229"/>
                <a:gd name="connsiteX8" fmla="*/ 108712 w 108712"/>
                <a:gd name="connsiteY8" fmla="*/ 140223 h 526229"/>
                <a:gd name="connsiteX9" fmla="*/ 108712 w 108712"/>
                <a:gd name="connsiteY9" fmla="*/ 526230 h 526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712" h="526229">
                  <a:moveTo>
                    <a:pt x="108712" y="99259"/>
                  </a:moveTo>
                  <a:lnTo>
                    <a:pt x="0" y="99259"/>
                  </a:lnTo>
                  <a:lnTo>
                    <a:pt x="0" y="0"/>
                  </a:lnTo>
                  <a:lnTo>
                    <a:pt x="108712" y="0"/>
                  </a:lnTo>
                  <a:lnTo>
                    <a:pt x="108712" y="99259"/>
                  </a:lnTo>
                  <a:close/>
                  <a:moveTo>
                    <a:pt x="108712" y="526230"/>
                  </a:moveTo>
                  <a:lnTo>
                    <a:pt x="0" y="526230"/>
                  </a:lnTo>
                  <a:lnTo>
                    <a:pt x="0" y="140223"/>
                  </a:lnTo>
                  <a:lnTo>
                    <a:pt x="108712" y="140223"/>
                  </a:lnTo>
                  <a:lnTo>
                    <a:pt x="108712" y="526230"/>
                  </a:lnTo>
                  <a:close/>
                </a:path>
              </a:pathLst>
            </a:custGeom>
            <a:solidFill>
              <a:schemeClr val="accent1"/>
            </a:solidFill>
            <a:ln w="0"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B8A5E6E3-4172-4CB2-7511-B5EC9BE5D222}"/>
                </a:ext>
              </a:extLst>
            </p:cNvPr>
            <p:cNvSpPr/>
            <p:nvPr/>
          </p:nvSpPr>
          <p:spPr>
            <a:xfrm>
              <a:off x="7070469" y="3835488"/>
              <a:ext cx="373402" cy="535682"/>
            </a:xfrm>
            <a:custGeom>
              <a:avLst/>
              <a:gdLst>
                <a:gd name="connsiteX0" fmla="*/ 266660 w 373402"/>
                <a:gd name="connsiteY0" fmla="*/ 526230 h 535682"/>
                <a:gd name="connsiteX1" fmla="*/ 266660 w 373402"/>
                <a:gd name="connsiteY1" fmla="*/ 488811 h 535682"/>
                <a:gd name="connsiteX2" fmla="*/ 164644 w 373402"/>
                <a:gd name="connsiteY2" fmla="*/ 535683 h 535682"/>
                <a:gd name="connsiteX3" fmla="*/ 0 w 373402"/>
                <a:gd name="connsiteY3" fmla="*/ 336771 h 535682"/>
                <a:gd name="connsiteX4" fmla="*/ 169764 w 373402"/>
                <a:gd name="connsiteY4" fmla="*/ 130376 h 535682"/>
                <a:gd name="connsiteX5" fmla="*/ 262327 w 373402"/>
                <a:gd name="connsiteY5" fmla="*/ 165432 h 535682"/>
                <a:gd name="connsiteX6" fmla="*/ 262327 w 373402"/>
                <a:gd name="connsiteY6" fmla="*/ 0 h 535682"/>
                <a:gd name="connsiteX7" fmla="*/ 373402 w 373402"/>
                <a:gd name="connsiteY7" fmla="*/ 0 h 535682"/>
                <a:gd name="connsiteX8" fmla="*/ 373402 w 373402"/>
                <a:gd name="connsiteY8" fmla="*/ 526230 h 535682"/>
                <a:gd name="connsiteX9" fmla="*/ 266660 w 373402"/>
                <a:gd name="connsiteY9" fmla="*/ 526230 h 535682"/>
                <a:gd name="connsiteX10" fmla="*/ 189064 w 373402"/>
                <a:gd name="connsiteY10" fmla="*/ 220575 h 535682"/>
                <a:gd name="connsiteX11" fmla="*/ 111469 w 373402"/>
                <a:gd name="connsiteY11" fmla="*/ 331651 h 535682"/>
                <a:gd name="connsiteX12" fmla="*/ 190640 w 373402"/>
                <a:gd name="connsiteY12" fmla="*/ 445090 h 535682"/>
                <a:gd name="connsiteX13" fmla="*/ 265872 w 373402"/>
                <a:gd name="connsiteY13" fmla="*/ 335589 h 535682"/>
                <a:gd name="connsiteX14" fmla="*/ 189064 w 373402"/>
                <a:gd name="connsiteY14" fmla="*/ 220969 h 535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3402" h="535682">
                  <a:moveTo>
                    <a:pt x="266660" y="526230"/>
                  </a:moveTo>
                  <a:lnTo>
                    <a:pt x="266660" y="488811"/>
                  </a:lnTo>
                  <a:cubicBezTo>
                    <a:pt x="244208" y="523867"/>
                    <a:pt x="204032" y="535683"/>
                    <a:pt x="164644" y="535683"/>
                  </a:cubicBezTo>
                  <a:cubicBezTo>
                    <a:pt x="55144" y="535683"/>
                    <a:pt x="0" y="435243"/>
                    <a:pt x="0" y="336771"/>
                  </a:cubicBezTo>
                  <a:cubicBezTo>
                    <a:pt x="0" y="231604"/>
                    <a:pt x="52781" y="130376"/>
                    <a:pt x="169764" y="130376"/>
                  </a:cubicBezTo>
                  <a:cubicBezTo>
                    <a:pt x="204820" y="130376"/>
                    <a:pt x="235543" y="142980"/>
                    <a:pt x="262327" y="165432"/>
                  </a:cubicBezTo>
                  <a:lnTo>
                    <a:pt x="262327" y="0"/>
                  </a:lnTo>
                  <a:lnTo>
                    <a:pt x="373402" y="0"/>
                  </a:lnTo>
                  <a:lnTo>
                    <a:pt x="373402" y="526230"/>
                  </a:lnTo>
                  <a:lnTo>
                    <a:pt x="266660" y="526230"/>
                  </a:lnTo>
                  <a:close/>
                  <a:moveTo>
                    <a:pt x="189064" y="220575"/>
                  </a:moveTo>
                  <a:cubicBezTo>
                    <a:pt x="129982" y="220575"/>
                    <a:pt x="111469" y="283203"/>
                    <a:pt x="111469" y="331651"/>
                  </a:cubicBezTo>
                  <a:cubicBezTo>
                    <a:pt x="111469" y="384431"/>
                    <a:pt x="127225" y="445090"/>
                    <a:pt x="190640" y="445090"/>
                  </a:cubicBezTo>
                  <a:cubicBezTo>
                    <a:pt x="254055" y="445090"/>
                    <a:pt x="265872" y="386401"/>
                    <a:pt x="265872" y="335589"/>
                  </a:cubicBezTo>
                  <a:cubicBezTo>
                    <a:pt x="265872" y="284779"/>
                    <a:pt x="253267" y="220969"/>
                    <a:pt x="189064" y="220969"/>
                  </a:cubicBezTo>
                  <a:close/>
                </a:path>
              </a:pathLst>
            </a:custGeom>
            <a:solidFill>
              <a:schemeClr val="accent1"/>
            </a:solidFill>
            <a:ln w="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8F981974-E8B0-260D-39C0-70C5D1AC57E0}"/>
                </a:ext>
              </a:extLst>
            </p:cNvPr>
            <p:cNvSpPr/>
            <p:nvPr/>
          </p:nvSpPr>
          <p:spPr>
            <a:xfrm>
              <a:off x="7518315" y="3835488"/>
              <a:ext cx="108712" cy="526229"/>
            </a:xfrm>
            <a:custGeom>
              <a:avLst/>
              <a:gdLst>
                <a:gd name="connsiteX0" fmla="*/ 108712 w 108712"/>
                <a:gd name="connsiteY0" fmla="*/ 99259 h 526229"/>
                <a:gd name="connsiteX1" fmla="*/ 0 w 108712"/>
                <a:gd name="connsiteY1" fmla="*/ 99259 h 526229"/>
                <a:gd name="connsiteX2" fmla="*/ 0 w 108712"/>
                <a:gd name="connsiteY2" fmla="*/ 0 h 526229"/>
                <a:gd name="connsiteX3" fmla="*/ 108712 w 108712"/>
                <a:gd name="connsiteY3" fmla="*/ 0 h 526229"/>
                <a:gd name="connsiteX4" fmla="*/ 108712 w 108712"/>
                <a:gd name="connsiteY4" fmla="*/ 99259 h 526229"/>
                <a:gd name="connsiteX5" fmla="*/ 108712 w 108712"/>
                <a:gd name="connsiteY5" fmla="*/ 526230 h 526229"/>
                <a:gd name="connsiteX6" fmla="*/ 0 w 108712"/>
                <a:gd name="connsiteY6" fmla="*/ 526230 h 526229"/>
                <a:gd name="connsiteX7" fmla="*/ 0 w 108712"/>
                <a:gd name="connsiteY7" fmla="*/ 140223 h 526229"/>
                <a:gd name="connsiteX8" fmla="*/ 108712 w 108712"/>
                <a:gd name="connsiteY8" fmla="*/ 140223 h 526229"/>
                <a:gd name="connsiteX9" fmla="*/ 108712 w 108712"/>
                <a:gd name="connsiteY9" fmla="*/ 526230 h 526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712" h="526229">
                  <a:moveTo>
                    <a:pt x="108712" y="99259"/>
                  </a:moveTo>
                  <a:lnTo>
                    <a:pt x="0" y="99259"/>
                  </a:lnTo>
                  <a:lnTo>
                    <a:pt x="0" y="0"/>
                  </a:lnTo>
                  <a:lnTo>
                    <a:pt x="108712" y="0"/>
                  </a:lnTo>
                  <a:lnTo>
                    <a:pt x="108712" y="99259"/>
                  </a:lnTo>
                  <a:close/>
                  <a:moveTo>
                    <a:pt x="108712" y="526230"/>
                  </a:moveTo>
                  <a:lnTo>
                    <a:pt x="0" y="526230"/>
                  </a:lnTo>
                  <a:lnTo>
                    <a:pt x="0" y="140223"/>
                  </a:lnTo>
                  <a:lnTo>
                    <a:pt x="108712" y="140223"/>
                  </a:lnTo>
                  <a:lnTo>
                    <a:pt x="108712" y="526230"/>
                  </a:lnTo>
                  <a:close/>
                </a:path>
              </a:pathLst>
            </a:custGeom>
            <a:solidFill>
              <a:schemeClr val="accent1"/>
            </a:solidFill>
            <a:ln w="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42E49759-7B8F-D457-0713-CDC946A98F4E}"/>
                </a:ext>
              </a:extLst>
            </p:cNvPr>
            <p:cNvSpPr/>
            <p:nvPr/>
          </p:nvSpPr>
          <p:spPr>
            <a:xfrm>
              <a:off x="7680201" y="3964682"/>
              <a:ext cx="353314" cy="408064"/>
            </a:xfrm>
            <a:custGeom>
              <a:avLst/>
              <a:gdLst>
                <a:gd name="connsiteX0" fmla="*/ 103985 w 353314"/>
                <a:gd name="connsiteY0" fmla="*/ 261539 h 408064"/>
                <a:gd name="connsiteX1" fmla="*/ 185913 w 353314"/>
                <a:gd name="connsiteY1" fmla="*/ 325743 h 408064"/>
                <a:gd name="connsiteX2" fmla="*/ 241057 w 353314"/>
                <a:gd name="connsiteY2" fmla="*/ 289899 h 408064"/>
                <a:gd name="connsiteX3" fmla="*/ 11423 w 353314"/>
                <a:gd name="connsiteY3" fmla="*/ 122104 h 408064"/>
                <a:gd name="connsiteX4" fmla="*/ 172521 w 353314"/>
                <a:gd name="connsiteY4" fmla="*/ 0 h 408064"/>
                <a:gd name="connsiteX5" fmla="*/ 341891 w 353314"/>
                <a:gd name="connsiteY5" fmla="*/ 131164 h 408064"/>
                <a:gd name="connsiteX6" fmla="*/ 239088 w 353314"/>
                <a:gd name="connsiteY6" fmla="*/ 136284 h 408064"/>
                <a:gd name="connsiteX7" fmla="*/ 171340 w 353314"/>
                <a:gd name="connsiteY7" fmla="*/ 80352 h 408064"/>
                <a:gd name="connsiteX8" fmla="*/ 117771 w 353314"/>
                <a:gd name="connsiteY8" fmla="*/ 113045 h 408064"/>
                <a:gd name="connsiteX9" fmla="*/ 353314 w 353314"/>
                <a:gd name="connsiteY9" fmla="*/ 278476 h 408064"/>
                <a:gd name="connsiteX10" fmla="*/ 178823 w 353314"/>
                <a:gd name="connsiteY10" fmla="*/ 408064 h 408064"/>
                <a:gd name="connsiteX11" fmla="*/ 0 w 353314"/>
                <a:gd name="connsiteY11" fmla="*/ 269417 h 408064"/>
                <a:gd name="connsiteX12" fmla="*/ 0 w 353314"/>
                <a:gd name="connsiteY12" fmla="*/ 265084 h 408064"/>
                <a:gd name="connsiteX13" fmla="*/ 104379 w 353314"/>
                <a:gd name="connsiteY13" fmla="*/ 261539 h 408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3314" h="408064">
                  <a:moveTo>
                    <a:pt x="103985" y="261539"/>
                  </a:moveTo>
                  <a:cubicBezTo>
                    <a:pt x="110681" y="311563"/>
                    <a:pt x="136678" y="325743"/>
                    <a:pt x="185913" y="325743"/>
                  </a:cubicBezTo>
                  <a:cubicBezTo>
                    <a:pt x="209940" y="325743"/>
                    <a:pt x="241057" y="320622"/>
                    <a:pt x="241057" y="289899"/>
                  </a:cubicBezTo>
                  <a:cubicBezTo>
                    <a:pt x="241057" y="220575"/>
                    <a:pt x="11423" y="276507"/>
                    <a:pt x="11423" y="122104"/>
                  </a:cubicBezTo>
                  <a:cubicBezTo>
                    <a:pt x="11423" y="31117"/>
                    <a:pt x="94138" y="0"/>
                    <a:pt x="172521" y="0"/>
                  </a:cubicBezTo>
                  <a:cubicBezTo>
                    <a:pt x="257600" y="0"/>
                    <a:pt x="337165" y="36631"/>
                    <a:pt x="341891" y="131164"/>
                  </a:cubicBezTo>
                  <a:lnTo>
                    <a:pt x="239088" y="136284"/>
                  </a:lnTo>
                  <a:cubicBezTo>
                    <a:pt x="236724" y="95320"/>
                    <a:pt x="203244" y="80352"/>
                    <a:pt x="171340" y="80352"/>
                  </a:cubicBezTo>
                  <a:cubicBezTo>
                    <a:pt x="150464" y="80352"/>
                    <a:pt x="117771" y="83897"/>
                    <a:pt x="117771" y="113045"/>
                  </a:cubicBezTo>
                  <a:cubicBezTo>
                    <a:pt x="117771" y="171734"/>
                    <a:pt x="353314" y="125649"/>
                    <a:pt x="353314" y="278476"/>
                  </a:cubicBezTo>
                  <a:cubicBezTo>
                    <a:pt x="353314" y="378523"/>
                    <a:pt x="263115" y="408064"/>
                    <a:pt x="178823" y="408064"/>
                  </a:cubicBezTo>
                  <a:cubicBezTo>
                    <a:pt x="94532" y="408064"/>
                    <a:pt x="0" y="371433"/>
                    <a:pt x="0" y="269417"/>
                  </a:cubicBezTo>
                  <a:lnTo>
                    <a:pt x="0" y="265084"/>
                  </a:lnTo>
                  <a:lnTo>
                    <a:pt x="104379" y="261539"/>
                  </a:lnTo>
                  <a:close/>
                </a:path>
              </a:pathLst>
            </a:custGeom>
            <a:solidFill>
              <a:schemeClr val="accent1"/>
            </a:solidFill>
            <a:ln w="0"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451418C3-D137-D833-EFBF-E9B6FFEB50AE}"/>
                </a:ext>
              </a:extLst>
            </p:cNvPr>
            <p:cNvSpPr/>
            <p:nvPr/>
          </p:nvSpPr>
          <p:spPr>
            <a:xfrm>
              <a:off x="8066601" y="3964682"/>
              <a:ext cx="373401" cy="408458"/>
            </a:xfrm>
            <a:custGeom>
              <a:avLst/>
              <a:gdLst>
                <a:gd name="connsiteX0" fmla="*/ 373402 w 373401"/>
                <a:gd name="connsiteY0" fmla="*/ 254056 h 408458"/>
                <a:gd name="connsiteX1" fmla="*/ 190640 w 373401"/>
                <a:gd name="connsiteY1" fmla="*/ 408458 h 408458"/>
                <a:gd name="connsiteX2" fmla="*/ 0 w 373401"/>
                <a:gd name="connsiteY2" fmla="*/ 205608 h 408458"/>
                <a:gd name="connsiteX3" fmla="*/ 197336 w 373401"/>
                <a:gd name="connsiteY3" fmla="*/ 0 h 408458"/>
                <a:gd name="connsiteX4" fmla="*/ 369463 w 373401"/>
                <a:gd name="connsiteY4" fmla="*/ 145343 h 408458"/>
                <a:gd name="connsiteX5" fmla="*/ 263509 w 373401"/>
                <a:gd name="connsiteY5" fmla="*/ 149676 h 408458"/>
                <a:gd name="connsiteX6" fmla="*/ 194973 w 373401"/>
                <a:gd name="connsiteY6" fmla="*/ 90200 h 408458"/>
                <a:gd name="connsiteX7" fmla="*/ 113832 w 373401"/>
                <a:gd name="connsiteY7" fmla="*/ 200487 h 408458"/>
                <a:gd name="connsiteX8" fmla="*/ 193003 w 373401"/>
                <a:gd name="connsiteY8" fmla="*/ 315108 h 408458"/>
                <a:gd name="connsiteX9" fmla="*/ 266660 w 373401"/>
                <a:gd name="connsiteY9" fmla="*/ 248935 h 408458"/>
                <a:gd name="connsiteX10" fmla="*/ 373402 w 373401"/>
                <a:gd name="connsiteY10" fmla="*/ 254056 h 408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3401" h="408458">
                  <a:moveTo>
                    <a:pt x="373402" y="254056"/>
                  </a:moveTo>
                  <a:cubicBezTo>
                    <a:pt x="353314" y="360798"/>
                    <a:pt x="285566" y="408458"/>
                    <a:pt x="190640" y="408458"/>
                  </a:cubicBezTo>
                  <a:cubicBezTo>
                    <a:pt x="67748" y="408458"/>
                    <a:pt x="0" y="324167"/>
                    <a:pt x="0" y="205608"/>
                  </a:cubicBezTo>
                  <a:cubicBezTo>
                    <a:pt x="0" y="87049"/>
                    <a:pt x="72868" y="0"/>
                    <a:pt x="197336" y="0"/>
                  </a:cubicBezTo>
                  <a:cubicBezTo>
                    <a:pt x="278476" y="0"/>
                    <a:pt x="364343" y="49236"/>
                    <a:pt x="369463" y="145343"/>
                  </a:cubicBezTo>
                  <a:lnTo>
                    <a:pt x="263509" y="149676"/>
                  </a:lnTo>
                  <a:cubicBezTo>
                    <a:pt x="256813" y="111469"/>
                    <a:pt x="233573" y="90200"/>
                    <a:pt x="194973" y="90200"/>
                  </a:cubicBezTo>
                  <a:cubicBezTo>
                    <a:pt x="132345" y="90200"/>
                    <a:pt x="113832" y="146919"/>
                    <a:pt x="113832" y="200487"/>
                  </a:cubicBezTo>
                  <a:cubicBezTo>
                    <a:pt x="113832" y="254056"/>
                    <a:pt x="128800" y="315108"/>
                    <a:pt x="193003" y="315108"/>
                  </a:cubicBezTo>
                  <a:cubicBezTo>
                    <a:pt x="233179" y="315108"/>
                    <a:pt x="262327" y="289111"/>
                    <a:pt x="266660" y="248935"/>
                  </a:cubicBezTo>
                  <a:lnTo>
                    <a:pt x="373402" y="254056"/>
                  </a:lnTo>
                  <a:close/>
                </a:path>
              </a:pathLst>
            </a:custGeom>
            <a:solidFill>
              <a:schemeClr val="accent1"/>
            </a:solidFill>
            <a:ln w="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B7A5F5F0-12D0-1108-FEA3-C4E9C74DBA8F}"/>
                </a:ext>
              </a:extLst>
            </p:cNvPr>
            <p:cNvSpPr/>
            <p:nvPr/>
          </p:nvSpPr>
          <p:spPr>
            <a:xfrm>
              <a:off x="8490027" y="3835094"/>
              <a:ext cx="342679" cy="526623"/>
            </a:xfrm>
            <a:custGeom>
              <a:avLst/>
              <a:gdLst>
                <a:gd name="connsiteX0" fmla="*/ 233179 w 342679"/>
                <a:gd name="connsiteY0" fmla="*/ 526624 h 526623"/>
                <a:gd name="connsiteX1" fmla="*/ 233179 w 342679"/>
                <a:gd name="connsiteY1" fmla="*/ 310381 h 526623"/>
                <a:gd name="connsiteX2" fmla="*/ 175673 w 342679"/>
                <a:gd name="connsiteY2" fmla="*/ 224514 h 526623"/>
                <a:gd name="connsiteX3" fmla="*/ 108712 w 342679"/>
                <a:gd name="connsiteY3" fmla="*/ 325743 h 526623"/>
                <a:gd name="connsiteX4" fmla="*/ 108712 w 342679"/>
                <a:gd name="connsiteY4" fmla="*/ 526230 h 526623"/>
                <a:gd name="connsiteX5" fmla="*/ 0 w 342679"/>
                <a:gd name="connsiteY5" fmla="*/ 526230 h 526623"/>
                <a:gd name="connsiteX6" fmla="*/ 0 w 342679"/>
                <a:gd name="connsiteY6" fmla="*/ 0 h 526623"/>
                <a:gd name="connsiteX7" fmla="*/ 108712 w 342679"/>
                <a:gd name="connsiteY7" fmla="*/ 0 h 526623"/>
                <a:gd name="connsiteX8" fmla="*/ 108712 w 342679"/>
                <a:gd name="connsiteY8" fmla="*/ 179611 h 526623"/>
                <a:gd name="connsiteX9" fmla="*/ 213879 w 342679"/>
                <a:gd name="connsiteY9" fmla="*/ 131163 h 526623"/>
                <a:gd name="connsiteX10" fmla="*/ 342679 w 342679"/>
                <a:gd name="connsiteY10" fmla="*/ 278082 h 526623"/>
                <a:gd name="connsiteX11" fmla="*/ 342679 w 342679"/>
                <a:gd name="connsiteY11" fmla="*/ 526230 h 526623"/>
                <a:gd name="connsiteX12" fmla="*/ 233179 w 342679"/>
                <a:gd name="connsiteY12" fmla="*/ 526230 h 5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2679" h="526623">
                  <a:moveTo>
                    <a:pt x="233179" y="526624"/>
                  </a:moveTo>
                  <a:lnTo>
                    <a:pt x="233179" y="310381"/>
                  </a:lnTo>
                  <a:cubicBezTo>
                    <a:pt x="233179" y="274537"/>
                    <a:pt x="231604" y="224514"/>
                    <a:pt x="175673" y="224514"/>
                  </a:cubicBezTo>
                  <a:cubicBezTo>
                    <a:pt x="110681" y="224514"/>
                    <a:pt x="108712" y="287142"/>
                    <a:pt x="108712" y="325743"/>
                  </a:cubicBezTo>
                  <a:lnTo>
                    <a:pt x="108712" y="526230"/>
                  </a:lnTo>
                  <a:lnTo>
                    <a:pt x="0" y="526230"/>
                  </a:lnTo>
                  <a:lnTo>
                    <a:pt x="0" y="0"/>
                  </a:lnTo>
                  <a:lnTo>
                    <a:pt x="108712" y="0"/>
                  </a:lnTo>
                  <a:lnTo>
                    <a:pt x="108712" y="179611"/>
                  </a:lnTo>
                  <a:cubicBezTo>
                    <a:pt x="126043" y="148888"/>
                    <a:pt x="181187" y="131163"/>
                    <a:pt x="213879" y="131163"/>
                  </a:cubicBezTo>
                  <a:cubicBezTo>
                    <a:pt x="319046" y="131163"/>
                    <a:pt x="342679" y="210728"/>
                    <a:pt x="342679" y="278082"/>
                  </a:cubicBezTo>
                  <a:lnTo>
                    <a:pt x="342679" y="526230"/>
                  </a:lnTo>
                  <a:lnTo>
                    <a:pt x="233179" y="526230"/>
                  </a:lnTo>
                  <a:close/>
                </a:path>
              </a:pathLst>
            </a:custGeom>
            <a:solidFill>
              <a:schemeClr val="accent1"/>
            </a:solidFill>
            <a:ln w="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31E1A0E2-7343-8DF5-4790-D4A18867FED4}"/>
                </a:ext>
              </a:extLst>
            </p:cNvPr>
            <p:cNvSpPr/>
            <p:nvPr/>
          </p:nvSpPr>
          <p:spPr>
            <a:xfrm>
              <a:off x="5840369" y="4499578"/>
              <a:ext cx="367493" cy="526229"/>
            </a:xfrm>
            <a:custGeom>
              <a:avLst/>
              <a:gdLst>
                <a:gd name="connsiteX0" fmla="*/ 367494 w 367493"/>
                <a:gd name="connsiteY0" fmla="*/ 427759 h 526229"/>
                <a:gd name="connsiteX1" fmla="*/ 367494 w 367493"/>
                <a:gd name="connsiteY1" fmla="*/ 526230 h 526229"/>
                <a:gd name="connsiteX2" fmla="*/ 0 w 367493"/>
                <a:gd name="connsiteY2" fmla="*/ 526230 h 526229"/>
                <a:gd name="connsiteX3" fmla="*/ 0 w 367493"/>
                <a:gd name="connsiteY3" fmla="*/ 0 h 526229"/>
                <a:gd name="connsiteX4" fmla="*/ 118559 w 367493"/>
                <a:gd name="connsiteY4" fmla="*/ 0 h 526229"/>
                <a:gd name="connsiteX5" fmla="*/ 118559 w 367493"/>
                <a:gd name="connsiteY5" fmla="*/ 427759 h 526229"/>
                <a:gd name="connsiteX6" fmla="*/ 367494 w 367493"/>
                <a:gd name="connsiteY6" fmla="*/ 427759 h 526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493" h="526229">
                  <a:moveTo>
                    <a:pt x="367494" y="427759"/>
                  </a:moveTo>
                  <a:lnTo>
                    <a:pt x="367494" y="526230"/>
                  </a:lnTo>
                  <a:lnTo>
                    <a:pt x="0" y="526230"/>
                  </a:lnTo>
                  <a:lnTo>
                    <a:pt x="0" y="0"/>
                  </a:lnTo>
                  <a:lnTo>
                    <a:pt x="118559" y="0"/>
                  </a:lnTo>
                  <a:lnTo>
                    <a:pt x="118559" y="427759"/>
                  </a:lnTo>
                  <a:lnTo>
                    <a:pt x="367494" y="427759"/>
                  </a:lnTo>
                  <a:close/>
                </a:path>
              </a:pathLst>
            </a:custGeom>
            <a:solidFill>
              <a:schemeClr val="accent1"/>
            </a:solidFill>
            <a:ln w="0" cap="flat">
              <a:noFill/>
              <a:prstDash val="solid"/>
              <a:miter/>
            </a:ln>
          </p:spPr>
          <p:txBody>
            <a:bodyPr rtlCol="0" anchor="ctr"/>
            <a:lstStyle/>
            <a:p>
              <a:endParaRPr lang="nl-NL"/>
            </a:p>
          </p:txBody>
        </p:sp>
        <p:sp>
          <p:nvSpPr>
            <p:cNvPr id="24" name="Vrije vorm: vorm 23">
              <a:extLst>
                <a:ext uri="{FF2B5EF4-FFF2-40B4-BE49-F238E27FC236}">
                  <a16:creationId xmlns:a16="http://schemas.microsoft.com/office/drawing/2014/main" id="{9331981A-9C9B-05DB-A3E2-84ED6D556B75}"/>
                </a:ext>
              </a:extLst>
            </p:cNvPr>
            <p:cNvSpPr/>
            <p:nvPr/>
          </p:nvSpPr>
          <p:spPr>
            <a:xfrm>
              <a:off x="6215740" y="4628378"/>
              <a:ext cx="399398" cy="408458"/>
            </a:xfrm>
            <a:custGeom>
              <a:avLst/>
              <a:gdLst>
                <a:gd name="connsiteX0" fmla="*/ 196154 w 399398"/>
                <a:gd name="connsiteY0" fmla="*/ 408458 h 408458"/>
                <a:gd name="connsiteX1" fmla="*/ 0 w 399398"/>
                <a:gd name="connsiteY1" fmla="*/ 206396 h 408458"/>
                <a:gd name="connsiteX2" fmla="*/ 206395 w 399398"/>
                <a:gd name="connsiteY2" fmla="*/ 0 h 408458"/>
                <a:gd name="connsiteX3" fmla="*/ 399398 w 399398"/>
                <a:gd name="connsiteY3" fmla="*/ 202851 h 408458"/>
                <a:gd name="connsiteX4" fmla="*/ 195760 w 399398"/>
                <a:gd name="connsiteY4" fmla="*/ 408458 h 408458"/>
                <a:gd name="connsiteX5" fmla="*/ 201275 w 399398"/>
                <a:gd name="connsiteY5" fmla="*/ 88230 h 408458"/>
                <a:gd name="connsiteX6" fmla="*/ 112651 w 399398"/>
                <a:gd name="connsiteY6" fmla="*/ 202457 h 408458"/>
                <a:gd name="connsiteX7" fmla="*/ 199699 w 399398"/>
                <a:gd name="connsiteY7" fmla="*/ 319440 h 408458"/>
                <a:gd name="connsiteX8" fmla="*/ 286748 w 399398"/>
                <a:gd name="connsiteY8" fmla="*/ 198518 h 408458"/>
                <a:gd name="connsiteX9" fmla="*/ 200881 w 399398"/>
                <a:gd name="connsiteY9" fmla="*/ 88230 h 408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9398" h="408458">
                  <a:moveTo>
                    <a:pt x="196154" y="408458"/>
                  </a:moveTo>
                  <a:cubicBezTo>
                    <a:pt x="75232" y="408458"/>
                    <a:pt x="0" y="324955"/>
                    <a:pt x="0" y="206396"/>
                  </a:cubicBezTo>
                  <a:cubicBezTo>
                    <a:pt x="0" y="81140"/>
                    <a:pt x="81140" y="0"/>
                    <a:pt x="206395" y="0"/>
                  </a:cubicBezTo>
                  <a:cubicBezTo>
                    <a:pt x="324954" y="0"/>
                    <a:pt x="399398" y="87049"/>
                    <a:pt x="399398" y="202851"/>
                  </a:cubicBezTo>
                  <a:cubicBezTo>
                    <a:pt x="399398" y="318653"/>
                    <a:pt x="315895" y="408458"/>
                    <a:pt x="195760" y="408458"/>
                  </a:cubicBezTo>
                  <a:close/>
                  <a:moveTo>
                    <a:pt x="201275" y="88230"/>
                  </a:moveTo>
                  <a:cubicBezTo>
                    <a:pt x="135102" y="88230"/>
                    <a:pt x="112651" y="144950"/>
                    <a:pt x="112651" y="202457"/>
                  </a:cubicBezTo>
                  <a:cubicBezTo>
                    <a:pt x="112651" y="259964"/>
                    <a:pt x="133527" y="319440"/>
                    <a:pt x="199699" y="319440"/>
                  </a:cubicBezTo>
                  <a:cubicBezTo>
                    <a:pt x="265872" y="319440"/>
                    <a:pt x="286748" y="256025"/>
                    <a:pt x="286748" y="198518"/>
                  </a:cubicBezTo>
                  <a:cubicBezTo>
                    <a:pt x="286748" y="141011"/>
                    <a:pt x="265872" y="88230"/>
                    <a:pt x="200881" y="88230"/>
                  </a:cubicBezTo>
                  <a:close/>
                </a:path>
              </a:pathLst>
            </a:custGeom>
            <a:solidFill>
              <a:schemeClr val="accent1"/>
            </a:solidFill>
            <a:ln w="0" cap="flat">
              <a:noFill/>
              <a:prstDash val="solid"/>
              <a:miter/>
            </a:ln>
          </p:spPr>
          <p:txBody>
            <a:bodyPr rtlCol="0" anchor="ctr"/>
            <a:lstStyle/>
            <a:p>
              <a:endParaRPr lang="nl-NL"/>
            </a:p>
          </p:txBody>
        </p:sp>
        <p:sp>
          <p:nvSpPr>
            <p:cNvPr id="25" name="Vrije vorm: vorm 24">
              <a:extLst>
                <a:ext uri="{FF2B5EF4-FFF2-40B4-BE49-F238E27FC236}">
                  <a16:creationId xmlns:a16="http://schemas.microsoft.com/office/drawing/2014/main" id="{35D7EA25-D55B-C8B8-9302-01D71FFB1DEE}"/>
                </a:ext>
              </a:extLst>
            </p:cNvPr>
            <p:cNvSpPr/>
            <p:nvPr/>
          </p:nvSpPr>
          <p:spPr>
            <a:xfrm>
              <a:off x="6669101" y="4499972"/>
              <a:ext cx="381673" cy="526229"/>
            </a:xfrm>
            <a:custGeom>
              <a:avLst/>
              <a:gdLst>
                <a:gd name="connsiteX0" fmla="*/ 371039 w 381673"/>
                <a:gd name="connsiteY0" fmla="*/ 139829 h 526229"/>
                <a:gd name="connsiteX1" fmla="*/ 222151 w 381673"/>
                <a:gd name="connsiteY1" fmla="*/ 285960 h 526229"/>
                <a:gd name="connsiteX2" fmla="*/ 381673 w 381673"/>
                <a:gd name="connsiteY2" fmla="*/ 525836 h 526229"/>
                <a:gd name="connsiteX3" fmla="*/ 242238 w 381673"/>
                <a:gd name="connsiteY3" fmla="*/ 525836 h 526229"/>
                <a:gd name="connsiteX4" fmla="*/ 145343 w 381673"/>
                <a:gd name="connsiteY4" fmla="*/ 361980 h 526229"/>
                <a:gd name="connsiteX5" fmla="*/ 109500 w 381673"/>
                <a:gd name="connsiteY5" fmla="*/ 397823 h 526229"/>
                <a:gd name="connsiteX6" fmla="*/ 109500 w 381673"/>
                <a:gd name="connsiteY6" fmla="*/ 526230 h 526229"/>
                <a:gd name="connsiteX7" fmla="*/ 0 w 381673"/>
                <a:gd name="connsiteY7" fmla="*/ 526230 h 526229"/>
                <a:gd name="connsiteX8" fmla="*/ 0 w 381673"/>
                <a:gd name="connsiteY8" fmla="*/ 0 h 526229"/>
                <a:gd name="connsiteX9" fmla="*/ 109500 w 381673"/>
                <a:gd name="connsiteY9" fmla="*/ 0 h 526229"/>
                <a:gd name="connsiteX10" fmla="*/ 109500 w 381673"/>
                <a:gd name="connsiteY10" fmla="*/ 272174 h 526229"/>
                <a:gd name="connsiteX11" fmla="*/ 228847 w 381673"/>
                <a:gd name="connsiteY11" fmla="*/ 140223 h 526229"/>
                <a:gd name="connsiteX12" fmla="*/ 371039 w 381673"/>
                <a:gd name="connsiteY12" fmla="*/ 140223 h 526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673" h="526229">
                  <a:moveTo>
                    <a:pt x="371039" y="139829"/>
                  </a:moveTo>
                  <a:lnTo>
                    <a:pt x="222151" y="285960"/>
                  </a:lnTo>
                  <a:lnTo>
                    <a:pt x="381673" y="525836"/>
                  </a:lnTo>
                  <a:lnTo>
                    <a:pt x="242238" y="525836"/>
                  </a:lnTo>
                  <a:lnTo>
                    <a:pt x="145343" y="361980"/>
                  </a:lnTo>
                  <a:lnTo>
                    <a:pt x="109500" y="397823"/>
                  </a:lnTo>
                  <a:lnTo>
                    <a:pt x="109500" y="526230"/>
                  </a:lnTo>
                  <a:lnTo>
                    <a:pt x="0" y="526230"/>
                  </a:lnTo>
                  <a:lnTo>
                    <a:pt x="0" y="0"/>
                  </a:lnTo>
                  <a:lnTo>
                    <a:pt x="109500" y="0"/>
                  </a:lnTo>
                  <a:lnTo>
                    <a:pt x="109500" y="272174"/>
                  </a:lnTo>
                  <a:lnTo>
                    <a:pt x="228847" y="140223"/>
                  </a:lnTo>
                  <a:lnTo>
                    <a:pt x="371039" y="140223"/>
                  </a:lnTo>
                  <a:close/>
                </a:path>
              </a:pathLst>
            </a:custGeom>
            <a:solidFill>
              <a:schemeClr val="accent1"/>
            </a:solidFill>
            <a:ln w="0" cap="flat">
              <a:noFill/>
              <a:prstDash val="solid"/>
              <a:miter/>
            </a:ln>
          </p:spPr>
          <p:txBody>
            <a:bodyPr rtlCol="0" anchor="ctr"/>
            <a:lstStyle/>
            <a:p>
              <a:endParaRPr lang="nl-NL"/>
            </a:p>
          </p:txBody>
        </p:sp>
        <p:sp>
          <p:nvSpPr>
            <p:cNvPr id="26" name="Vrije vorm: vorm 25">
              <a:extLst>
                <a:ext uri="{FF2B5EF4-FFF2-40B4-BE49-F238E27FC236}">
                  <a16:creationId xmlns:a16="http://schemas.microsoft.com/office/drawing/2014/main" id="{4F0E2CA3-3068-8710-217E-FD0E17AC6187}"/>
                </a:ext>
              </a:extLst>
            </p:cNvPr>
            <p:cNvSpPr/>
            <p:nvPr/>
          </p:nvSpPr>
          <p:spPr>
            <a:xfrm>
              <a:off x="7042503" y="4627984"/>
              <a:ext cx="385612" cy="408852"/>
            </a:xfrm>
            <a:custGeom>
              <a:avLst/>
              <a:gdLst>
                <a:gd name="connsiteX0" fmla="*/ 114620 w 385612"/>
                <a:gd name="connsiteY0" fmla="*/ 236724 h 408852"/>
                <a:gd name="connsiteX1" fmla="*/ 198124 w 385612"/>
                <a:gd name="connsiteY1" fmla="*/ 319440 h 408852"/>
                <a:gd name="connsiteX2" fmla="*/ 270598 w 385612"/>
                <a:gd name="connsiteY2" fmla="*/ 278476 h 408852"/>
                <a:gd name="connsiteX3" fmla="*/ 380886 w 385612"/>
                <a:gd name="connsiteY3" fmla="*/ 285960 h 408852"/>
                <a:gd name="connsiteX4" fmla="*/ 195366 w 385612"/>
                <a:gd name="connsiteY4" fmla="*/ 408852 h 408852"/>
                <a:gd name="connsiteX5" fmla="*/ 0 w 385612"/>
                <a:gd name="connsiteY5" fmla="*/ 204426 h 408852"/>
                <a:gd name="connsiteX6" fmla="*/ 195366 w 385612"/>
                <a:gd name="connsiteY6" fmla="*/ 0 h 408852"/>
                <a:gd name="connsiteX7" fmla="*/ 385613 w 385612"/>
                <a:gd name="connsiteY7" fmla="*/ 217818 h 408852"/>
                <a:gd name="connsiteX8" fmla="*/ 385613 w 385612"/>
                <a:gd name="connsiteY8" fmla="*/ 236331 h 408852"/>
                <a:gd name="connsiteX9" fmla="*/ 115014 w 385612"/>
                <a:gd name="connsiteY9" fmla="*/ 236331 h 408852"/>
                <a:gd name="connsiteX10" fmla="*/ 269811 w 385612"/>
                <a:gd name="connsiteY10" fmla="*/ 153221 h 408852"/>
                <a:gd name="connsiteX11" fmla="*/ 198124 w 385612"/>
                <a:gd name="connsiteY11" fmla="*/ 87048 h 408852"/>
                <a:gd name="connsiteX12" fmla="*/ 115408 w 385612"/>
                <a:gd name="connsiteY12" fmla="*/ 153221 h 408852"/>
                <a:gd name="connsiteX13" fmla="*/ 269811 w 385612"/>
                <a:gd name="connsiteY13" fmla="*/ 153221 h 408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5612" h="408852">
                  <a:moveTo>
                    <a:pt x="114620" y="236724"/>
                  </a:moveTo>
                  <a:cubicBezTo>
                    <a:pt x="121316" y="284385"/>
                    <a:pt x="147313" y="319440"/>
                    <a:pt x="198124" y="319440"/>
                  </a:cubicBezTo>
                  <a:cubicBezTo>
                    <a:pt x="232392" y="319440"/>
                    <a:pt x="254055" y="307624"/>
                    <a:pt x="270598" y="278476"/>
                  </a:cubicBezTo>
                  <a:lnTo>
                    <a:pt x="380886" y="285960"/>
                  </a:lnTo>
                  <a:cubicBezTo>
                    <a:pt x="353314" y="368676"/>
                    <a:pt x="280446" y="408852"/>
                    <a:pt x="195366" y="408852"/>
                  </a:cubicBezTo>
                  <a:cubicBezTo>
                    <a:pt x="73262" y="408852"/>
                    <a:pt x="0" y="322985"/>
                    <a:pt x="0" y="204426"/>
                  </a:cubicBezTo>
                  <a:cubicBezTo>
                    <a:pt x="0" y="85867"/>
                    <a:pt x="76808" y="0"/>
                    <a:pt x="195366" y="0"/>
                  </a:cubicBezTo>
                  <a:cubicBezTo>
                    <a:pt x="324167" y="0"/>
                    <a:pt x="385613" y="98471"/>
                    <a:pt x="385613" y="217818"/>
                  </a:cubicBezTo>
                  <a:lnTo>
                    <a:pt x="385613" y="236331"/>
                  </a:lnTo>
                  <a:lnTo>
                    <a:pt x="115014" y="236331"/>
                  </a:lnTo>
                  <a:close/>
                  <a:moveTo>
                    <a:pt x="269811" y="153221"/>
                  </a:moveTo>
                  <a:cubicBezTo>
                    <a:pt x="266266" y="114620"/>
                    <a:pt x="237906" y="87048"/>
                    <a:pt x="198124" y="87048"/>
                  </a:cubicBezTo>
                  <a:cubicBezTo>
                    <a:pt x="151252" y="87048"/>
                    <a:pt x="127225" y="109500"/>
                    <a:pt x="115408" y="153221"/>
                  </a:cubicBezTo>
                  <a:lnTo>
                    <a:pt x="269811" y="153221"/>
                  </a:lnTo>
                  <a:close/>
                </a:path>
              </a:pathLst>
            </a:custGeom>
            <a:solidFill>
              <a:schemeClr val="accent1"/>
            </a:solidFill>
            <a:ln w="0" cap="flat">
              <a:noFill/>
              <a:prstDash val="solid"/>
              <a:miter/>
            </a:ln>
          </p:spPr>
          <p:txBody>
            <a:bodyPr rtlCol="0" anchor="ctr"/>
            <a:lstStyle/>
            <a:p>
              <a:endParaRPr lang="nl-NL"/>
            </a:p>
          </p:txBody>
        </p:sp>
        <p:sp>
          <p:nvSpPr>
            <p:cNvPr id="27" name="Vrije vorm: vorm 26">
              <a:extLst>
                <a:ext uri="{FF2B5EF4-FFF2-40B4-BE49-F238E27FC236}">
                  <a16:creationId xmlns:a16="http://schemas.microsoft.com/office/drawing/2014/main" id="{4D256EB9-72FB-CC80-7C10-E3A8B6E24CCD}"/>
                </a:ext>
              </a:extLst>
            </p:cNvPr>
            <p:cNvSpPr/>
            <p:nvPr/>
          </p:nvSpPr>
          <p:spPr>
            <a:xfrm>
              <a:off x="7449779" y="4525574"/>
              <a:ext cx="236330" cy="504960"/>
            </a:xfrm>
            <a:custGeom>
              <a:avLst/>
              <a:gdLst>
                <a:gd name="connsiteX0" fmla="*/ 164644 w 236330"/>
                <a:gd name="connsiteY0" fmla="*/ 197730 h 504960"/>
                <a:gd name="connsiteX1" fmla="*/ 164644 w 236330"/>
                <a:gd name="connsiteY1" fmla="*/ 371433 h 504960"/>
                <a:gd name="connsiteX2" fmla="*/ 206395 w 236330"/>
                <a:gd name="connsiteY2" fmla="*/ 416336 h 504960"/>
                <a:gd name="connsiteX3" fmla="*/ 236330 w 236330"/>
                <a:gd name="connsiteY3" fmla="*/ 414761 h 504960"/>
                <a:gd name="connsiteX4" fmla="*/ 236330 w 236330"/>
                <a:gd name="connsiteY4" fmla="*/ 499840 h 504960"/>
                <a:gd name="connsiteX5" fmla="*/ 161098 w 236330"/>
                <a:gd name="connsiteY5" fmla="*/ 504960 h 504960"/>
                <a:gd name="connsiteX6" fmla="*/ 55144 w 236330"/>
                <a:gd name="connsiteY6" fmla="*/ 384037 h 504960"/>
                <a:gd name="connsiteX7" fmla="*/ 55144 w 236330"/>
                <a:gd name="connsiteY7" fmla="*/ 197730 h 504960"/>
                <a:gd name="connsiteX8" fmla="*/ 0 w 236330"/>
                <a:gd name="connsiteY8" fmla="*/ 197730 h 504960"/>
                <a:gd name="connsiteX9" fmla="*/ 0 w 236330"/>
                <a:gd name="connsiteY9" fmla="*/ 114227 h 504960"/>
                <a:gd name="connsiteX10" fmla="*/ 55144 w 236330"/>
                <a:gd name="connsiteY10" fmla="*/ 114227 h 504960"/>
                <a:gd name="connsiteX11" fmla="*/ 55144 w 236330"/>
                <a:gd name="connsiteY11" fmla="*/ 0 h 504960"/>
                <a:gd name="connsiteX12" fmla="*/ 164644 w 236330"/>
                <a:gd name="connsiteY12" fmla="*/ 0 h 504960"/>
                <a:gd name="connsiteX13" fmla="*/ 164644 w 236330"/>
                <a:gd name="connsiteY13" fmla="*/ 114227 h 504960"/>
                <a:gd name="connsiteX14" fmla="*/ 232391 w 236330"/>
                <a:gd name="connsiteY14" fmla="*/ 114227 h 504960"/>
                <a:gd name="connsiteX15" fmla="*/ 232391 w 236330"/>
                <a:gd name="connsiteY15" fmla="*/ 197730 h 504960"/>
                <a:gd name="connsiteX16" fmla="*/ 164644 w 236330"/>
                <a:gd name="connsiteY16" fmla="*/ 197730 h 504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6330" h="504960">
                  <a:moveTo>
                    <a:pt x="164644" y="197730"/>
                  </a:moveTo>
                  <a:lnTo>
                    <a:pt x="164644" y="371433"/>
                  </a:lnTo>
                  <a:cubicBezTo>
                    <a:pt x="164644" y="403338"/>
                    <a:pt x="170552" y="416336"/>
                    <a:pt x="206395" y="416336"/>
                  </a:cubicBezTo>
                  <a:cubicBezTo>
                    <a:pt x="217424" y="416336"/>
                    <a:pt x="224908" y="415548"/>
                    <a:pt x="236330" y="414761"/>
                  </a:cubicBezTo>
                  <a:lnTo>
                    <a:pt x="236330" y="499840"/>
                  </a:lnTo>
                  <a:cubicBezTo>
                    <a:pt x="198124" y="504172"/>
                    <a:pt x="178035" y="504960"/>
                    <a:pt x="161098" y="504960"/>
                  </a:cubicBezTo>
                  <a:cubicBezTo>
                    <a:pt x="70899" y="504960"/>
                    <a:pt x="55144" y="461633"/>
                    <a:pt x="55144" y="384037"/>
                  </a:cubicBezTo>
                  <a:lnTo>
                    <a:pt x="55144" y="197730"/>
                  </a:lnTo>
                  <a:lnTo>
                    <a:pt x="0" y="197730"/>
                  </a:lnTo>
                  <a:lnTo>
                    <a:pt x="0" y="114227"/>
                  </a:lnTo>
                  <a:lnTo>
                    <a:pt x="55144" y="114227"/>
                  </a:lnTo>
                  <a:lnTo>
                    <a:pt x="55144" y="0"/>
                  </a:lnTo>
                  <a:lnTo>
                    <a:pt x="164644" y="0"/>
                  </a:lnTo>
                  <a:lnTo>
                    <a:pt x="164644" y="114227"/>
                  </a:lnTo>
                  <a:lnTo>
                    <a:pt x="232391" y="114227"/>
                  </a:lnTo>
                  <a:lnTo>
                    <a:pt x="232391" y="197730"/>
                  </a:lnTo>
                  <a:lnTo>
                    <a:pt x="164644" y="197730"/>
                  </a:lnTo>
                  <a:close/>
                </a:path>
              </a:pathLst>
            </a:custGeom>
            <a:solidFill>
              <a:schemeClr val="accent1"/>
            </a:solidFill>
            <a:ln w="0" cap="flat">
              <a:noFill/>
              <a:prstDash val="solid"/>
              <a:miter/>
            </a:ln>
          </p:spPr>
          <p:txBody>
            <a:bodyPr rtlCol="0" anchor="ctr"/>
            <a:lstStyle/>
            <a:p>
              <a:endParaRPr lang="nl-NL"/>
            </a:p>
          </p:txBody>
        </p:sp>
      </p:grpSp>
      <p:sp>
        <p:nvSpPr>
          <p:cNvPr id="29" name="Vrije vorm: vorm 28">
            <a:extLst>
              <a:ext uri="{FF2B5EF4-FFF2-40B4-BE49-F238E27FC236}">
                <a16:creationId xmlns:a16="http://schemas.microsoft.com/office/drawing/2014/main" id="{3B4556C3-EF45-9C55-1765-824364882B6B}"/>
              </a:ext>
            </a:extLst>
          </p:cNvPr>
          <p:cNvSpPr/>
          <p:nvPr/>
        </p:nvSpPr>
        <p:spPr>
          <a:xfrm>
            <a:off x="3708274" y="1160463"/>
            <a:ext cx="1399863" cy="1399865"/>
          </a:xfrm>
          <a:custGeom>
            <a:avLst/>
            <a:gdLst>
              <a:gd name="connsiteX0" fmla="*/ 1399864 w 1399863"/>
              <a:gd name="connsiteY0" fmla="*/ 699933 h 1399865"/>
              <a:gd name="connsiteX1" fmla="*/ 699932 w 1399863"/>
              <a:gd name="connsiteY1" fmla="*/ 1399866 h 1399865"/>
              <a:gd name="connsiteX2" fmla="*/ 0 w 1399863"/>
              <a:gd name="connsiteY2" fmla="*/ 699933 h 1399865"/>
              <a:gd name="connsiteX3" fmla="*/ 699932 w 1399863"/>
              <a:gd name="connsiteY3" fmla="*/ 0 h 1399865"/>
              <a:gd name="connsiteX4" fmla="*/ 1399864 w 1399863"/>
              <a:gd name="connsiteY4" fmla="*/ 699933 h 1399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9863" h="1399865">
                <a:moveTo>
                  <a:pt x="1399864" y="699933"/>
                </a:moveTo>
                <a:cubicBezTo>
                  <a:pt x="1399864" y="1086495"/>
                  <a:pt x="1086494" y="1399866"/>
                  <a:pt x="699932" y="1399866"/>
                </a:cubicBezTo>
                <a:cubicBezTo>
                  <a:pt x="313370" y="1399866"/>
                  <a:pt x="0" y="1086495"/>
                  <a:pt x="0" y="699933"/>
                </a:cubicBezTo>
                <a:cubicBezTo>
                  <a:pt x="0" y="313371"/>
                  <a:pt x="313370" y="0"/>
                  <a:pt x="699932" y="0"/>
                </a:cubicBezTo>
                <a:cubicBezTo>
                  <a:pt x="1086494" y="0"/>
                  <a:pt x="1399864" y="313371"/>
                  <a:pt x="1399864" y="699933"/>
                </a:cubicBezTo>
                <a:close/>
              </a:path>
            </a:pathLst>
          </a:custGeom>
          <a:solidFill>
            <a:schemeClr val="accent1"/>
          </a:solidFill>
          <a:ln w="0" cap="flat">
            <a:noFill/>
            <a:prstDash val="solid"/>
            <a:miter/>
          </a:ln>
        </p:spPr>
        <p:txBody>
          <a:bodyPr rtlCol="0" anchor="ctr"/>
          <a:lstStyle/>
          <a:p>
            <a:endParaRPr lang="nl-NL"/>
          </a:p>
        </p:txBody>
      </p:sp>
      <p:sp>
        <p:nvSpPr>
          <p:cNvPr id="35" name="Vrije vorm: vorm 34">
            <a:extLst>
              <a:ext uri="{FF2B5EF4-FFF2-40B4-BE49-F238E27FC236}">
                <a16:creationId xmlns:a16="http://schemas.microsoft.com/office/drawing/2014/main" id="{1BFF8F23-5A68-98F8-769B-4CD4689CCF6B}"/>
              </a:ext>
            </a:extLst>
          </p:cNvPr>
          <p:cNvSpPr/>
          <p:nvPr/>
        </p:nvSpPr>
        <p:spPr>
          <a:xfrm>
            <a:off x="3378199" y="2734425"/>
            <a:ext cx="2060408" cy="560020"/>
          </a:xfrm>
          <a:custGeom>
            <a:avLst/>
            <a:gdLst>
              <a:gd name="connsiteX0" fmla="*/ 0 w 2060408"/>
              <a:gd name="connsiteY0" fmla="*/ 0 h 560020"/>
              <a:gd name="connsiteX1" fmla="*/ 2060408 w 2060408"/>
              <a:gd name="connsiteY1" fmla="*/ 0 h 560020"/>
              <a:gd name="connsiteX2" fmla="*/ 2060408 w 2060408"/>
              <a:gd name="connsiteY2" fmla="*/ 560020 h 560020"/>
              <a:gd name="connsiteX3" fmla="*/ 1486912 w 2060408"/>
              <a:gd name="connsiteY3" fmla="*/ 560020 h 560020"/>
              <a:gd name="connsiteX4" fmla="*/ 1486912 w 2060408"/>
              <a:gd name="connsiteY4" fmla="*/ 557741 h 560020"/>
              <a:gd name="connsiteX5" fmla="*/ 0 w 2060408"/>
              <a:gd name="connsiteY5" fmla="*/ 557741 h 56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0408" h="560020">
                <a:moveTo>
                  <a:pt x="0" y="0"/>
                </a:moveTo>
                <a:lnTo>
                  <a:pt x="2060408" y="0"/>
                </a:lnTo>
                <a:lnTo>
                  <a:pt x="2060408" y="560020"/>
                </a:lnTo>
                <a:lnTo>
                  <a:pt x="1486912" y="560020"/>
                </a:lnTo>
                <a:lnTo>
                  <a:pt x="1486912" y="557741"/>
                </a:lnTo>
                <a:lnTo>
                  <a:pt x="0" y="557741"/>
                </a:lnTo>
                <a:close/>
              </a:path>
            </a:pathLst>
          </a:custGeom>
          <a:solidFill>
            <a:schemeClr val="accent1"/>
          </a:solidFill>
          <a:ln w="0" cap="flat">
            <a:noFill/>
            <a:prstDash val="solid"/>
            <a:miter/>
          </a:ln>
        </p:spPr>
        <p:txBody>
          <a:bodyPr rtlCol="0" anchor="ctr"/>
          <a:lstStyle/>
          <a:p>
            <a:endParaRPr lang="nl-NL"/>
          </a:p>
        </p:txBody>
      </p:sp>
      <p:sp>
        <p:nvSpPr>
          <p:cNvPr id="32" name="Rechthoek 31">
            <a:extLst>
              <a:ext uri="{FF2B5EF4-FFF2-40B4-BE49-F238E27FC236}">
                <a16:creationId xmlns:a16="http://schemas.microsoft.com/office/drawing/2014/main" id="{028D579C-C96C-6CA9-C187-943230CE8D7F}"/>
              </a:ext>
            </a:extLst>
          </p:cNvPr>
          <p:cNvSpPr/>
          <p:nvPr userDrawn="1"/>
        </p:nvSpPr>
        <p:spPr>
          <a:xfrm>
            <a:off x="10905218" y="350384"/>
            <a:ext cx="885371" cy="10014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38" name="Vrije vorm: vorm 37">
            <a:extLst>
              <a:ext uri="{FF2B5EF4-FFF2-40B4-BE49-F238E27FC236}">
                <a16:creationId xmlns:a16="http://schemas.microsoft.com/office/drawing/2014/main" id="{5703D71B-6584-6A63-1C9B-B63849D60F4B}"/>
              </a:ext>
            </a:extLst>
          </p:cNvPr>
          <p:cNvSpPr/>
          <p:nvPr userDrawn="1"/>
        </p:nvSpPr>
        <p:spPr>
          <a:xfrm>
            <a:off x="3378199" y="3294445"/>
            <a:ext cx="2060408" cy="1535052"/>
          </a:xfrm>
          <a:custGeom>
            <a:avLst/>
            <a:gdLst>
              <a:gd name="connsiteX0" fmla="*/ 1486912 w 2060408"/>
              <a:gd name="connsiteY0" fmla="*/ 0 h 1535052"/>
              <a:gd name="connsiteX1" fmla="*/ 2060408 w 2060408"/>
              <a:gd name="connsiteY1" fmla="*/ 0 h 1535052"/>
              <a:gd name="connsiteX2" fmla="*/ 2060408 w 2060408"/>
              <a:gd name="connsiteY2" fmla="*/ 515285 h 1535052"/>
              <a:gd name="connsiteX3" fmla="*/ 1030401 w 2060408"/>
              <a:gd name="connsiteY3" fmla="*/ 1535052 h 1535052"/>
              <a:gd name="connsiteX4" fmla="*/ 0 w 2060408"/>
              <a:gd name="connsiteY4" fmla="*/ 515285 h 1535052"/>
              <a:gd name="connsiteX5" fmla="*/ 573101 w 2060408"/>
              <a:gd name="connsiteY5" fmla="*/ 515285 h 1535052"/>
              <a:gd name="connsiteX6" fmla="*/ 1030007 w 2060408"/>
              <a:gd name="connsiteY6" fmla="*/ 977705 h 1535052"/>
              <a:gd name="connsiteX7" fmla="*/ 1486912 w 2060408"/>
              <a:gd name="connsiteY7" fmla="*/ 515285 h 1535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0408" h="1535052">
                <a:moveTo>
                  <a:pt x="1486912" y="0"/>
                </a:moveTo>
                <a:lnTo>
                  <a:pt x="2060408" y="0"/>
                </a:lnTo>
                <a:lnTo>
                  <a:pt x="2060408" y="515285"/>
                </a:lnTo>
                <a:cubicBezTo>
                  <a:pt x="2060408" y="1114777"/>
                  <a:pt x="1583414" y="1535052"/>
                  <a:pt x="1030401" y="1535052"/>
                </a:cubicBezTo>
                <a:cubicBezTo>
                  <a:pt x="477387" y="1535052"/>
                  <a:pt x="0" y="1126988"/>
                  <a:pt x="0" y="515285"/>
                </a:cubicBezTo>
                <a:lnTo>
                  <a:pt x="573101" y="515285"/>
                </a:lnTo>
                <a:cubicBezTo>
                  <a:pt x="573101" y="768159"/>
                  <a:pt x="744441" y="977705"/>
                  <a:pt x="1030007" y="977705"/>
                </a:cubicBezTo>
                <a:cubicBezTo>
                  <a:pt x="1315573" y="977705"/>
                  <a:pt x="1486912" y="768159"/>
                  <a:pt x="1486912" y="515285"/>
                </a:cubicBezTo>
                <a:close/>
              </a:path>
            </a:pathLst>
          </a:custGeom>
          <a:solidFill>
            <a:schemeClr val="accent1"/>
          </a:solidFill>
          <a:ln w="0" cap="flat">
            <a:noFill/>
            <a:prstDash val="solid"/>
            <a:miter/>
          </a:ln>
        </p:spPr>
        <p:txBody>
          <a:bodyPr rtlCol="0" anchor="ctr"/>
          <a:lstStyle/>
          <a:p>
            <a:endParaRPr lang="nl-NL"/>
          </a:p>
        </p:txBody>
      </p:sp>
    </p:spTree>
    <p:extLst>
      <p:ext uri="{BB962C8B-B14F-4D97-AF65-F5344CB8AC3E}">
        <p14:creationId xmlns:p14="http://schemas.microsoft.com/office/powerpoint/2010/main" val="3553777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strips(downRight)">
                                      <p:cBhvr>
                                        <p:cTn id="7" dur="500"/>
                                        <p:tgtEl>
                                          <p:spTgt spid="35"/>
                                        </p:tgtEl>
                                      </p:cBhvr>
                                    </p:animEffect>
                                  </p:childTnLst>
                                </p:cTn>
                              </p:par>
                              <p:par>
                                <p:cTn id="8" presetID="18" presetClass="entr" presetSubtype="12" fill="hold" grpId="0" nodeType="withEffect">
                                  <p:stCondLst>
                                    <p:cond delay="500"/>
                                  </p:stCondLst>
                                  <p:childTnLst>
                                    <p:set>
                                      <p:cBhvr>
                                        <p:cTn id="9" dur="1" fill="hold">
                                          <p:stCondLst>
                                            <p:cond delay="0"/>
                                          </p:stCondLst>
                                        </p:cTn>
                                        <p:tgtEl>
                                          <p:spTgt spid="38"/>
                                        </p:tgtEl>
                                        <p:attrNameLst>
                                          <p:attrName>style.visibility</p:attrName>
                                        </p:attrNameLst>
                                      </p:cBhvr>
                                      <p:to>
                                        <p:strVal val="visible"/>
                                      </p:to>
                                    </p:set>
                                    <p:animEffect transition="in" filter="strips(downLeft)">
                                      <p:cBhvr>
                                        <p:cTn id="10" dur="500"/>
                                        <p:tgtEl>
                                          <p:spTgt spid="38"/>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p:cTn id="14" dur="250" fill="hold"/>
                                        <p:tgtEl>
                                          <p:spTgt spid="29"/>
                                        </p:tgtEl>
                                        <p:attrNameLst>
                                          <p:attrName>ppt_w</p:attrName>
                                        </p:attrNameLst>
                                      </p:cBhvr>
                                      <p:tavLst>
                                        <p:tav tm="0">
                                          <p:val>
                                            <p:fltVal val="0"/>
                                          </p:val>
                                        </p:tav>
                                        <p:tav tm="100000">
                                          <p:val>
                                            <p:strVal val="#ppt_w"/>
                                          </p:val>
                                        </p:tav>
                                      </p:tavLst>
                                    </p:anim>
                                    <p:anim calcmode="lin" valueType="num">
                                      <p:cBhvr>
                                        <p:cTn id="15" dur="250" fill="hold"/>
                                        <p:tgtEl>
                                          <p:spTgt spid="29"/>
                                        </p:tgtEl>
                                        <p:attrNameLst>
                                          <p:attrName>ppt_h</p:attrName>
                                        </p:attrNameLst>
                                      </p:cBhvr>
                                      <p:tavLst>
                                        <p:tav tm="0">
                                          <p:val>
                                            <p:fltVal val="0"/>
                                          </p:val>
                                        </p:tav>
                                        <p:tav tm="100000">
                                          <p:val>
                                            <p:strVal val="#ppt_h"/>
                                          </p:val>
                                        </p:tav>
                                      </p:tavLst>
                                    </p:anim>
                                    <p:animEffect transition="in" filter="fade">
                                      <p:cBhvr>
                                        <p:cTn id="16" dur="250"/>
                                        <p:tgtEl>
                                          <p:spTgt spid="29"/>
                                        </p:tgtEl>
                                      </p:cBhvr>
                                    </p:animEffect>
                                  </p:childTnLst>
                                </p:cTn>
                              </p:par>
                              <p:par>
                                <p:cTn id="17" presetID="6" presetClass="emph" presetSubtype="0" accel="47000" decel="47000" autoRev="1" fill="hold" grpId="1" nodeType="withEffect">
                                  <p:stCondLst>
                                    <p:cond delay="0"/>
                                  </p:stCondLst>
                                  <p:childTnLst>
                                    <p:animScale>
                                      <p:cBhvr>
                                        <p:cTn id="18" dur="250" fill="hold"/>
                                        <p:tgtEl>
                                          <p:spTgt spid="29"/>
                                        </p:tgtEl>
                                      </p:cBhvr>
                                      <p:by x="110000" y="110000"/>
                                    </p:animScale>
                                  </p:childTnLst>
                                </p:cTn>
                              </p:par>
                              <p:par>
                                <p:cTn id="19" presetID="10" presetClass="entr" presetSubtype="0" fill="hold"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250"/>
                                        <p:tgtEl>
                                          <p:spTgt spid="31"/>
                                        </p:tgtEl>
                                      </p:cBhvr>
                                    </p:animEffect>
                                  </p:childTnLst>
                                </p:cTn>
                              </p:par>
                              <p:par>
                                <p:cTn id="22" presetID="42" presetClass="path" presetSubtype="0" decel="100000" fill="hold" nodeType="withEffect">
                                  <p:stCondLst>
                                    <p:cond delay="0"/>
                                  </p:stCondLst>
                                  <p:childTnLst>
                                    <p:animMotion origin="layout" path="M 0.01667 -0.00046 L -4.16667E-7 -2.22222E-6 " pathEditMode="relative" rAng="0" ptsTypes="AA">
                                      <p:cBhvr>
                                        <p:cTn id="23" dur="500" fill="hold"/>
                                        <p:tgtEl>
                                          <p:spTgt spid="31"/>
                                        </p:tgtEl>
                                        <p:attrNameLst>
                                          <p:attrName>ppt_x</p:attrName>
                                          <p:attrName>ppt_y</p:attrName>
                                        </p:attrNameLst>
                                      </p:cBhvr>
                                      <p:rCtr x="-83300" y="23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P spid="35" grpId="0" animBg="1"/>
      <p:bldP spid="38" grpId="0"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59" name="Rechthoek 58">
            <a:extLst>
              <a:ext uri="{FF2B5EF4-FFF2-40B4-BE49-F238E27FC236}">
                <a16:creationId xmlns:a16="http://schemas.microsoft.com/office/drawing/2014/main" id="{D7D79446-5059-3C94-E4EE-A0D1D95C0826}"/>
              </a:ext>
            </a:extLst>
          </p:cNvPr>
          <p:cNvSpPr/>
          <p:nvPr userDrawn="1"/>
        </p:nvSpPr>
        <p:spPr>
          <a:xfrm>
            <a:off x="10736200" y="368300"/>
            <a:ext cx="1095800" cy="8915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64" name="Rechthoek 63">
            <a:extLst>
              <a:ext uri="{FF2B5EF4-FFF2-40B4-BE49-F238E27FC236}">
                <a16:creationId xmlns:a16="http://schemas.microsoft.com/office/drawing/2014/main" id="{1E693595-1A5F-CFFD-522D-286021F977D7}"/>
              </a:ext>
            </a:extLst>
          </p:cNvPr>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63" name="Rechthoek 62">
            <a:extLst>
              <a:ext uri="{FF2B5EF4-FFF2-40B4-BE49-F238E27FC236}">
                <a16:creationId xmlns:a16="http://schemas.microsoft.com/office/drawing/2014/main" id="{A84365F3-3F5F-EA26-1939-6D8A8C777EF2}"/>
              </a:ext>
            </a:extLst>
          </p:cNvPr>
          <p:cNvSpPr/>
          <p:nvPr userDrawn="1"/>
        </p:nvSpPr>
        <p:spPr>
          <a:xfrm>
            <a:off x="0" y="5832475"/>
            <a:ext cx="12192000" cy="1025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7" name="Rechthoek 6">
            <a:extLst>
              <a:ext uri="{FF2B5EF4-FFF2-40B4-BE49-F238E27FC236}">
                <a16:creationId xmlns:a16="http://schemas.microsoft.com/office/drawing/2014/main" id="{7D3AA19E-3DC8-4556-BC42-05B65FEB6237}"/>
              </a:ext>
            </a:extLst>
          </p:cNvPr>
          <p:cNvSpPr/>
          <p:nvPr userDrawn="1"/>
        </p:nvSpPr>
        <p:spPr>
          <a:xfrm>
            <a:off x="0" y="-425941"/>
            <a:ext cx="655629"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nl-NL" sz="1600" b="0" cap="none" baseline="0" noProof="0">
                <a:solidFill>
                  <a:schemeClr val="accent1"/>
                </a:solidFill>
                <a:latin typeface="+mj-lt"/>
              </a:rPr>
              <a:t>Titeldia</a:t>
            </a:r>
          </a:p>
        </p:txBody>
      </p:sp>
      <p:sp>
        <p:nvSpPr>
          <p:cNvPr id="2" name="Titel 1">
            <a:extLst>
              <a:ext uri="{FF2B5EF4-FFF2-40B4-BE49-F238E27FC236}">
                <a16:creationId xmlns:a16="http://schemas.microsoft.com/office/drawing/2014/main" id="{2A71DEDF-37F1-4689-8FA1-5E743C7DD6C0}"/>
              </a:ext>
            </a:extLst>
          </p:cNvPr>
          <p:cNvSpPr>
            <a:spLocks noGrp="1"/>
          </p:cNvSpPr>
          <p:nvPr>
            <p:ph type="ctrTitle" hasCustomPrompt="1"/>
          </p:nvPr>
        </p:nvSpPr>
        <p:spPr>
          <a:xfrm>
            <a:off x="719137" y="2867669"/>
            <a:ext cx="9351963" cy="2092340"/>
          </a:xfrm>
        </p:spPr>
        <p:txBody>
          <a:bodyPr anchor="b"/>
          <a:lstStyle>
            <a:lvl1pPr algn="l">
              <a:lnSpc>
                <a:spcPct val="80000"/>
              </a:lnSpc>
              <a:defRPr sz="6000">
                <a:solidFill>
                  <a:schemeClr val="bg1"/>
                </a:solidFill>
              </a:defRPr>
            </a:lvl1pPr>
          </a:lstStyle>
          <a:p>
            <a:r>
              <a:rPr lang="nl-NL" noProof="0"/>
              <a:t>Plaats hier</a:t>
            </a:r>
            <a:br>
              <a:rPr lang="nl-NL" noProof="0"/>
            </a:br>
            <a:r>
              <a:rPr lang="nl-NL" noProof="0"/>
              <a:t>de titel van de presentatie</a:t>
            </a:r>
          </a:p>
        </p:txBody>
      </p:sp>
      <p:sp>
        <p:nvSpPr>
          <p:cNvPr id="3" name="Ondertitel 2">
            <a:extLst>
              <a:ext uri="{FF2B5EF4-FFF2-40B4-BE49-F238E27FC236}">
                <a16:creationId xmlns:a16="http://schemas.microsoft.com/office/drawing/2014/main" id="{CEA18CD7-32A7-41E4-9DF7-7259FA2187F6}"/>
              </a:ext>
            </a:extLst>
          </p:cNvPr>
          <p:cNvSpPr>
            <a:spLocks noGrp="1"/>
          </p:cNvSpPr>
          <p:nvPr>
            <p:ph type="subTitle" idx="1" hasCustomPrompt="1"/>
          </p:nvPr>
        </p:nvSpPr>
        <p:spPr>
          <a:xfrm>
            <a:off x="719137" y="6121163"/>
            <a:ext cx="10752137" cy="360000"/>
          </a:xfrm>
        </p:spPr>
        <p:txBody>
          <a:bodyPr anchor="b"/>
          <a:lstStyle>
            <a:lvl1pPr marL="0" indent="0" algn="l">
              <a:buNone/>
              <a:defRPr sz="2800" b="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noProof="0"/>
              <a:t>Subtitel</a:t>
            </a:r>
          </a:p>
        </p:txBody>
      </p:sp>
      <p:sp>
        <p:nvSpPr>
          <p:cNvPr id="18" name="Tijdelijke aanduiding voor voettekst 17">
            <a:extLst>
              <a:ext uri="{FF2B5EF4-FFF2-40B4-BE49-F238E27FC236}">
                <a16:creationId xmlns:a16="http://schemas.microsoft.com/office/drawing/2014/main" id="{3A539894-D7D7-57B8-5DC9-54CA5383C60A}"/>
              </a:ext>
            </a:extLst>
          </p:cNvPr>
          <p:cNvSpPr>
            <a:spLocks noGrp="1"/>
          </p:cNvSpPr>
          <p:nvPr>
            <p:ph type="ftr" sz="quarter" idx="11"/>
          </p:nvPr>
        </p:nvSpPr>
        <p:spPr>
          <a:xfrm>
            <a:off x="719138" y="6937291"/>
            <a:ext cx="5376001" cy="144759"/>
          </a:xfrm>
        </p:spPr>
        <p:txBody>
          <a:bodyPr/>
          <a:lstStyle/>
          <a:p>
            <a:r>
              <a:rPr lang="nl-NL"/>
              <a:t>Juridisch Loket</a:t>
            </a:r>
          </a:p>
        </p:txBody>
      </p:sp>
      <p:sp>
        <p:nvSpPr>
          <p:cNvPr id="19" name="Tijdelijke aanduiding voor dianummer 18">
            <a:extLst>
              <a:ext uri="{FF2B5EF4-FFF2-40B4-BE49-F238E27FC236}">
                <a16:creationId xmlns:a16="http://schemas.microsoft.com/office/drawing/2014/main" id="{F327F70B-4D0F-4911-36C3-490B4DEFF7E4}"/>
              </a:ext>
            </a:extLst>
          </p:cNvPr>
          <p:cNvSpPr>
            <a:spLocks noGrp="1"/>
          </p:cNvSpPr>
          <p:nvPr>
            <p:ph type="sldNum" sz="quarter" idx="12"/>
          </p:nvPr>
        </p:nvSpPr>
        <p:spPr>
          <a:xfrm>
            <a:off x="11697000" y="6937291"/>
            <a:ext cx="270000" cy="144759"/>
          </a:xfrm>
        </p:spPr>
        <p:txBody>
          <a:bodyPr/>
          <a:lstStyle/>
          <a:p>
            <a:fld id="{9E843DB9-9987-4157-AB9C-CEA8D7D910BB}" type="slidenum">
              <a:rPr lang="nl-NL" smtClean="0"/>
              <a:pPr/>
              <a:t>‹nr.›</a:t>
            </a:fld>
            <a:endParaRPr lang="nl-NL"/>
          </a:p>
        </p:txBody>
      </p:sp>
      <p:sp>
        <p:nvSpPr>
          <p:cNvPr id="8" name="Tijdelijke aanduiding voor datum 7">
            <a:extLst>
              <a:ext uri="{FF2B5EF4-FFF2-40B4-BE49-F238E27FC236}">
                <a16:creationId xmlns:a16="http://schemas.microsoft.com/office/drawing/2014/main" id="{72250618-18F3-1785-7E3D-1D1C415AB381}"/>
              </a:ext>
            </a:extLst>
          </p:cNvPr>
          <p:cNvSpPr>
            <a:spLocks noGrp="1"/>
          </p:cNvSpPr>
          <p:nvPr>
            <p:ph type="dt" sz="half" idx="13"/>
          </p:nvPr>
        </p:nvSpPr>
        <p:spPr>
          <a:xfrm>
            <a:off x="719138" y="7115091"/>
            <a:ext cx="4952718" cy="360000"/>
          </a:xfrm>
        </p:spPr>
        <p:txBody>
          <a:bodyPr vert="horz" lIns="0" tIns="0" rIns="0" bIns="0" rtlCol="0" anchor="ctr"/>
          <a:lstStyle>
            <a:lvl1pPr>
              <a:defRPr lang="nl-NL" sz="2400" smtClean="0"/>
            </a:lvl1pPr>
          </a:lstStyle>
          <a:p>
            <a:pPr algn="l"/>
            <a:endParaRPr lang="nl-NL"/>
          </a:p>
        </p:txBody>
      </p:sp>
      <p:grpSp>
        <p:nvGrpSpPr>
          <p:cNvPr id="36" name="Group 6">
            <a:extLst>
              <a:ext uri="{FF2B5EF4-FFF2-40B4-BE49-F238E27FC236}">
                <a16:creationId xmlns:a16="http://schemas.microsoft.com/office/drawing/2014/main" id="{88C55E67-8CC9-A5E2-32E5-EF491AC8D54F}"/>
              </a:ext>
            </a:extLst>
          </p:cNvPr>
          <p:cNvGrpSpPr/>
          <p:nvPr userDrawn="1"/>
        </p:nvGrpSpPr>
        <p:grpSpPr bwMode="gray">
          <a:xfrm>
            <a:off x="719138" y="558140"/>
            <a:ext cx="2514322" cy="1692275"/>
            <a:chOff x="508000" y="508000"/>
            <a:chExt cx="2513013" cy="1692275"/>
          </a:xfrm>
          <a:solidFill>
            <a:schemeClr val="accent1"/>
          </a:solidFill>
        </p:grpSpPr>
        <p:sp>
          <p:nvSpPr>
            <p:cNvPr id="37" name="Freeform 64">
              <a:extLst>
                <a:ext uri="{FF2B5EF4-FFF2-40B4-BE49-F238E27FC236}">
                  <a16:creationId xmlns:a16="http://schemas.microsoft.com/office/drawing/2014/main" id="{919777A3-BAF1-C1D7-5413-3E1AD3A2531E}"/>
                </a:ext>
              </a:extLst>
            </p:cNvPr>
            <p:cNvSpPr>
              <a:spLocks/>
            </p:cNvSpPr>
            <p:nvPr/>
          </p:nvSpPr>
          <p:spPr bwMode="gray">
            <a:xfrm>
              <a:off x="1643063" y="1235075"/>
              <a:ext cx="196850" cy="241300"/>
            </a:xfrm>
            <a:custGeom>
              <a:avLst/>
              <a:gdLst>
                <a:gd name="T0" fmla="*/ 90 w 124"/>
                <a:gd name="T1" fmla="*/ 0 h 152"/>
                <a:gd name="T2" fmla="*/ 124 w 124"/>
                <a:gd name="T3" fmla="*/ 0 h 152"/>
                <a:gd name="T4" fmla="*/ 124 w 124"/>
                <a:gd name="T5" fmla="*/ 152 h 152"/>
                <a:gd name="T6" fmla="*/ 90 w 124"/>
                <a:gd name="T7" fmla="*/ 152 h 152"/>
                <a:gd name="T8" fmla="*/ 90 w 124"/>
                <a:gd name="T9" fmla="*/ 86 h 152"/>
                <a:gd name="T10" fmla="*/ 34 w 124"/>
                <a:gd name="T11" fmla="*/ 86 h 152"/>
                <a:gd name="T12" fmla="*/ 34 w 124"/>
                <a:gd name="T13" fmla="*/ 152 h 152"/>
                <a:gd name="T14" fmla="*/ 0 w 124"/>
                <a:gd name="T15" fmla="*/ 152 h 152"/>
                <a:gd name="T16" fmla="*/ 0 w 124"/>
                <a:gd name="T17" fmla="*/ 0 h 152"/>
                <a:gd name="T18" fmla="*/ 34 w 124"/>
                <a:gd name="T19" fmla="*/ 0 h 152"/>
                <a:gd name="T20" fmla="*/ 34 w 124"/>
                <a:gd name="T21" fmla="*/ 58 h 152"/>
                <a:gd name="T22" fmla="*/ 90 w 124"/>
                <a:gd name="T23" fmla="*/ 58 h 152"/>
                <a:gd name="T24" fmla="*/ 90 w 124"/>
                <a:gd name="T25" fmla="*/ 0 h 152"/>
                <a:gd name="T26" fmla="*/ 90 w 124"/>
                <a:gd name="T27"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 h="152">
                  <a:moveTo>
                    <a:pt x="90" y="0"/>
                  </a:moveTo>
                  <a:lnTo>
                    <a:pt x="124" y="0"/>
                  </a:lnTo>
                  <a:lnTo>
                    <a:pt x="124" y="152"/>
                  </a:lnTo>
                  <a:lnTo>
                    <a:pt x="90" y="152"/>
                  </a:lnTo>
                  <a:lnTo>
                    <a:pt x="90" y="86"/>
                  </a:lnTo>
                  <a:lnTo>
                    <a:pt x="34" y="86"/>
                  </a:lnTo>
                  <a:lnTo>
                    <a:pt x="34" y="152"/>
                  </a:lnTo>
                  <a:lnTo>
                    <a:pt x="0" y="152"/>
                  </a:lnTo>
                  <a:lnTo>
                    <a:pt x="0" y="0"/>
                  </a:lnTo>
                  <a:lnTo>
                    <a:pt x="34" y="0"/>
                  </a:lnTo>
                  <a:lnTo>
                    <a:pt x="34" y="58"/>
                  </a:lnTo>
                  <a:lnTo>
                    <a:pt x="90" y="58"/>
                  </a:lnTo>
                  <a:lnTo>
                    <a:pt x="90" y="0"/>
                  </a:lnTo>
                  <a:lnTo>
                    <a:pt x="9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38" name="Freeform 65">
              <a:extLst>
                <a:ext uri="{FF2B5EF4-FFF2-40B4-BE49-F238E27FC236}">
                  <a16:creationId xmlns:a16="http://schemas.microsoft.com/office/drawing/2014/main" id="{BF6B79FE-4FCD-5EFC-F735-AC86A26EEB52}"/>
                </a:ext>
              </a:extLst>
            </p:cNvPr>
            <p:cNvSpPr>
              <a:spLocks noEditPoints="1"/>
            </p:cNvSpPr>
            <p:nvPr/>
          </p:nvSpPr>
          <p:spPr bwMode="gray">
            <a:xfrm>
              <a:off x="1865313" y="1295400"/>
              <a:ext cx="177800" cy="187325"/>
            </a:xfrm>
            <a:custGeom>
              <a:avLst/>
              <a:gdLst>
                <a:gd name="T0" fmla="*/ 39 w 56"/>
                <a:gd name="T1" fmla="*/ 22 h 59"/>
                <a:gd name="T2" fmla="*/ 29 w 56"/>
                <a:gd name="T3" fmla="*/ 12 h 59"/>
                <a:gd name="T4" fmla="*/ 17 w 56"/>
                <a:gd name="T5" fmla="*/ 22 h 59"/>
                <a:gd name="T6" fmla="*/ 39 w 56"/>
                <a:gd name="T7" fmla="*/ 22 h 59"/>
                <a:gd name="T8" fmla="*/ 17 w 56"/>
                <a:gd name="T9" fmla="*/ 34 h 59"/>
                <a:gd name="T10" fmla="*/ 29 w 56"/>
                <a:gd name="T11" fmla="*/ 46 h 59"/>
                <a:gd name="T12" fmla="*/ 40 w 56"/>
                <a:gd name="T13" fmla="*/ 40 h 59"/>
                <a:gd name="T14" fmla="*/ 56 w 56"/>
                <a:gd name="T15" fmla="*/ 41 h 59"/>
                <a:gd name="T16" fmla="*/ 29 w 56"/>
                <a:gd name="T17" fmla="*/ 59 h 59"/>
                <a:gd name="T18" fmla="*/ 0 w 56"/>
                <a:gd name="T19" fmla="*/ 29 h 59"/>
                <a:gd name="T20" fmla="*/ 29 w 56"/>
                <a:gd name="T21" fmla="*/ 0 h 59"/>
                <a:gd name="T22" fmla="*/ 56 w 56"/>
                <a:gd name="T23" fmla="*/ 31 h 59"/>
                <a:gd name="T24" fmla="*/ 56 w 56"/>
                <a:gd name="T25" fmla="*/ 34 h 59"/>
                <a:gd name="T26" fmla="*/ 17 w 56"/>
                <a:gd name="T27" fmla="*/ 3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59">
                  <a:moveTo>
                    <a:pt x="39" y="22"/>
                  </a:moveTo>
                  <a:cubicBezTo>
                    <a:pt x="39" y="16"/>
                    <a:pt x="35" y="12"/>
                    <a:pt x="29" y="12"/>
                  </a:cubicBezTo>
                  <a:cubicBezTo>
                    <a:pt x="22" y="12"/>
                    <a:pt x="19" y="16"/>
                    <a:pt x="17" y="22"/>
                  </a:cubicBezTo>
                  <a:cubicBezTo>
                    <a:pt x="39" y="22"/>
                    <a:pt x="39" y="22"/>
                    <a:pt x="39" y="22"/>
                  </a:cubicBezTo>
                  <a:close/>
                  <a:moveTo>
                    <a:pt x="17" y="34"/>
                  </a:moveTo>
                  <a:cubicBezTo>
                    <a:pt x="18" y="41"/>
                    <a:pt x="22" y="46"/>
                    <a:pt x="29" y="46"/>
                  </a:cubicBezTo>
                  <a:cubicBezTo>
                    <a:pt x="34" y="46"/>
                    <a:pt x="37" y="44"/>
                    <a:pt x="40" y="40"/>
                  </a:cubicBezTo>
                  <a:cubicBezTo>
                    <a:pt x="56" y="41"/>
                    <a:pt x="56" y="41"/>
                    <a:pt x="56" y="41"/>
                  </a:cubicBezTo>
                  <a:cubicBezTo>
                    <a:pt x="52" y="53"/>
                    <a:pt x="41" y="59"/>
                    <a:pt x="29" y="59"/>
                  </a:cubicBezTo>
                  <a:cubicBezTo>
                    <a:pt x="11" y="59"/>
                    <a:pt x="0" y="47"/>
                    <a:pt x="0" y="29"/>
                  </a:cubicBezTo>
                  <a:cubicBezTo>
                    <a:pt x="0" y="13"/>
                    <a:pt x="11" y="0"/>
                    <a:pt x="29" y="0"/>
                  </a:cubicBezTo>
                  <a:cubicBezTo>
                    <a:pt x="47" y="0"/>
                    <a:pt x="56" y="14"/>
                    <a:pt x="56" y="31"/>
                  </a:cubicBezTo>
                  <a:cubicBezTo>
                    <a:pt x="56" y="34"/>
                    <a:pt x="56" y="34"/>
                    <a:pt x="56" y="34"/>
                  </a:cubicBezTo>
                  <a:cubicBezTo>
                    <a:pt x="17" y="34"/>
                    <a:pt x="17" y="34"/>
                    <a:pt x="17"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39" name="Freeform 66">
              <a:extLst>
                <a:ext uri="{FF2B5EF4-FFF2-40B4-BE49-F238E27FC236}">
                  <a16:creationId xmlns:a16="http://schemas.microsoft.com/office/drawing/2014/main" id="{8990327F-4949-0E8B-4E1D-0EDF34E1EB73}"/>
                </a:ext>
              </a:extLst>
            </p:cNvPr>
            <p:cNvSpPr>
              <a:spLocks/>
            </p:cNvSpPr>
            <p:nvPr/>
          </p:nvSpPr>
          <p:spPr bwMode="gray">
            <a:xfrm>
              <a:off x="2052638" y="1247775"/>
              <a:ext cx="111125" cy="231775"/>
            </a:xfrm>
            <a:custGeom>
              <a:avLst/>
              <a:gdLst>
                <a:gd name="T0" fmla="*/ 24 w 35"/>
                <a:gd name="T1" fmla="*/ 28 h 73"/>
                <a:gd name="T2" fmla="*/ 24 w 35"/>
                <a:gd name="T3" fmla="*/ 54 h 73"/>
                <a:gd name="T4" fmla="*/ 30 w 35"/>
                <a:gd name="T5" fmla="*/ 60 h 73"/>
                <a:gd name="T6" fmla="*/ 35 w 35"/>
                <a:gd name="T7" fmla="*/ 60 h 73"/>
                <a:gd name="T8" fmla="*/ 35 w 35"/>
                <a:gd name="T9" fmla="*/ 72 h 73"/>
                <a:gd name="T10" fmla="*/ 24 w 35"/>
                <a:gd name="T11" fmla="*/ 73 h 73"/>
                <a:gd name="T12" fmla="*/ 8 w 35"/>
                <a:gd name="T13" fmla="*/ 56 h 73"/>
                <a:gd name="T14" fmla="*/ 8 w 35"/>
                <a:gd name="T15" fmla="*/ 28 h 73"/>
                <a:gd name="T16" fmla="*/ 0 w 35"/>
                <a:gd name="T17" fmla="*/ 28 h 73"/>
                <a:gd name="T18" fmla="*/ 0 w 35"/>
                <a:gd name="T19" fmla="*/ 16 h 73"/>
                <a:gd name="T20" fmla="*/ 8 w 35"/>
                <a:gd name="T21" fmla="*/ 16 h 73"/>
                <a:gd name="T22" fmla="*/ 8 w 35"/>
                <a:gd name="T23" fmla="*/ 0 h 73"/>
                <a:gd name="T24" fmla="*/ 24 w 35"/>
                <a:gd name="T25" fmla="*/ 0 h 73"/>
                <a:gd name="T26" fmla="*/ 24 w 35"/>
                <a:gd name="T27" fmla="*/ 16 h 73"/>
                <a:gd name="T28" fmla="*/ 34 w 35"/>
                <a:gd name="T29" fmla="*/ 16 h 73"/>
                <a:gd name="T30" fmla="*/ 34 w 35"/>
                <a:gd name="T31" fmla="*/ 28 h 73"/>
                <a:gd name="T32" fmla="*/ 24 w 35"/>
                <a:gd name="T33" fmla="*/ 2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73">
                  <a:moveTo>
                    <a:pt x="24" y="28"/>
                  </a:moveTo>
                  <a:cubicBezTo>
                    <a:pt x="24" y="54"/>
                    <a:pt x="24" y="54"/>
                    <a:pt x="24" y="54"/>
                  </a:cubicBezTo>
                  <a:cubicBezTo>
                    <a:pt x="24" y="58"/>
                    <a:pt x="25" y="60"/>
                    <a:pt x="30" y="60"/>
                  </a:cubicBezTo>
                  <a:cubicBezTo>
                    <a:pt x="32" y="60"/>
                    <a:pt x="33" y="60"/>
                    <a:pt x="35" y="60"/>
                  </a:cubicBezTo>
                  <a:cubicBezTo>
                    <a:pt x="35" y="72"/>
                    <a:pt x="35" y="72"/>
                    <a:pt x="35" y="72"/>
                  </a:cubicBezTo>
                  <a:cubicBezTo>
                    <a:pt x="29" y="73"/>
                    <a:pt x="26" y="73"/>
                    <a:pt x="24" y="73"/>
                  </a:cubicBezTo>
                  <a:cubicBezTo>
                    <a:pt x="11" y="73"/>
                    <a:pt x="8" y="67"/>
                    <a:pt x="8" y="56"/>
                  </a:cubicBezTo>
                  <a:cubicBezTo>
                    <a:pt x="8" y="28"/>
                    <a:pt x="8" y="28"/>
                    <a:pt x="8" y="28"/>
                  </a:cubicBezTo>
                  <a:cubicBezTo>
                    <a:pt x="0" y="28"/>
                    <a:pt x="0" y="28"/>
                    <a:pt x="0" y="28"/>
                  </a:cubicBezTo>
                  <a:cubicBezTo>
                    <a:pt x="0" y="16"/>
                    <a:pt x="0" y="16"/>
                    <a:pt x="0" y="16"/>
                  </a:cubicBezTo>
                  <a:cubicBezTo>
                    <a:pt x="8" y="16"/>
                    <a:pt x="8" y="16"/>
                    <a:pt x="8" y="16"/>
                  </a:cubicBezTo>
                  <a:cubicBezTo>
                    <a:pt x="8" y="0"/>
                    <a:pt x="8" y="0"/>
                    <a:pt x="8" y="0"/>
                  </a:cubicBezTo>
                  <a:cubicBezTo>
                    <a:pt x="24" y="0"/>
                    <a:pt x="24" y="0"/>
                    <a:pt x="24" y="0"/>
                  </a:cubicBezTo>
                  <a:cubicBezTo>
                    <a:pt x="24" y="16"/>
                    <a:pt x="24" y="16"/>
                    <a:pt x="24" y="16"/>
                  </a:cubicBezTo>
                  <a:cubicBezTo>
                    <a:pt x="34" y="16"/>
                    <a:pt x="34" y="16"/>
                    <a:pt x="34" y="16"/>
                  </a:cubicBezTo>
                  <a:cubicBezTo>
                    <a:pt x="34" y="28"/>
                    <a:pt x="34" y="28"/>
                    <a:pt x="34" y="28"/>
                  </a:cubicBezTo>
                  <a:cubicBezTo>
                    <a:pt x="24" y="28"/>
                    <a:pt x="24" y="28"/>
                    <a:pt x="2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0" name="Freeform 67">
              <a:extLst>
                <a:ext uri="{FF2B5EF4-FFF2-40B4-BE49-F238E27FC236}">
                  <a16:creationId xmlns:a16="http://schemas.microsoft.com/office/drawing/2014/main" id="{AF19C1EB-B6FC-0D05-608F-546913184EC9}"/>
                </a:ext>
              </a:extLst>
            </p:cNvPr>
            <p:cNvSpPr>
              <a:spLocks/>
            </p:cNvSpPr>
            <p:nvPr/>
          </p:nvSpPr>
          <p:spPr bwMode="gray">
            <a:xfrm>
              <a:off x="1624013" y="1539875"/>
              <a:ext cx="161925" cy="250825"/>
            </a:xfrm>
            <a:custGeom>
              <a:avLst/>
              <a:gdLst>
                <a:gd name="T0" fmla="*/ 51 w 51"/>
                <a:gd name="T1" fmla="*/ 0 h 79"/>
                <a:gd name="T2" fmla="*/ 51 w 51"/>
                <a:gd name="T3" fmla="*/ 48 h 79"/>
                <a:gd name="T4" fmla="*/ 42 w 51"/>
                <a:gd name="T5" fmla="*/ 74 h 79"/>
                <a:gd name="T6" fmla="*/ 24 w 51"/>
                <a:gd name="T7" fmla="*/ 79 h 79"/>
                <a:gd name="T8" fmla="*/ 1 w 51"/>
                <a:gd name="T9" fmla="*/ 64 h 79"/>
                <a:gd name="T10" fmla="*/ 0 w 51"/>
                <a:gd name="T11" fmla="*/ 53 h 79"/>
                <a:gd name="T12" fmla="*/ 0 w 51"/>
                <a:gd name="T13" fmla="*/ 47 h 79"/>
                <a:gd name="T14" fmla="*/ 17 w 51"/>
                <a:gd name="T15" fmla="*/ 47 h 79"/>
                <a:gd name="T16" fmla="*/ 17 w 51"/>
                <a:gd name="T17" fmla="*/ 55 h 79"/>
                <a:gd name="T18" fmla="*/ 25 w 51"/>
                <a:gd name="T19" fmla="*/ 64 h 79"/>
                <a:gd name="T20" fmla="*/ 34 w 51"/>
                <a:gd name="T21" fmla="*/ 54 h 79"/>
                <a:gd name="T22" fmla="*/ 34 w 51"/>
                <a:gd name="T23" fmla="*/ 0 h 79"/>
                <a:gd name="T24" fmla="*/ 51 w 51"/>
                <a:gd name="T2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79">
                  <a:moveTo>
                    <a:pt x="51" y="0"/>
                  </a:moveTo>
                  <a:cubicBezTo>
                    <a:pt x="51" y="48"/>
                    <a:pt x="51" y="48"/>
                    <a:pt x="51" y="48"/>
                  </a:cubicBezTo>
                  <a:cubicBezTo>
                    <a:pt x="51" y="60"/>
                    <a:pt x="51" y="68"/>
                    <a:pt x="42" y="74"/>
                  </a:cubicBezTo>
                  <a:cubicBezTo>
                    <a:pt x="37" y="78"/>
                    <a:pt x="31" y="79"/>
                    <a:pt x="24" y="79"/>
                  </a:cubicBezTo>
                  <a:cubicBezTo>
                    <a:pt x="14" y="79"/>
                    <a:pt x="5" y="74"/>
                    <a:pt x="1" y="64"/>
                  </a:cubicBezTo>
                  <a:cubicBezTo>
                    <a:pt x="0" y="61"/>
                    <a:pt x="0" y="57"/>
                    <a:pt x="0" y="53"/>
                  </a:cubicBezTo>
                  <a:cubicBezTo>
                    <a:pt x="0" y="47"/>
                    <a:pt x="0" y="47"/>
                    <a:pt x="0" y="47"/>
                  </a:cubicBezTo>
                  <a:cubicBezTo>
                    <a:pt x="17" y="47"/>
                    <a:pt x="17" y="47"/>
                    <a:pt x="17" y="47"/>
                  </a:cubicBezTo>
                  <a:cubicBezTo>
                    <a:pt x="17" y="55"/>
                    <a:pt x="17" y="55"/>
                    <a:pt x="17" y="55"/>
                  </a:cubicBezTo>
                  <a:cubicBezTo>
                    <a:pt x="17" y="60"/>
                    <a:pt x="19" y="64"/>
                    <a:pt x="25" y="64"/>
                  </a:cubicBezTo>
                  <a:cubicBezTo>
                    <a:pt x="32" y="64"/>
                    <a:pt x="34" y="60"/>
                    <a:pt x="34" y="54"/>
                  </a:cubicBezTo>
                  <a:cubicBezTo>
                    <a:pt x="34" y="0"/>
                    <a:pt x="34" y="0"/>
                    <a:pt x="34" y="0"/>
                  </a:cubicBezTo>
                  <a:cubicBezTo>
                    <a:pt x="51" y="0"/>
                    <a:pt x="51" y="0"/>
                    <a:pt x="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1" name="Freeform 68">
              <a:extLst>
                <a:ext uri="{FF2B5EF4-FFF2-40B4-BE49-F238E27FC236}">
                  <a16:creationId xmlns:a16="http://schemas.microsoft.com/office/drawing/2014/main" id="{8ABAED9A-D358-62A3-3AFB-62EBF47E5AAD}"/>
                </a:ext>
              </a:extLst>
            </p:cNvPr>
            <p:cNvSpPr>
              <a:spLocks/>
            </p:cNvSpPr>
            <p:nvPr/>
          </p:nvSpPr>
          <p:spPr bwMode="gray">
            <a:xfrm>
              <a:off x="1817688" y="1606550"/>
              <a:ext cx="158750" cy="180975"/>
            </a:xfrm>
            <a:custGeom>
              <a:avLst/>
              <a:gdLst>
                <a:gd name="T0" fmla="*/ 35 w 50"/>
                <a:gd name="T1" fmla="*/ 56 h 57"/>
                <a:gd name="T2" fmla="*/ 35 w 50"/>
                <a:gd name="T3" fmla="*/ 50 h 57"/>
                <a:gd name="T4" fmla="*/ 19 w 50"/>
                <a:gd name="T5" fmla="*/ 57 h 57"/>
                <a:gd name="T6" fmla="*/ 0 w 50"/>
                <a:gd name="T7" fmla="*/ 33 h 57"/>
                <a:gd name="T8" fmla="*/ 0 w 50"/>
                <a:gd name="T9" fmla="*/ 0 h 57"/>
                <a:gd name="T10" fmla="*/ 16 w 50"/>
                <a:gd name="T11" fmla="*/ 0 h 57"/>
                <a:gd name="T12" fmla="*/ 16 w 50"/>
                <a:gd name="T13" fmla="*/ 32 h 57"/>
                <a:gd name="T14" fmla="*/ 25 w 50"/>
                <a:gd name="T15" fmla="*/ 44 h 57"/>
                <a:gd name="T16" fmla="*/ 34 w 50"/>
                <a:gd name="T17" fmla="*/ 29 h 57"/>
                <a:gd name="T18" fmla="*/ 34 w 50"/>
                <a:gd name="T19" fmla="*/ 0 h 57"/>
                <a:gd name="T20" fmla="*/ 50 w 50"/>
                <a:gd name="T21" fmla="*/ 0 h 57"/>
                <a:gd name="T22" fmla="*/ 50 w 50"/>
                <a:gd name="T23" fmla="*/ 56 h 57"/>
                <a:gd name="T24" fmla="*/ 35 w 50"/>
                <a:gd name="T25" fmla="*/ 5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57">
                  <a:moveTo>
                    <a:pt x="35" y="56"/>
                  </a:moveTo>
                  <a:cubicBezTo>
                    <a:pt x="35" y="50"/>
                    <a:pt x="35" y="50"/>
                    <a:pt x="35" y="50"/>
                  </a:cubicBezTo>
                  <a:cubicBezTo>
                    <a:pt x="31" y="55"/>
                    <a:pt x="24" y="57"/>
                    <a:pt x="19" y="57"/>
                  </a:cubicBezTo>
                  <a:cubicBezTo>
                    <a:pt x="1" y="57"/>
                    <a:pt x="0" y="43"/>
                    <a:pt x="0" y="33"/>
                  </a:cubicBezTo>
                  <a:cubicBezTo>
                    <a:pt x="0" y="0"/>
                    <a:pt x="0" y="0"/>
                    <a:pt x="0" y="0"/>
                  </a:cubicBezTo>
                  <a:cubicBezTo>
                    <a:pt x="16" y="0"/>
                    <a:pt x="16" y="0"/>
                    <a:pt x="16" y="0"/>
                  </a:cubicBezTo>
                  <a:cubicBezTo>
                    <a:pt x="16" y="32"/>
                    <a:pt x="16" y="32"/>
                    <a:pt x="16" y="32"/>
                  </a:cubicBezTo>
                  <a:cubicBezTo>
                    <a:pt x="16" y="38"/>
                    <a:pt x="17" y="44"/>
                    <a:pt x="25" y="44"/>
                  </a:cubicBezTo>
                  <a:cubicBezTo>
                    <a:pt x="33" y="44"/>
                    <a:pt x="34" y="38"/>
                    <a:pt x="34" y="29"/>
                  </a:cubicBezTo>
                  <a:cubicBezTo>
                    <a:pt x="34" y="0"/>
                    <a:pt x="34" y="0"/>
                    <a:pt x="34" y="0"/>
                  </a:cubicBezTo>
                  <a:cubicBezTo>
                    <a:pt x="50" y="0"/>
                    <a:pt x="50" y="0"/>
                    <a:pt x="50" y="0"/>
                  </a:cubicBezTo>
                  <a:cubicBezTo>
                    <a:pt x="50" y="56"/>
                    <a:pt x="50" y="56"/>
                    <a:pt x="50" y="56"/>
                  </a:cubicBezTo>
                  <a:cubicBezTo>
                    <a:pt x="35" y="56"/>
                    <a:pt x="35" y="56"/>
                    <a:pt x="3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2" name="Freeform 69">
              <a:extLst>
                <a:ext uri="{FF2B5EF4-FFF2-40B4-BE49-F238E27FC236}">
                  <a16:creationId xmlns:a16="http://schemas.microsoft.com/office/drawing/2014/main" id="{22BC9B0C-F565-244E-7422-380366655187}"/>
                </a:ext>
              </a:extLst>
            </p:cNvPr>
            <p:cNvSpPr>
              <a:spLocks/>
            </p:cNvSpPr>
            <p:nvPr/>
          </p:nvSpPr>
          <p:spPr bwMode="gray">
            <a:xfrm>
              <a:off x="2008188" y="1603375"/>
              <a:ext cx="104775" cy="180975"/>
            </a:xfrm>
            <a:custGeom>
              <a:avLst/>
              <a:gdLst>
                <a:gd name="T0" fmla="*/ 16 w 33"/>
                <a:gd name="T1" fmla="*/ 10 h 57"/>
                <a:gd name="T2" fmla="*/ 31 w 33"/>
                <a:gd name="T3" fmla="*/ 0 h 57"/>
                <a:gd name="T4" fmla="*/ 33 w 33"/>
                <a:gd name="T5" fmla="*/ 0 h 57"/>
                <a:gd name="T6" fmla="*/ 33 w 33"/>
                <a:gd name="T7" fmla="*/ 14 h 57"/>
                <a:gd name="T8" fmla="*/ 30 w 33"/>
                <a:gd name="T9" fmla="*/ 14 h 57"/>
                <a:gd name="T10" fmla="*/ 17 w 33"/>
                <a:gd name="T11" fmla="*/ 29 h 57"/>
                <a:gd name="T12" fmla="*/ 17 w 33"/>
                <a:gd name="T13" fmla="*/ 57 h 57"/>
                <a:gd name="T14" fmla="*/ 0 w 33"/>
                <a:gd name="T15" fmla="*/ 57 h 57"/>
                <a:gd name="T16" fmla="*/ 0 w 33"/>
                <a:gd name="T17" fmla="*/ 1 h 57"/>
                <a:gd name="T18" fmla="*/ 16 w 33"/>
                <a:gd name="T19" fmla="*/ 1 h 57"/>
                <a:gd name="T20" fmla="*/ 16 w 33"/>
                <a:gd name="T21" fmla="*/ 1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57">
                  <a:moveTo>
                    <a:pt x="16" y="10"/>
                  </a:moveTo>
                  <a:cubicBezTo>
                    <a:pt x="19" y="2"/>
                    <a:pt x="24" y="0"/>
                    <a:pt x="31" y="0"/>
                  </a:cubicBezTo>
                  <a:cubicBezTo>
                    <a:pt x="31" y="0"/>
                    <a:pt x="32" y="0"/>
                    <a:pt x="33" y="0"/>
                  </a:cubicBezTo>
                  <a:cubicBezTo>
                    <a:pt x="33" y="14"/>
                    <a:pt x="33" y="14"/>
                    <a:pt x="33" y="14"/>
                  </a:cubicBezTo>
                  <a:cubicBezTo>
                    <a:pt x="32" y="14"/>
                    <a:pt x="31" y="14"/>
                    <a:pt x="30" y="14"/>
                  </a:cubicBezTo>
                  <a:cubicBezTo>
                    <a:pt x="18" y="14"/>
                    <a:pt x="17" y="23"/>
                    <a:pt x="17" y="29"/>
                  </a:cubicBezTo>
                  <a:cubicBezTo>
                    <a:pt x="17" y="57"/>
                    <a:pt x="17" y="57"/>
                    <a:pt x="17" y="57"/>
                  </a:cubicBezTo>
                  <a:cubicBezTo>
                    <a:pt x="0" y="57"/>
                    <a:pt x="0" y="57"/>
                    <a:pt x="0" y="57"/>
                  </a:cubicBezTo>
                  <a:cubicBezTo>
                    <a:pt x="0" y="1"/>
                    <a:pt x="0" y="1"/>
                    <a:pt x="0" y="1"/>
                  </a:cubicBezTo>
                  <a:cubicBezTo>
                    <a:pt x="16" y="1"/>
                    <a:pt x="16" y="1"/>
                    <a:pt x="16" y="1"/>
                  </a:cubicBezTo>
                  <a:cubicBezTo>
                    <a:pt x="16" y="10"/>
                    <a:pt x="16" y="10"/>
                    <a:pt x="1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3" name="Freeform 70">
              <a:extLst>
                <a:ext uri="{FF2B5EF4-FFF2-40B4-BE49-F238E27FC236}">
                  <a16:creationId xmlns:a16="http://schemas.microsoft.com/office/drawing/2014/main" id="{15117E40-93B2-2548-8784-D9CB6025F3D0}"/>
                </a:ext>
              </a:extLst>
            </p:cNvPr>
            <p:cNvSpPr>
              <a:spLocks noEditPoints="1"/>
            </p:cNvSpPr>
            <p:nvPr/>
          </p:nvSpPr>
          <p:spPr bwMode="gray">
            <a:xfrm>
              <a:off x="2132013" y="1539875"/>
              <a:ext cx="50800" cy="244475"/>
            </a:xfrm>
            <a:custGeom>
              <a:avLst/>
              <a:gdLst>
                <a:gd name="T0" fmla="*/ 32 w 32"/>
                <a:gd name="T1" fmla="*/ 154 h 154"/>
                <a:gd name="T2" fmla="*/ 0 w 32"/>
                <a:gd name="T3" fmla="*/ 154 h 154"/>
                <a:gd name="T4" fmla="*/ 0 w 32"/>
                <a:gd name="T5" fmla="*/ 42 h 154"/>
                <a:gd name="T6" fmla="*/ 32 w 32"/>
                <a:gd name="T7" fmla="*/ 42 h 154"/>
                <a:gd name="T8" fmla="*/ 32 w 32"/>
                <a:gd name="T9" fmla="*/ 154 h 154"/>
                <a:gd name="T10" fmla="*/ 32 w 32"/>
                <a:gd name="T11" fmla="*/ 154 h 154"/>
                <a:gd name="T12" fmla="*/ 32 w 32"/>
                <a:gd name="T13" fmla="*/ 30 h 154"/>
                <a:gd name="T14" fmla="*/ 0 w 32"/>
                <a:gd name="T15" fmla="*/ 30 h 154"/>
                <a:gd name="T16" fmla="*/ 0 w 32"/>
                <a:gd name="T17" fmla="*/ 0 h 154"/>
                <a:gd name="T18" fmla="*/ 32 w 32"/>
                <a:gd name="T19" fmla="*/ 0 h 154"/>
                <a:gd name="T20" fmla="*/ 32 w 32"/>
                <a:gd name="T21" fmla="*/ 30 h 154"/>
                <a:gd name="T22" fmla="*/ 32 w 32"/>
                <a:gd name="T23" fmla="*/ 3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154">
                  <a:moveTo>
                    <a:pt x="32" y="154"/>
                  </a:moveTo>
                  <a:lnTo>
                    <a:pt x="0" y="154"/>
                  </a:lnTo>
                  <a:lnTo>
                    <a:pt x="0" y="42"/>
                  </a:lnTo>
                  <a:lnTo>
                    <a:pt x="32" y="42"/>
                  </a:lnTo>
                  <a:lnTo>
                    <a:pt x="32" y="154"/>
                  </a:lnTo>
                  <a:lnTo>
                    <a:pt x="32" y="154"/>
                  </a:lnTo>
                  <a:close/>
                  <a:moveTo>
                    <a:pt x="32" y="30"/>
                  </a:moveTo>
                  <a:lnTo>
                    <a:pt x="0" y="30"/>
                  </a:lnTo>
                  <a:lnTo>
                    <a:pt x="0" y="0"/>
                  </a:lnTo>
                  <a:lnTo>
                    <a:pt x="32" y="0"/>
                  </a:lnTo>
                  <a:lnTo>
                    <a:pt x="32" y="30"/>
                  </a:lnTo>
                  <a:lnTo>
                    <a:pt x="32"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4" name="Freeform 71">
              <a:extLst>
                <a:ext uri="{FF2B5EF4-FFF2-40B4-BE49-F238E27FC236}">
                  <a16:creationId xmlns:a16="http://schemas.microsoft.com/office/drawing/2014/main" id="{65A3F314-B3CD-9B51-ACC0-EE7CB63C71E7}"/>
                </a:ext>
              </a:extLst>
            </p:cNvPr>
            <p:cNvSpPr>
              <a:spLocks noEditPoints="1"/>
            </p:cNvSpPr>
            <p:nvPr/>
          </p:nvSpPr>
          <p:spPr bwMode="gray">
            <a:xfrm>
              <a:off x="2208213" y="1539875"/>
              <a:ext cx="171450" cy="247650"/>
            </a:xfrm>
            <a:custGeom>
              <a:avLst/>
              <a:gdLst>
                <a:gd name="T0" fmla="*/ 28 w 54"/>
                <a:gd name="T1" fmla="*/ 33 h 78"/>
                <a:gd name="T2" fmla="*/ 16 w 54"/>
                <a:gd name="T3" fmla="*/ 49 h 78"/>
                <a:gd name="T4" fmla="*/ 28 w 54"/>
                <a:gd name="T5" fmla="*/ 65 h 78"/>
                <a:gd name="T6" fmla="*/ 39 w 54"/>
                <a:gd name="T7" fmla="*/ 49 h 78"/>
                <a:gd name="T8" fmla="*/ 28 w 54"/>
                <a:gd name="T9" fmla="*/ 33 h 78"/>
                <a:gd name="T10" fmla="*/ 39 w 54"/>
                <a:gd name="T11" fmla="*/ 77 h 78"/>
                <a:gd name="T12" fmla="*/ 39 w 54"/>
                <a:gd name="T13" fmla="*/ 71 h 78"/>
                <a:gd name="T14" fmla="*/ 24 w 54"/>
                <a:gd name="T15" fmla="*/ 78 h 78"/>
                <a:gd name="T16" fmla="*/ 0 w 54"/>
                <a:gd name="T17" fmla="*/ 49 h 78"/>
                <a:gd name="T18" fmla="*/ 25 w 54"/>
                <a:gd name="T19" fmla="*/ 19 h 78"/>
                <a:gd name="T20" fmla="*/ 38 w 54"/>
                <a:gd name="T21" fmla="*/ 25 h 78"/>
                <a:gd name="T22" fmla="*/ 38 w 54"/>
                <a:gd name="T23" fmla="*/ 0 h 78"/>
                <a:gd name="T24" fmla="*/ 54 w 54"/>
                <a:gd name="T25" fmla="*/ 0 h 78"/>
                <a:gd name="T26" fmla="*/ 54 w 54"/>
                <a:gd name="T27" fmla="*/ 77 h 78"/>
                <a:gd name="T28" fmla="*/ 39 w 54"/>
                <a:gd name="T29" fmla="*/ 7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78">
                  <a:moveTo>
                    <a:pt x="28" y="33"/>
                  </a:moveTo>
                  <a:cubicBezTo>
                    <a:pt x="19" y="33"/>
                    <a:pt x="16" y="42"/>
                    <a:pt x="16" y="49"/>
                  </a:cubicBezTo>
                  <a:cubicBezTo>
                    <a:pt x="16" y="56"/>
                    <a:pt x="19" y="65"/>
                    <a:pt x="28" y="65"/>
                  </a:cubicBezTo>
                  <a:cubicBezTo>
                    <a:pt x="37" y="65"/>
                    <a:pt x="39" y="57"/>
                    <a:pt x="39" y="49"/>
                  </a:cubicBezTo>
                  <a:cubicBezTo>
                    <a:pt x="39" y="42"/>
                    <a:pt x="37" y="33"/>
                    <a:pt x="28" y="33"/>
                  </a:cubicBezTo>
                  <a:close/>
                  <a:moveTo>
                    <a:pt x="39" y="77"/>
                  </a:moveTo>
                  <a:cubicBezTo>
                    <a:pt x="39" y="71"/>
                    <a:pt x="39" y="71"/>
                    <a:pt x="39" y="71"/>
                  </a:cubicBezTo>
                  <a:cubicBezTo>
                    <a:pt x="36" y="77"/>
                    <a:pt x="30" y="78"/>
                    <a:pt x="24" y="78"/>
                  </a:cubicBezTo>
                  <a:cubicBezTo>
                    <a:pt x="8" y="78"/>
                    <a:pt x="0" y="64"/>
                    <a:pt x="0" y="49"/>
                  </a:cubicBezTo>
                  <a:cubicBezTo>
                    <a:pt x="0" y="34"/>
                    <a:pt x="8" y="19"/>
                    <a:pt x="25" y="19"/>
                  </a:cubicBezTo>
                  <a:cubicBezTo>
                    <a:pt x="30" y="19"/>
                    <a:pt x="34" y="21"/>
                    <a:pt x="38" y="25"/>
                  </a:cubicBezTo>
                  <a:cubicBezTo>
                    <a:pt x="38" y="0"/>
                    <a:pt x="38" y="0"/>
                    <a:pt x="38" y="0"/>
                  </a:cubicBezTo>
                  <a:cubicBezTo>
                    <a:pt x="54" y="0"/>
                    <a:pt x="54" y="0"/>
                    <a:pt x="54" y="0"/>
                  </a:cubicBezTo>
                  <a:cubicBezTo>
                    <a:pt x="54" y="77"/>
                    <a:pt x="54" y="77"/>
                    <a:pt x="54" y="77"/>
                  </a:cubicBezTo>
                  <a:cubicBezTo>
                    <a:pt x="39" y="77"/>
                    <a:pt x="39" y="77"/>
                    <a:pt x="39"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5" name="Freeform 72">
              <a:extLst>
                <a:ext uri="{FF2B5EF4-FFF2-40B4-BE49-F238E27FC236}">
                  <a16:creationId xmlns:a16="http://schemas.microsoft.com/office/drawing/2014/main" id="{E8136A3B-3F5F-64B0-70CC-67D85FFA3F0D}"/>
                </a:ext>
              </a:extLst>
            </p:cNvPr>
            <p:cNvSpPr>
              <a:spLocks noEditPoints="1"/>
            </p:cNvSpPr>
            <p:nvPr/>
          </p:nvSpPr>
          <p:spPr bwMode="gray">
            <a:xfrm>
              <a:off x="2414588" y="1539875"/>
              <a:ext cx="50800" cy="244475"/>
            </a:xfrm>
            <a:custGeom>
              <a:avLst/>
              <a:gdLst>
                <a:gd name="T0" fmla="*/ 32 w 32"/>
                <a:gd name="T1" fmla="*/ 154 h 154"/>
                <a:gd name="T2" fmla="*/ 0 w 32"/>
                <a:gd name="T3" fmla="*/ 154 h 154"/>
                <a:gd name="T4" fmla="*/ 0 w 32"/>
                <a:gd name="T5" fmla="*/ 42 h 154"/>
                <a:gd name="T6" fmla="*/ 32 w 32"/>
                <a:gd name="T7" fmla="*/ 42 h 154"/>
                <a:gd name="T8" fmla="*/ 32 w 32"/>
                <a:gd name="T9" fmla="*/ 154 h 154"/>
                <a:gd name="T10" fmla="*/ 32 w 32"/>
                <a:gd name="T11" fmla="*/ 154 h 154"/>
                <a:gd name="T12" fmla="*/ 32 w 32"/>
                <a:gd name="T13" fmla="*/ 30 h 154"/>
                <a:gd name="T14" fmla="*/ 0 w 32"/>
                <a:gd name="T15" fmla="*/ 30 h 154"/>
                <a:gd name="T16" fmla="*/ 0 w 32"/>
                <a:gd name="T17" fmla="*/ 0 h 154"/>
                <a:gd name="T18" fmla="*/ 32 w 32"/>
                <a:gd name="T19" fmla="*/ 0 h 154"/>
                <a:gd name="T20" fmla="*/ 32 w 32"/>
                <a:gd name="T21" fmla="*/ 30 h 154"/>
                <a:gd name="T22" fmla="*/ 32 w 32"/>
                <a:gd name="T23" fmla="*/ 3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154">
                  <a:moveTo>
                    <a:pt x="32" y="154"/>
                  </a:moveTo>
                  <a:lnTo>
                    <a:pt x="0" y="154"/>
                  </a:lnTo>
                  <a:lnTo>
                    <a:pt x="0" y="42"/>
                  </a:lnTo>
                  <a:lnTo>
                    <a:pt x="32" y="42"/>
                  </a:lnTo>
                  <a:lnTo>
                    <a:pt x="32" y="154"/>
                  </a:lnTo>
                  <a:lnTo>
                    <a:pt x="32" y="154"/>
                  </a:lnTo>
                  <a:close/>
                  <a:moveTo>
                    <a:pt x="32" y="30"/>
                  </a:moveTo>
                  <a:lnTo>
                    <a:pt x="0" y="30"/>
                  </a:lnTo>
                  <a:lnTo>
                    <a:pt x="0" y="0"/>
                  </a:lnTo>
                  <a:lnTo>
                    <a:pt x="32" y="0"/>
                  </a:lnTo>
                  <a:lnTo>
                    <a:pt x="32" y="30"/>
                  </a:lnTo>
                  <a:lnTo>
                    <a:pt x="32"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6" name="Freeform 73">
              <a:extLst>
                <a:ext uri="{FF2B5EF4-FFF2-40B4-BE49-F238E27FC236}">
                  <a16:creationId xmlns:a16="http://schemas.microsoft.com/office/drawing/2014/main" id="{B674FADA-5463-8622-B0C8-2BD60C50D053}"/>
                </a:ext>
              </a:extLst>
            </p:cNvPr>
            <p:cNvSpPr>
              <a:spLocks/>
            </p:cNvSpPr>
            <p:nvPr/>
          </p:nvSpPr>
          <p:spPr bwMode="gray">
            <a:xfrm>
              <a:off x="2490788" y="1600200"/>
              <a:ext cx="161925" cy="190500"/>
            </a:xfrm>
            <a:custGeom>
              <a:avLst/>
              <a:gdLst>
                <a:gd name="T0" fmla="*/ 15 w 51"/>
                <a:gd name="T1" fmla="*/ 38 h 60"/>
                <a:gd name="T2" fmla="*/ 27 w 51"/>
                <a:gd name="T3" fmla="*/ 48 h 60"/>
                <a:gd name="T4" fmla="*/ 35 w 51"/>
                <a:gd name="T5" fmla="*/ 42 h 60"/>
                <a:gd name="T6" fmla="*/ 1 w 51"/>
                <a:gd name="T7" fmla="*/ 18 h 60"/>
                <a:gd name="T8" fmla="*/ 25 w 51"/>
                <a:gd name="T9" fmla="*/ 0 h 60"/>
                <a:gd name="T10" fmla="*/ 49 w 51"/>
                <a:gd name="T11" fmla="*/ 19 h 60"/>
                <a:gd name="T12" fmla="*/ 35 w 51"/>
                <a:gd name="T13" fmla="*/ 20 h 60"/>
                <a:gd name="T14" fmla="*/ 25 w 51"/>
                <a:gd name="T15" fmla="*/ 12 h 60"/>
                <a:gd name="T16" fmla="*/ 17 w 51"/>
                <a:gd name="T17" fmla="*/ 17 h 60"/>
                <a:gd name="T18" fmla="*/ 51 w 51"/>
                <a:gd name="T19" fmla="*/ 41 h 60"/>
                <a:gd name="T20" fmla="*/ 26 w 51"/>
                <a:gd name="T21" fmla="*/ 60 h 60"/>
                <a:gd name="T22" fmla="*/ 0 w 51"/>
                <a:gd name="T23" fmla="*/ 39 h 60"/>
                <a:gd name="T24" fmla="*/ 0 w 51"/>
                <a:gd name="T25" fmla="*/ 39 h 60"/>
                <a:gd name="T26" fmla="*/ 15 w 51"/>
                <a:gd name="T27" fmla="*/ 3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60">
                  <a:moveTo>
                    <a:pt x="15" y="38"/>
                  </a:moveTo>
                  <a:cubicBezTo>
                    <a:pt x="16" y="45"/>
                    <a:pt x="20" y="48"/>
                    <a:pt x="27" y="48"/>
                  </a:cubicBezTo>
                  <a:cubicBezTo>
                    <a:pt x="30" y="48"/>
                    <a:pt x="35" y="47"/>
                    <a:pt x="35" y="42"/>
                  </a:cubicBezTo>
                  <a:cubicBezTo>
                    <a:pt x="35" y="32"/>
                    <a:pt x="1" y="40"/>
                    <a:pt x="1" y="18"/>
                  </a:cubicBezTo>
                  <a:cubicBezTo>
                    <a:pt x="1" y="5"/>
                    <a:pt x="14" y="0"/>
                    <a:pt x="25" y="0"/>
                  </a:cubicBezTo>
                  <a:cubicBezTo>
                    <a:pt x="37" y="0"/>
                    <a:pt x="49" y="6"/>
                    <a:pt x="49" y="19"/>
                  </a:cubicBezTo>
                  <a:cubicBezTo>
                    <a:pt x="35" y="20"/>
                    <a:pt x="35" y="20"/>
                    <a:pt x="35" y="20"/>
                  </a:cubicBezTo>
                  <a:cubicBezTo>
                    <a:pt x="34" y="14"/>
                    <a:pt x="29" y="12"/>
                    <a:pt x="25" y="12"/>
                  </a:cubicBezTo>
                  <a:cubicBezTo>
                    <a:pt x="22" y="12"/>
                    <a:pt x="17" y="12"/>
                    <a:pt x="17" y="17"/>
                  </a:cubicBezTo>
                  <a:cubicBezTo>
                    <a:pt x="17" y="25"/>
                    <a:pt x="51" y="18"/>
                    <a:pt x="51" y="41"/>
                  </a:cubicBezTo>
                  <a:cubicBezTo>
                    <a:pt x="51" y="55"/>
                    <a:pt x="38" y="60"/>
                    <a:pt x="26" y="60"/>
                  </a:cubicBezTo>
                  <a:cubicBezTo>
                    <a:pt x="14" y="60"/>
                    <a:pt x="0" y="54"/>
                    <a:pt x="0" y="39"/>
                  </a:cubicBezTo>
                  <a:cubicBezTo>
                    <a:pt x="0" y="39"/>
                    <a:pt x="0" y="39"/>
                    <a:pt x="0" y="39"/>
                  </a:cubicBezTo>
                  <a:cubicBezTo>
                    <a:pt x="15" y="38"/>
                    <a:pt x="15" y="38"/>
                    <a:pt x="15"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7" name="Freeform 74">
              <a:extLst>
                <a:ext uri="{FF2B5EF4-FFF2-40B4-BE49-F238E27FC236}">
                  <a16:creationId xmlns:a16="http://schemas.microsoft.com/office/drawing/2014/main" id="{C83EED15-F4A3-AA00-96A8-A0B594E19542}"/>
                </a:ext>
              </a:extLst>
            </p:cNvPr>
            <p:cNvSpPr>
              <a:spLocks/>
            </p:cNvSpPr>
            <p:nvPr/>
          </p:nvSpPr>
          <p:spPr bwMode="gray">
            <a:xfrm>
              <a:off x="2668588" y="1600200"/>
              <a:ext cx="171450" cy="190500"/>
            </a:xfrm>
            <a:custGeom>
              <a:avLst/>
              <a:gdLst>
                <a:gd name="T0" fmla="*/ 54 w 54"/>
                <a:gd name="T1" fmla="*/ 37 h 60"/>
                <a:gd name="T2" fmla="*/ 28 w 54"/>
                <a:gd name="T3" fmla="*/ 60 h 60"/>
                <a:gd name="T4" fmla="*/ 0 w 54"/>
                <a:gd name="T5" fmla="*/ 30 h 60"/>
                <a:gd name="T6" fmla="*/ 29 w 54"/>
                <a:gd name="T7" fmla="*/ 0 h 60"/>
                <a:gd name="T8" fmla="*/ 54 w 54"/>
                <a:gd name="T9" fmla="*/ 21 h 60"/>
                <a:gd name="T10" fmla="*/ 38 w 54"/>
                <a:gd name="T11" fmla="*/ 22 h 60"/>
                <a:gd name="T12" fmla="*/ 28 w 54"/>
                <a:gd name="T13" fmla="*/ 13 h 60"/>
                <a:gd name="T14" fmla="*/ 17 w 54"/>
                <a:gd name="T15" fmla="*/ 29 h 60"/>
                <a:gd name="T16" fmla="*/ 28 w 54"/>
                <a:gd name="T17" fmla="*/ 46 h 60"/>
                <a:gd name="T18" fmla="*/ 39 w 54"/>
                <a:gd name="T19" fmla="*/ 36 h 60"/>
                <a:gd name="T20" fmla="*/ 54 w 54"/>
                <a:gd name="T21" fmla="*/ 37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60">
                  <a:moveTo>
                    <a:pt x="54" y="37"/>
                  </a:moveTo>
                  <a:cubicBezTo>
                    <a:pt x="51" y="53"/>
                    <a:pt x="41" y="60"/>
                    <a:pt x="28" y="60"/>
                  </a:cubicBezTo>
                  <a:cubicBezTo>
                    <a:pt x="10" y="60"/>
                    <a:pt x="0" y="47"/>
                    <a:pt x="0" y="30"/>
                  </a:cubicBezTo>
                  <a:cubicBezTo>
                    <a:pt x="0" y="13"/>
                    <a:pt x="11" y="0"/>
                    <a:pt x="29" y="0"/>
                  </a:cubicBezTo>
                  <a:cubicBezTo>
                    <a:pt x="40" y="0"/>
                    <a:pt x="53" y="7"/>
                    <a:pt x="54" y="21"/>
                  </a:cubicBezTo>
                  <a:cubicBezTo>
                    <a:pt x="38" y="22"/>
                    <a:pt x="38" y="22"/>
                    <a:pt x="38" y="22"/>
                  </a:cubicBezTo>
                  <a:cubicBezTo>
                    <a:pt x="37" y="16"/>
                    <a:pt x="34" y="13"/>
                    <a:pt x="28" y="13"/>
                  </a:cubicBezTo>
                  <a:cubicBezTo>
                    <a:pt x="19" y="13"/>
                    <a:pt x="17" y="22"/>
                    <a:pt x="17" y="29"/>
                  </a:cubicBezTo>
                  <a:cubicBezTo>
                    <a:pt x="17" y="37"/>
                    <a:pt x="19" y="46"/>
                    <a:pt x="28" y="46"/>
                  </a:cubicBezTo>
                  <a:cubicBezTo>
                    <a:pt x="34" y="46"/>
                    <a:pt x="38" y="42"/>
                    <a:pt x="39" y="36"/>
                  </a:cubicBezTo>
                  <a:cubicBezTo>
                    <a:pt x="54" y="37"/>
                    <a:pt x="54" y="37"/>
                    <a:pt x="5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8" name="Freeform 75">
              <a:extLst>
                <a:ext uri="{FF2B5EF4-FFF2-40B4-BE49-F238E27FC236}">
                  <a16:creationId xmlns:a16="http://schemas.microsoft.com/office/drawing/2014/main" id="{3A422688-7D9D-A29B-BBBE-8DB82BCD8583}"/>
                </a:ext>
              </a:extLst>
            </p:cNvPr>
            <p:cNvSpPr>
              <a:spLocks/>
            </p:cNvSpPr>
            <p:nvPr/>
          </p:nvSpPr>
          <p:spPr bwMode="gray">
            <a:xfrm>
              <a:off x="2862263" y="1539875"/>
              <a:ext cx="158750" cy="244475"/>
            </a:xfrm>
            <a:custGeom>
              <a:avLst/>
              <a:gdLst>
                <a:gd name="T0" fmla="*/ 34 w 50"/>
                <a:gd name="T1" fmla="*/ 77 h 77"/>
                <a:gd name="T2" fmla="*/ 34 w 50"/>
                <a:gd name="T3" fmla="*/ 46 h 77"/>
                <a:gd name="T4" fmla="*/ 26 w 50"/>
                <a:gd name="T5" fmla="*/ 33 h 77"/>
                <a:gd name="T6" fmla="*/ 16 w 50"/>
                <a:gd name="T7" fmla="*/ 48 h 77"/>
                <a:gd name="T8" fmla="*/ 16 w 50"/>
                <a:gd name="T9" fmla="*/ 77 h 77"/>
                <a:gd name="T10" fmla="*/ 0 w 50"/>
                <a:gd name="T11" fmla="*/ 77 h 77"/>
                <a:gd name="T12" fmla="*/ 0 w 50"/>
                <a:gd name="T13" fmla="*/ 0 h 77"/>
                <a:gd name="T14" fmla="*/ 16 w 50"/>
                <a:gd name="T15" fmla="*/ 0 h 77"/>
                <a:gd name="T16" fmla="*/ 16 w 50"/>
                <a:gd name="T17" fmla="*/ 27 h 77"/>
                <a:gd name="T18" fmla="*/ 32 w 50"/>
                <a:gd name="T19" fmla="*/ 20 h 77"/>
                <a:gd name="T20" fmla="*/ 50 w 50"/>
                <a:gd name="T21" fmla="*/ 41 h 77"/>
                <a:gd name="T22" fmla="*/ 50 w 50"/>
                <a:gd name="T23" fmla="*/ 77 h 77"/>
                <a:gd name="T24" fmla="*/ 34 w 50"/>
                <a:gd name="T25"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77">
                  <a:moveTo>
                    <a:pt x="34" y="77"/>
                  </a:moveTo>
                  <a:cubicBezTo>
                    <a:pt x="34" y="46"/>
                    <a:pt x="34" y="46"/>
                    <a:pt x="34" y="46"/>
                  </a:cubicBezTo>
                  <a:cubicBezTo>
                    <a:pt x="34" y="40"/>
                    <a:pt x="34" y="33"/>
                    <a:pt x="26" y="33"/>
                  </a:cubicBezTo>
                  <a:cubicBezTo>
                    <a:pt x="17" y="33"/>
                    <a:pt x="16" y="42"/>
                    <a:pt x="16" y="48"/>
                  </a:cubicBezTo>
                  <a:cubicBezTo>
                    <a:pt x="16" y="77"/>
                    <a:pt x="16" y="77"/>
                    <a:pt x="16" y="77"/>
                  </a:cubicBezTo>
                  <a:cubicBezTo>
                    <a:pt x="0" y="77"/>
                    <a:pt x="0" y="77"/>
                    <a:pt x="0" y="77"/>
                  </a:cubicBezTo>
                  <a:cubicBezTo>
                    <a:pt x="0" y="0"/>
                    <a:pt x="0" y="0"/>
                    <a:pt x="0" y="0"/>
                  </a:cubicBezTo>
                  <a:cubicBezTo>
                    <a:pt x="16" y="0"/>
                    <a:pt x="16" y="0"/>
                    <a:pt x="16" y="0"/>
                  </a:cubicBezTo>
                  <a:cubicBezTo>
                    <a:pt x="16" y="27"/>
                    <a:pt x="16" y="27"/>
                    <a:pt x="16" y="27"/>
                  </a:cubicBezTo>
                  <a:cubicBezTo>
                    <a:pt x="19" y="22"/>
                    <a:pt x="27" y="20"/>
                    <a:pt x="32" y="20"/>
                  </a:cubicBezTo>
                  <a:cubicBezTo>
                    <a:pt x="47" y="20"/>
                    <a:pt x="50" y="31"/>
                    <a:pt x="50" y="41"/>
                  </a:cubicBezTo>
                  <a:cubicBezTo>
                    <a:pt x="50" y="77"/>
                    <a:pt x="50" y="77"/>
                    <a:pt x="50" y="77"/>
                  </a:cubicBezTo>
                  <a:cubicBezTo>
                    <a:pt x="34" y="77"/>
                    <a:pt x="34" y="77"/>
                    <a:pt x="34"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9" name="Freeform 76">
              <a:extLst>
                <a:ext uri="{FF2B5EF4-FFF2-40B4-BE49-F238E27FC236}">
                  <a16:creationId xmlns:a16="http://schemas.microsoft.com/office/drawing/2014/main" id="{2C2FB33D-6B34-83F2-681C-5EC7A54EE2FB}"/>
                </a:ext>
              </a:extLst>
            </p:cNvPr>
            <p:cNvSpPr>
              <a:spLocks/>
            </p:cNvSpPr>
            <p:nvPr/>
          </p:nvSpPr>
          <p:spPr bwMode="gray">
            <a:xfrm>
              <a:off x="1643063" y="1847850"/>
              <a:ext cx="168275" cy="241300"/>
            </a:xfrm>
            <a:custGeom>
              <a:avLst/>
              <a:gdLst>
                <a:gd name="T0" fmla="*/ 106 w 106"/>
                <a:gd name="T1" fmla="*/ 124 h 152"/>
                <a:gd name="T2" fmla="*/ 106 w 106"/>
                <a:gd name="T3" fmla="*/ 152 h 152"/>
                <a:gd name="T4" fmla="*/ 0 w 106"/>
                <a:gd name="T5" fmla="*/ 152 h 152"/>
                <a:gd name="T6" fmla="*/ 0 w 106"/>
                <a:gd name="T7" fmla="*/ 0 h 152"/>
                <a:gd name="T8" fmla="*/ 34 w 106"/>
                <a:gd name="T9" fmla="*/ 0 h 152"/>
                <a:gd name="T10" fmla="*/ 34 w 106"/>
                <a:gd name="T11" fmla="*/ 124 h 152"/>
                <a:gd name="T12" fmla="*/ 106 w 106"/>
                <a:gd name="T13" fmla="*/ 124 h 152"/>
                <a:gd name="T14" fmla="*/ 106 w 106"/>
                <a:gd name="T15" fmla="*/ 124 h 1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52">
                  <a:moveTo>
                    <a:pt x="106" y="124"/>
                  </a:moveTo>
                  <a:lnTo>
                    <a:pt x="106" y="152"/>
                  </a:lnTo>
                  <a:lnTo>
                    <a:pt x="0" y="152"/>
                  </a:lnTo>
                  <a:lnTo>
                    <a:pt x="0" y="0"/>
                  </a:lnTo>
                  <a:lnTo>
                    <a:pt x="34" y="0"/>
                  </a:lnTo>
                  <a:lnTo>
                    <a:pt x="34" y="124"/>
                  </a:lnTo>
                  <a:lnTo>
                    <a:pt x="106" y="124"/>
                  </a:lnTo>
                  <a:lnTo>
                    <a:pt x="106"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50" name="Freeform 77">
              <a:extLst>
                <a:ext uri="{FF2B5EF4-FFF2-40B4-BE49-F238E27FC236}">
                  <a16:creationId xmlns:a16="http://schemas.microsoft.com/office/drawing/2014/main" id="{077CBA4F-07DB-247B-278A-BB626EAB27B0}"/>
                </a:ext>
              </a:extLst>
            </p:cNvPr>
            <p:cNvSpPr>
              <a:spLocks noEditPoints="1"/>
            </p:cNvSpPr>
            <p:nvPr/>
          </p:nvSpPr>
          <p:spPr bwMode="gray">
            <a:xfrm>
              <a:off x="1814513" y="1908175"/>
              <a:ext cx="184150" cy="187325"/>
            </a:xfrm>
            <a:custGeom>
              <a:avLst/>
              <a:gdLst>
                <a:gd name="T0" fmla="*/ 29 w 58"/>
                <a:gd name="T1" fmla="*/ 12 h 59"/>
                <a:gd name="T2" fmla="*/ 16 w 58"/>
                <a:gd name="T3" fmla="*/ 29 h 59"/>
                <a:gd name="T4" fmla="*/ 29 w 58"/>
                <a:gd name="T5" fmla="*/ 46 h 59"/>
                <a:gd name="T6" fmla="*/ 42 w 58"/>
                <a:gd name="T7" fmla="*/ 28 h 59"/>
                <a:gd name="T8" fmla="*/ 29 w 58"/>
                <a:gd name="T9" fmla="*/ 12 h 59"/>
                <a:gd name="T10" fmla="*/ 29 w 58"/>
                <a:gd name="T11" fmla="*/ 59 h 59"/>
                <a:gd name="T12" fmla="*/ 0 w 58"/>
                <a:gd name="T13" fmla="*/ 30 h 59"/>
                <a:gd name="T14" fmla="*/ 30 w 58"/>
                <a:gd name="T15" fmla="*/ 0 h 59"/>
                <a:gd name="T16" fmla="*/ 58 w 58"/>
                <a:gd name="T17" fmla="*/ 29 h 59"/>
                <a:gd name="T18" fmla="*/ 29 w 58"/>
                <a:gd name="T19"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59">
                  <a:moveTo>
                    <a:pt x="29" y="12"/>
                  </a:moveTo>
                  <a:cubicBezTo>
                    <a:pt x="20" y="12"/>
                    <a:pt x="16" y="21"/>
                    <a:pt x="16" y="29"/>
                  </a:cubicBezTo>
                  <a:cubicBezTo>
                    <a:pt x="16" y="37"/>
                    <a:pt x="20" y="46"/>
                    <a:pt x="29" y="46"/>
                  </a:cubicBezTo>
                  <a:cubicBezTo>
                    <a:pt x="39" y="46"/>
                    <a:pt x="42" y="37"/>
                    <a:pt x="42" y="28"/>
                  </a:cubicBezTo>
                  <a:cubicBezTo>
                    <a:pt x="42" y="20"/>
                    <a:pt x="39" y="12"/>
                    <a:pt x="29" y="12"/>
                  </a:cubicBezTo>
                  <a:close/>
                  <a:moveTo>
                    <a:pt x="29" y="59"/>
                  </a:moveTo>
                  <a:cubicBezTo>
                    <a:pt x="11" y="59"/>
                    <a:pt x="0" y="47"/>
                    <a:pt x="0" y="30"/>
                  </a:cubicBezTo>
                  <a:cubicBezTo>
                    <a:pt x="0" y="11"/>
                    <a:pt x="12" y="0"/>
                    <a:pt x="30" y="0"/>
                  </a:cubicBezTo>
                  <a:cubicBezTo>
                    <a:pt x="47" y="0"/>
                    <a:pt x="58" y="12"/>
                    <a:pt x="58" y="29"/>
                  </a:cubicBezTo>
                  <a:cubicBezTo>
                    <a:pt x="58" y="46"/>
                    <a:pt x="46" y="59"/>
                    <a:pt x="29"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51" name="Freeform 78">
              <a:extLst>
                <a:ext uri="{FF2B5EF4-FFF2-40B4-BE49-F238E27FC236}">
                  <a16:creationId xmlns:a16="http://schemas.microsoft.com/office/drawing/2014/main" id="{FDD51863-1EFD-4B5D-7AB5-2AF0AEF10A3B}"/>
                </a:ext>
              </a:extLst>
            </p:cNvPr>
            <p:cNvSpPr>
              <a:spLocks/>
            </p:cNvSpPr>
            <p:nvPr/>
          </p:nvSpPr>
          <p:spPr bwMode="gray">
            <a:xfrm>
              <a:off x="2024063" y="1847850"/>
              <a:ext cx="174625" cy="241300"/>
            </a:xfrm>
            <a:custGeom>
              <a:avLst/>
              <a:gdLst>
                <a:gd name="T0" fmla="*/ 108 w 110"/>
                <a:gd name="T1" fmla="*/ 40 h 152"/>
                <a:gd name="T2" fmla="*/ 64 w 110"/>
                <a:gd name="T3" fmla="*/ 84 h 152"/>
                <a:gd name="T4" fmla="*/ 110 w 110"/>
                <a:gd name="T5" fmla="*/ 152 h 152"/>
                <a:gd name="T6" fmla="*/ 70 w 110"/>
                <a:gd name="T7" fmla="*/ 152 h 152"/>
                <a:gd name="T8" fmla="*/ 42 w 110"/>
                <a:gd name="T9" fmla="*/ 106 h 152"/>
                <a:gd name="T10" fmla="*/ 32 w 110"/>
                <a:gd name="T11" fmla="*/ 116 h 152"/>
                <a:gd name="T12" fmla="*/ 32 w 110"/>
                <a:gd name="T13" fmla="*/ 152 h 152"/>
                <a:gd name="T14" fmla="*/ 0 w 110"/>
                <a:gd name="T15" fmla="*/ 152 h 152"/>
                <a:gd name="T16" fmla="*/ 0 w 110"/>
                <a:gd name="T17" fmla="*/ 0 h 152"/>
                <a:gd name="T18" fmla="*/ 32 w 110"/>
                <a:gd name="T19" fmla="*/ 0 h 152"/>
                <a:gd name="T20" fmla="*/ 32 w 110"/>
                <a:gd name="T21" fmla="*/ 78 h 152"/>
                <a:gd name="T22" fmla="*/ 66 w 110"/>
                <a:gd name="T23" fmla="*/ 40 h 152"/>
                <a:gd name="T24" fmla="*/ 108 w 110"/>
                <a:gd name="T25" fmla="*/ 40 h 152"/>
                <a:gd name="T26" fmla="*/ 108 w 110"/>
                <a:gd name="T27" fmla="*/ 4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0" h="152">
                  <a:moveTo>
                    <a:pt x="108" y="40"/>
                  </a:moveTo>
                  <a:lnTo>
                    <a:pt x="64" y="84"/>
                  </a:lnTo>
                  <a:lnTo>
                    <a:pt x="110" y="152"/>
                  </a:lnTo>
                  <a:lnTo>
                    <a:pt x="70" y="152"/>
                  </a:lnTo>
                  <a:lnTo>
                    <a:pt x="42" y="106"/>
                  </a:lnTo>
                  <a:lnTo>
                    <a:pt x="32" y="116"/>
                  </a:lnTo>
                  <a:lnTo>
                    <a:pt x="32" y="152"/>
                  </a:lnTo>
                  <a:lnTo>
                    <a:pt x="0" y="152"/>
                  </a:lnTo>
                  <a:lnTo>
                    <a:pt x="0" y="0"/>
                  </a:lnTo>
                  <a:lnTo>
                    <a:pt x="32" y="0"/>
                  </a:lnTo>
                  <a:lnTo>
                    <a:pt x="32" y="78"/>
                  </a:lnTo>
                  <a:lnTo>
                    <a:pt x="66" y="40"/>
                  </a:lnTo>
                  <a:lnTo>
                    <a:pt x="108" y="40"/>
                  </a:lnTo>
                  <a:lnTo>
                    <a:pt x="10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52" name="Freeform 79">
              <a:extLst>
                <a:ext uri="{FF2B5EF4-FFF2-40B4-BE49-F238E27FC236}">
                  <a16:creationId xmlns:a16="http://schemas.microsoft.com/office/drawing/2014/main" id="{151AFB8C-F525-2096-ACE4-055644B36331}"/>
                </a:ext>
              </a:extLst>
            </p:cNvPr>
            <p:cNvSpPr>
              <a:spLocks noEditPoints="1"/>
            </p:cNvSpPr>
            <p:nvPr/>
          </p:nvSpPr>
          <p:spPr bwMode="gray">
            <a:xfrm>
              <a:off x="2195513" y="1908175"/>
              <a:ext cx="177800" cy="187325"/>
            </a:xfrm>
            <a:custGeom>
              <a:avLst/>
              <a:gdLst>
                <a:gd name="T0" fmla="*/ 39 w 56"/>
                <a:gd name="T1" fmla="*/ 22 h 59"/>
                <a:gd name="T2" fmla="*/ 29 w 56"/>
                <a:gd name="T3" fmla="*/ 12 h 59"/>
                <a:gd name="T4" fmla="*/ 17 w 56"/>
                <a:gd name="T5" fmla="*/ 22 h 59"/>
                <a:gd name="T6" fmla="*/ 39 w 56"/>
                <a:gd name="T7" fmla="*/ 22 h 59"/>
                <a:gd name="T8" fmla="*/ 17 w 56"/>
                <a:gd name="T9" fmla="*/ 34 h 59"/>
                <a:gd name="T10" fmla="*/ 29 w 56"/>
                <a:gd name="T11" fmla="*/ 46 h 59"/>
                <a:gd name="T12" fmla="*/ 40 w 56"/>
                <a:gd name="T13" fmla="*/ 40 h 59"/>
                <a:gd name="T14" fmla="*/ 56 w 56"/>
                <a:gd name="T15" fmla="*/ 41 h 59"/>
                <a:gd name="T16" fmla="*/ 29 w 56"/>
                <a:gd name="T17" fmla="*/ 59 h 59"/>
                <a:gd name="T18" fmla="*/ 0 w 56"/>
                <a:gd name="T19" fmla="*/ 29 h 59"/>
                <a:gd name="T20" fmla="*/ 29 w 56"/>
                <a:gd name="T21" fmla="*/ 0 h 59"/>
                <a:gd name="T22" fmla="*/ 56 w 56"/>
                <a:gd name="T23" fmla="*/ 31 h 59"/>
                <a:gd name="T24" fmla="*/ 56 w 56"/>
                <a:gd name="T25" fmla="*/ 34 h 59"/>
                <a:gd name="T26" fmla="*/ 17 w 56"/>
                <a:gd name="T27" fmla="*/ 3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59">
                  <a:moveTo>
                    <a:pt x="39" y="22"/>
                  </a:moveTo>
                  <a:cubicBezTo>
                    <a:pt x="39" y="16"/>
                    <a:pt x="35" y="12"/>
                    <a:pt x="29" y="12"/>
                  </a:cubicBezTo>
                  <a:cubicBezTo>
                    <a:pt x="22" y="12"/>
                    <a:pt x="19" y="15"/>
                    <a:pt x="17" y="22"/>
                  </a:cubicBezTo>
                  <a:cubicBezTo>
                    <a:pt x="39" y="22"/>
                    <a:pt x="39" y="22"/>
                    <a:pt x="39" y="22"/>
                  </a:cubicBezTo>
                  <a:close/>
                  <a:moveTo>
                    <a:pt x="17" y="34"/>
                  </a:moveTo>
                  <a:cubicBezTo>
                    <a:pt x="18" y="41"/>
                    <a:pt x="22" y="46"/>
                    <a:pt x="29" y="46"/>
                  </a:cubicBezTo>
                  <a:cubicBezTo>
                    <a:pt x="34" y="46"/>
                    <a:pt x="37" y="44"/>
                    <a:pt x="40" y="40"/>
                  </a:cubicBezTo>
                  <a:cubicBezTo>
                    <a:pt x="56" y="41"/>
                    <a:pt x="56" y="41"/>
                    <a:pt x="56" y="41"/>
                  </a:cubicBezTo>
                  <a:cubicBezTo>
                    <a:pt x="52" y="53"/>
                    <a:pt x="41" y="59"/>
                    <a:pt x="29" y="59"/>
                  </a:cubicBezTo>
                  <a:cubicBezTo>
                    <a:pt x="11" y="59"/>
                    <a:pt x="0" y="47"/>
                    <a:pt x="0" y="29"/>
                  </a:cubicBezTo>
                  <a:cubicBezTo>
                    <a:pt x="0" y="13"/>
                    <a:pt x="11" y="0"/>
                    <a:pt x="29" y="0"/>
                  </a:cubicBezTo>
                  <a:cubicBezTo>
                    <a:pt x="47" y="0"/>
                    <a:pt x="56" y="14"/>
                    <a:pt x="56" y="31"/>
                  </a:cubicBezTo>
                  <a:cubicBezTo>
                    <a:pt x="56" y="34"/>
                    <a:pt x="56" y="34"/>
                    <a:pt x="56" y="34"/>
                  </a:cubicBezTo>
                  <a:cubicBezTo>
                    <a:pt x="17" y="34"/>
                    <a:pt x="17" y="34"/>
                    <a:pt x="17"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53" name="Freeform 80">
              <a:extLst>
                <a:ext uri="{FF2B5EF4-FFF2-40B4-BE49-F238E27FC236}">
                  <a16:creationId xmlns:a16="http://schemas.microsoft.com/office/drawing/2014/main" id="{EDA965DF-EC66-7276-48AB-FBFF6E049374}"/>
                </a:ext>
              </a:extLst>
            </p:cNvPr>
            <p:cNvSpPr>
              <a:spLocks/>
            </p:cNvSpPr>
            <p:nvPr/>
          </p:nvSpPr>
          <p:spPr bwMode="gray">
            <a:xfrm>
              <a:off x="2382838" y="1860550"/>
              <a:ext cx="111125" cy="231775"/>
            </a:xfrm>
            <a:custGeom>
              <a:avLst/>
              <a:gdLst>
                <a:gd name="T0" fmla="*/ 24 w 35"/>
                <a:gd name="T1" fmla="*/ 28 h 73"/>
                <a:gd name="T2" fmla="*/ 24 w 35"/>
                <a:gd name="T3" fmla="*/ 54 h 73"/>
                <a:gd name="T4" fmla="*/ 30 w 35"/>
                <a:gd name="T5" fmla="*/ 60 h 73"/>
                <a:gd name="T6" fmla="*/ 35 w 35"/>
                <a:gd name="T7" fmla="*/ 60 h 73"/>
                <a:gd name="T8" fmla="*/ 35 w 35"/>
                <a:gd name="T9" fmla="*/ 72 h 73"/>
                <a:gd name="T10" fmla="*/ 24 w 35"/>
                <a:gd name="T11" fmla="*/ 73 h 73"/>
                <a:gd name="T12" fmla="*/ 8 w 35"/>
                <a:gd name="T13" fmla="*/ 55 h 73"/>
                <a:gd name="T14" fmla="*/ 8 w 35"/>
                <a:gd name="T15" fmla="*/ 28 h 73"/>
                <a:gd name="T16" fmla="*/ 0 w 35"/>
                <a:gd name="T17" fmla="*/ 28 h 73"/>
                <a:gd name="T18" fmla="*/ 0 w 35"/>
                <a:gd name="T19" fmla="*/ 16 h 73"/>
                <a:gd name="T20" fmla="*/ 8 w 35"/>
                <a:gd name="T21" fmla="*/ 16 h 73"/>
                <a:gd name="T22" fmla="*/ 8 w 35"/>
                <a:gd name="T23" fmla="*/ 0 h 73"/>
                <a:gd name="T24" fmla="*/ 24 w 35"/>
                <a:gd name="T25" fmla="*/ 0 h 73"/>
                <a:gd name="T26" fmla="*/ 24 w 35"/>
                <a:gd name="T27" fmla="*/ 16 h 73"/>
                <a:gd name="T28" fmla="*/ 34 w 35"/>
                <a:gd name="T29" fmla="*/ 16 h 73"/>
                <a:gd name="T30" fmla="*/ 34 w 35"/>
                <a:gd name="T31" fmla="*/ 28 h 73"/>
                <a:gd name="T32" fmla="*/ 24 w 35"/>
                <a:gd name="T33" fmla="*/ 2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73">
                  <a:moveTo>
                    <a:pt x="24" y="28"/>
                  </a:moveTo>
                  <a:cubicBezTo>
                    <a:pt x="24" y="54"/>
                    <a:pt x="24" y="54"/>
                    <a:pt x="24" y="54"/>
                  </a:cubicBezTo>
                  <a:cubicBezTo>
                    <a:pt x="24" y="58"/>
                    <a:pt x="25" y="60"/>
                    <a:pt x="30" y="60"/>
                  </a:cubicBezTo>
                  <a:cubicBezTo>
                    <a:pt x="32" y="60"/>
                    <a:pt x="33" y="60"/>
                    <a:pt x="35" y="60"/>
                  </a:cubicBezTo>
                  <a:cubicBezTo>
                    <a:pt x="35" y="72"/>
                    <a:pt x="35" y="72"/>
                    <a:pt x="35" y="72"/>
                  </a:cubicBezTo>
                  <a:cubicBezTo>
                    <a:pt x="29" y="73"/>
                    <a:pt x="26" y="73"/>
                    <a:pt x="24" y="73"/>
                  </a:cubicBezTo>
                  <a:cubicBezTo>
                    <a:pt x="11" y="73"/>
                    <a:pt x="8" y="67"/>
                    <a:pt x="8" y="55"/>
                  </a:cubicBezTo>
                  <a:cubicBezTo>
                    <a:pt x="8" y="28"/>
                    <a:pt x="8" y="28"/>
                    <a:pt x="8" y="28"/>
                  </a:cubicBezTo>
                  <a:cubicBezTo>
                    <a:pt x="0" y="28"/>
                    <a:pt x="0" y="28"/>
                    <a:pt x="0" y="28"/>
                  </a:cubicBezTo>
                  <a:cubicBezTo>
                    <a:pt x="0" y="16"/>
                    <a:pt x="0" y="16"/>
                    <a:pt x="0" y="16"/>
                  </a:cubicBezTo>
                  <a:cubicBezTo>
                    <a:pt x="8" y="16"/>
                    <a:pt x="8" y="16"/>
                    <a:pt x="8" y="16"/>
                  </a:cubicBezTo>
                  <a:cubicBezTo>
                    <a:pt x="8" y="0"/>
                    <a:pt x="8" y="0"/>
                    <a:pt x="8" y="0"/>
                  </a:cubicBezTo>
                  <a:cubicBezTo>
                    <a:pt x="24" y="0"/>
                    <a:pt x="24" y="0"/>
                    <a:pt x="24" y="0"/>
                  </a:cubicBezTo>
                  <a:cubicBezTo>
                    <a:pt x="24" y="16"/>
                    <a:pt x="24" y="16"/>
                    <a:pt x="24" y="16"/>
                  </a:cubicBezTo>
                  <a:cubicBezTo>
                    <a:pt x="34" y="16"/>
                    <a:pt x="34" y="16"/>
                    <a:pt x="34" y="16"/>
                  </a:cubicBezTo>
                  <a:cubicBezTo>
                    <a:pt x="34" y="28"/>
                    <a:pt x="34" y="28"/>
                    <a:pt x="34" y="28"/>
                  </a:cubicBezTo>
                  <a:cubicBezTo>
                    <a:pt x="24" y="28"/>
                    <a:pt x="24" y="28"/>
                    <a:pt x="2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54" name="Oval 81">
              <a:extLst>
                <a:ext uri="{FF2B5EF4-FFF2-40B4-BE49-F238E27FC236}">
                  <a16:creationId xmlns:a16="http://schemas.microsoft.com/office/drawing/2014/main" id="{FE53C21D-0935-7D6C-BAA6-6B4565D3F490}"/>
                </a:ext>
              </a:extLst>
            </p:cNvPr>
            <p:cNvSpPr>
              <a:spLocks noChangeArrowheads="1"/>
            </p:cNvSpPr>
            <p:nvPr/>
          </p:nvSpPr>
          <p:spPr bwMode="gray">
            <a:xfrm>
              <a:off x="660400" y="508000"/>
              <a:ext cx="644525" cy="6477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55" name="Freeform 82">
              <a:extLst>
                <a:ext uri="{FF2B5EF4-FFF2-40B4-BE49-F238E27FC236}">
                  <a16:creationId xmlns:a16="http://schemas.microsoft.com/office/drawing/2014/main" id="{E40AC078-ACE7-F19C-B1F3-5188A88F6549}"/>
                </a:ext>
              </a:extLst>
            </p:cNvPr>
            <p:cNvSpPr>
              <a:spLocks/>
            </p:cNvSpPr>
            <p:nvPr/>
          </p:nvSpPr>
          <p:spPr bwMode="gray">
            <a:xfrm>
              <a:off x="508000" y="1235075"/>
              <a:ext cx="949325" cy="965200"/>
            </a:xfrm>
            <a:custGeom>
              <a:avLst/>
              <a:gdLst>
                <a:gd name="T0" fmla="*/ 216 w 299"/>
                <a:gd name="T1" fmla="*/ 81 h 304"/>
                <a:gd name="T2" fmla="*/ 216 w 299"/>
                <a:gd name="T3" fmla="*/ 156 h 304"/>
                <a:gd name="T4" fmla="*/ 216 w 299"/>
                <a:gd name="T5" fmla="*/ 156 h 304"/>
                <a:gd name="T6" fmla="*/ 150 w 299"/>
                <a:gd name="T7" fmla="*/ 223 h 304"/>
                <a:gd name="T8" fmla="*/ 83 w 299"/>
                <a:gd name="T9" fmla="*/ 156 h 304"/>
                <a:gd name="T10" fmla="*/ 83 w 299"/>
                <a:gd name="T11" fmla="*/ 156 h 304"/>
                <a:gd name="T12" fmla="*/ 0 w 299"/>
                <a:gd name="T13" fmla="*/ 156 h 304"/>
                <a:gd name="T14" fmla="*/ 150 w 299"/>
                <a:gd name="T15" fmla="*/ 304 h 304"/>
                <a:gd name="T16" fmla="*/ 299 w 299"/>
                <a:gd name="T17" fmla="*/ 156 h 304"/>
                <a:gd name="T18" fmla="*/ 299 w 299"/>
                <a:gd name="T19" fmla="*/ 156 h 304"/>
                <a:gd name="T20" fmla="*/ 299 w 299"/>
                <a:gd name="T21" fmla="*/ 0 h 304"/>
                <a:gd name="T22" fmla="*/ 0 w 299"/>
                <a:gd name="T23" fmla="*/ 0 h 304"/>
                <a:gd name="T24" fmla="*/ 0 w 299"/>
                <a:gd name="T25" fmla="*/ 81 h 304"/>
                <a:gd name="T26" fmla="*/ 216 w 299"/>
                <a:gd name="T27" fmla="*/ 8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9" h="304">
                  <a:moveTo>
                    <a:pt x="216" y="81"/>
                  </a:moveTo>
                  <a:cubicBezTo>
                    <a:pt x="216" y="156"/>
                    <a:pt x="216" y="156"/>
                    <a:pt x="216" y="156"/>
                  </a:cubicBezTo>
                  <a:cubicBezTo>
                    <a:pt x="216" y="156"/>
                    <a:pt x="216" y="156"/>
                    <a:pt x="216" y="156"/>
                  </a:cubicBezTo>
                  <a:cubicBezTo>
                    <a:pt x="216" y="193"/>
                    <a:pt x="191" y="223"/>
                    <a:pt x="150" y="223"/>
                  </a:cubicBezTo>
                  <a:cubicBezTo>
                    <a:pt x="108" y="223"/>
                    <a:pt x="83" y="193"/>
                    <a:pt x="83" y="156"/>
                  </a:cubicBezTo>
                  <a:cubicBezTo>
                    <a:pt x="83" y="156"/>
                    <a:pt x="83" y="156"/>
                    <a:pt x="83" y="156"/>
                  </a:cubicBezTo>
                  <a:cubicBezTo>
                    <a:pt x="0" y="156"/>
                    <a:pt x="0" y="156"/>
                    <a:pt x="0" y="156"/>
                  </a:cubicBezTo>
                  <a:cubicBezTo>
                    <a:pt x="0" y="245"/>
                    <a:pt x="69" y="304"/>
                    <a:pt x="150" y="304"/>
                  </a:cubicBezTo>
                  <a:cubicBezTo>
                    <a:pt x="229" y="304"/>
                    <a:pt x="299" y="243"/>
                    <a:pt x="299" y="156"/>
                  </a:cubicBezTo>
                  <a:cubicBezTo>
                    <a:pt x="299" y="156"/>
                    <a:pt x="299" y="156"/>
                    <a:pt x="299" y="156"/>
                  </a:cubicBezTo>
                  <a:cubicBezTo>
                    <a:pt x="299" y="0"/>
                    <a:pt x="299" y="0"/>
                    <a:pt x="299" y="0"/>
                  </a:cubicBezTo>
                  <a:cubicBezTo>
                    <a:pt x="0" y="0"/>
                    <a:pt x="0" y="0"/>
                    <a:pt x="0" y="0"/>
                  </a:cubicBezTo>
                  <a:cubicBezTo>
                    <a:pt x="0" y="81"/>
                    <a:pt x="0" y="81"/>
                    <a:pt x="0" y="81"/>
                  </a:cubicBezTo>
                  <a:cubicBezTo>
                    <a:pt x="216" y="81"/>
                    <a:pt x="216" y="81"/>
                    <a:pt x="216"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grpSp>
    </p:spTree>
    <p:extLst>
      <p:ext uri="{BB962C8B-B14F-4D97-AF65-F5344CB8AC3E}">
        <p14:creationId xmlns:p14="http://schemas.microsoft.com/office/powerpoint/2010/main" val="389525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750" fill="hold"/>
                                        <p:tgtEl>
                                          <p:spTgt spid="64"/>
                                        </p:tgtEl>
                                        <p:attrNameLst>
                                          <p:attrName>ppt_x</p:attrName>
                                        </p:attrNameLst>
                                      </p:cBhvr>
                                      <p:tavLst>
                                        <p:tav tm="0">
                                          <p:val>
                                            <p:strVal val="0-#ppt_w/2"/>
                                          </p:val>
                                        </p:tav>
                                        <p:tav tm="100000">
                                          <p:val>
                                            <p:strVal val="#ppt_x"/>
                                          </p:val>
                                        </p:tav>
                                      </p:tavLst>
                                    </p:anim>
                                    <p:anim calcmode="lin" valueType="num">
                                      <p:cBhvr additive="base">
                                        <p:cTn id="8" dur="750" fill="hold"/>
                                        <p:tgtEl>
                                          <p:spTgt spid="64"/>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500"/>
                                  </p:stCondLst>
                                  <p:childTnLst>
                                    <p:set>
                                      <p:cBhvr>
                                        <p:cTn id="10" dur="1" fill="hold">
                                          <p:stCondLst>
                                            <p:cond delay="0"/>
                                          </p:stCondLst>
                                        </p:cTn>
                                        <p:tgtEl>
                                          <p:spTgt spid="36"/>
                                        </p:tgtEl>
                                        <p:attrNameLst>
                                          <p:attrName>style.visibility</p:attrName>
                                        </p:attrNameLst>
                                      </p:cBhvr>
                                      <p:to>
                                        <p:strVal val="visible"/>
                                      </p:to>
                                    </p:set>
                                    <p:anim calcmode="lin" valueType="num">
                                      <p:cBhvr>
                                        <p:cTn id="11" dur="250" fill="hold"/>
                                        <p:tgtEl>
                                          <p:spTgt spid="36"/>
                                        </p:tgtEl>
                                        <p:attrNameLst>
                                          <p:attrName>ppt_w</p:attrName>
                                        </p:attrNameLst>
                                      </p:cBhvr>
                                      <p:tavLst>
                                        <p:tav tm="0">
                                          <p:val>
                                            <p:fltVal val="0"/>
                                          </p:val>
                                        </p:tav>
                                        <p:tav tm="100000">
                                          <p:val>
                                            <p:strVal val="#ppt_w"/>
                                          </p:val>
                                        </p:tav>
                                      </p:tavLst>
                                    </p:anim>
                                    <p:anim calcmode="lin" valueType="num">
                                      <p:cBhvr>
                                        <p:cTn id="12" dur="250" fill="hold"/>
                                        <p:tgtEl>
                                          <p:spTgt spid="36"/>
                                        </p:tgtEl>
                                        <p:attrNameLst>
                                          <p:attrName>ppt_h</p:attrName>
                                        </p:attrNameLst>
                                      </p:cBhvr>
                                      <p:tavLst>
                                        <p:tav tm="0">
                                          <p:val>
                                            <p:fltVal val="0"/>
                                          </p:val>
                                        </p:tav>
                                        <p:tav tm="100000">
                                          <p:val>
                                            <p:strVal val="#ppt_h"/>
                                          </p:val>
                                        </p:tav>
                                      </p:tavLst>
                                    </p:anim>
                                    <p:animEffect transition="in" filter="fade">
                                      <p:cBhvr>
                                        <p:cTn id="13" dur="250"/>
                                        <p:tgtEl>
                                          <p:spTgt spid="36"/>
                                        </p:tgtEl>
                                      </p:cBhvr>
                                    </p:animEffect>
                                  </p:childTnLst>
                                </p:cTn>
                              </p:par>
                              <p:par>
                                <p:cTn id="14" presetID="6" presetClass="emph" presetSubtype="0" accel="47000" decel="47000" autoRev="1" fill="hold" nodeType="withEffect">
                                  <p:stCondLst>
                                    <p:cond delay="500"/>
                                  </p:stCondLst>
                                  <p:childTnLst>
                                    <p:animScale>
                                      <p:cBhvr>
                                        <p:cTn id="15" dur="250" fill="hold"/>
                                        <p:tgtEl>
                                          <p:spTgt spid="36"/>
                                        </p:tgtEl>
                                      </p:cBhvr>
                                      <p:by x="110000" y="110000"/>
                                    </p:animScale>
                                  </p:childTnLst>
                                </p:cTn>
                              </p:par>
                              <p:par>
                                <p:cTn id="16" presetID="10" presetClass="entr" presetSubtype="0" fill="hold" grpId="0" nodeType="withEffect">
                                  <p:stCondLst>
                                    <p:cond delay="75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250"/>
                                        <p:tgtEl>
                                          <p:spTgt spid="2"/>
                                        </p:tgtEl>
                                      </p:cBhvr>
                                    </p:animEffect>
                                  </p:childTnLst>
                                </p:cTn>
                              </p:par>
                              <p:par>
                                <p:cTn id="19" presetID="42" presetClass="path" presetSubtype="0" decel="100000" fill="hold" grpId="1" nodeType="withEffect">
                                  <p:stCondLst>
                                    <p:cond delay="750"/>
                                  </p:stCondLst>
                                  <p:childTnLst>
                                    <p:animMotion origin="layout" path="M -0.01719 -0.00023 L 2.08333E-6 -1.85185E-6 " pathEditMode="relative" rAng="0" ptsTypes="AA">
                                      <p:cBhvr>
                                        <p:cTn id="20" dur="500" fill="hold"/>
                                        <p:tgtEl>
                                          <p:spTgt spid="2"/>
                                        </p:tgtEl>
                                        <p:attrNameLst>
                                          <p:attrName>ppt_x</p:attrName>
                                          <p:attrName>ppt_y</p:attrName>
                                        </p:attrNameLst>
                                      </p:cBhvr>
                                      <p:rCtr x="859" y="0"/>
                                    </p:animMotion>
                                  </p:childTnLst>
                                </p:cTn>
                              </p:par>
                              <p:par>
                                <p:cTn id="21" presetID="2" presetClass="entr" presetSubtype="4" decel="100000" fill="hold" grpId="0" nodeType="withEffect">
                                  <p:stCondLst>
                                    <p:cond delay="1500"/>
                                  </p:stCondLst>
                                  <p:childTnLst>
                                    <p:set>
                                      <p:cBhvr>
                                        <p:cTn id="22" dur="1" fill="hold">
                                          <p:stCondLst>
                                            <p:cond delay="0"/>
                                          </p:stCondLst>
                                        </p:cTn>
                                        <p:tgtEl>
                                          <p:spTgt spid="63"/>
                                        </p:tgtEl>
                                        <p:attrNameLst>
                                          <p:attrName>style.visibility</p:attrName>
                                        </p:attrNameLst>
                                      </p:cBhvr>
                                      <p:to>
                                        <p:strVal val="visible"/>
                                      </p:to>
                                    </p:set>
                                    <p:anim calcmode="lin" valueType="num">
                                      <p:cBhvr additive="base">
                                        <p:cTn id="23" dur="750" fill="hold"/>
                                        <p:tgtEl>
                                          <p:spTgt spid="63"/>
                                        </p:tgtEl>
                                        <p:attrNameLst>
                                          <p:attrName>ppt_x</p:attrName>
                                        </p:attrNameLst>
                                      </p:cBhvr>
                                      <p:tavLst>
                                        <p:tav tm="0">
                                          <p:val>
                                            <p:strVal val="#ppt_x"/>
                                          </p:val>
                                        </p:tav>
                                        <p:tav tm="100000">
                                          <p:val>
                                            <p:strVal val="#ppt_x"/>
                                          </p:val>
                                        </p:tav>
                                      </p:tavLst>
                                    </p:anim>
                                    <p:anim calcmode="lin" valueType="num">
                                      <p:cBhvr additive="base">
                                        <p:cTn id="24" dur="750" fill="hold"/>
                                        <p:tgtEl>
                                          <p:spTgt spid="63"/>
                                        </p:tgtEl>
                                        <p:attrNameLst>
                                          <p:attrName>ppt_y</p:attrName>
                                        </p:attrNameLst>
                                      </p:cBhvr>
                                      <p:tavLst>
                                        <p:tav tm="0">
                                          <p:val>
                                            <p:strVal val="1+#ppt_h/2"/>
                                          </p:val>
                                        </p:tav>
                                        <p:tav tm="100000">
                                          <p:val>
                                            <p:strVal val="#ppt_y"/>
                                          </p:val>
                                        </p:tav>
                                      </p:tavLst>
                                    </p:anim>
                                  </p:childTnLst>
                                </p:cTn>
                              </p:par>
                              <p:par>
                                <p:cTn id="25" presetID="22" presetClass="entr" presetSubtype="8" fill="hold" grpId="0" nodeType="withEffect">
                                  <p:stCondLst>
                                    <p:cond delay="200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wipe(left)">
                                      <p:cBhvr>
                                        <p:cTn id="27"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3" grpId="0" animBg="1"/>
      <p:bldP spid="2" grpId="0"/>
      <p:bldP spid="2" grpId="1"/>
      <p:bldP spid="3" grpId="0" build="p">
        <p:tmplLst>
          <p:tmpl lvl="1">
            <p:tnLst>
              <p:par>
                <p:cTn presetID="22" presetClass="entr" presetSubtype="8" fill="hold" nodeType="withEffect">
                  <p:stCondLst>
                    <p:cond delay="200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Lst>
      </p:bldP>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fsluiting">
    <p:spTree>
      <p:nvGrpSpPr>
        <p:cNvPr id="1" name=""/>
        <p:cNvGrpSpPr/>
        <p:nvPr/>
      </p:nvGrpSpPr>
      <p:grpSpPr>
        <a:xfrm>
          <a:off x="0" y="0"/>
          <a:ext cx="0" cy="0"/>
          <a:chOff x="0" y="0"/>
          <a:chExt cx="0" cy="0"/>
        </a:xfrm>
      </p:grpSpPr>
      <p:sp>
        <p:nvSpPr>
          <p:cNvPr id="59" name="Rechthoek 58">
            <a:extLst>
              <a:ext uri="{FF2B5EF4-FFF2-40B4-BE49-F238E27FC236}">
                <a16:creationId xmlns:a16="http://schemas.microsoft.com/office/drawing/2014/main" id="{D7D79446-5059-3C94-E4EE-A0D1D95C0826}"/>
              </a:ext>
            </a:extLst>
          </p:cNvPr>
          <p:cNvSpPr/>
          <p:nvPr userDrawn="1"/>
        </p:nvSpPr>
        <p:spPr>
          <a:xfrm>
            <a:off x="10736200" y="368300"/>
            <a:ext cx="1095800" cy="8915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64" name="Rechthoek 63">
            <a:extLst>
              <a:ext uri="{FF2B5EF4-FFF2-40B4-BE49-F238E27FC236}">
                <a16:creationId xmlns:a16="http://schemas.microsoft.com/office/drawing/2014/main" id="{1E693595-1A5F-CFFD-522D-286021F977D7}"/>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7" name="Rechthoek 6">
            <a:extLst>
              <a:ext uri="{FF2B5EF4-FFF2-40B4-BE49-F238E27FC236}">
                <a16:creationId xmlns:a16="http://schemas.microsoft.com/office/drawing/2014/main" id="{7D3AA19E-3DC8-4556-BC42-05B65FEB6237}"/>
              </a:ext>
            </a:extLst>
          </p:cNvPr>
          <p:cNvSpPr/>
          <p:nvPr userDrawn="1"/>
        </p:nvSpPr>
        <p:spPr>
          <a:xfrm>
            <a:off x="0" y="-425941"/>
            <a:ext cx="830356"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nl-NL" sz="1600" b="0" cap="none" baseline="0" noProof="0">
                <a:solidFill>
                  <a:schemeClr val="accent1"/>
                </a:solidFill>
                <a:latin typeface="+mj-lt"/>
              </a:rPr>
              <a:t>Afsluiting</a:t>
            </a:r>
          </a:p>
        </p:txBody>
      </p:sp>
      <p:sp>
        <p:nvSpPr>
          <p:cNvPr id="2" name="Titel 1">
            <a:extLst>
              <a:ext uri="{FF2B5EF4-FFF2-40B4-BE49-F238E27FC236}">
                <a16:creationId xmlns:a16="http://schemas.microsoft.com/office/drawing/2014/main" id="{2A71DEDF-37F1-4689-8FA1-5E743C7DD6C0}"/>
              </a:ext>
            </a:extLst>
          </p:cNvPr>
          <p:cNvSpPr>
            <a:spLocks noGrp="1"/>
          </p:cNvSpPr>
          <p:nvPr>
            <p:ph type="ctrTitle" hasCustomPrompt="1"/>
          </p:nvPr>
        </p:nvSpPr>
        <p:spPr>
          <a:xfrm>
            <a:off x="719138" y="2867668"/>
            <a:ext cx="5376862" cy="2923531"/>
          </a:xfrm>
        </p:spPr>
        <p:txBody>
          <a:bodyPr anchor="b"/>
          <a:lstStyle>
            <a:lvl1pPr algn="l">
              <a:lnSpc>
                <a:spcPct val="80000"/>
              </a:lnSpc>
              <a:defRPr sz="6000">
                <a:solidFill>
                  <a:schemeClr val="bg1"/>
                </a:solidFill>
              </a:defRPr>
            </a:lvl1pPr>
          </a:lstStyle>
          <a:p>
            <a:r>
              <a:rPr lang="nl-NL" noProof="0"/>
              <a:t>Plaats hier de afsluitende tekst</a:t>
            </a:r>
          </a:p>
        </p:txBody>
      </p:sp>
      <p:sp>
        <p:nvSpPr>
          <p:cNvPr id="18" name="Tijdelijke aanduiding voor voettekst 17">
            <a:extLst>
              <a:ext uri="{FF2B5EF4-FFF2-40B4-BE49-F238E27FC236}">
                <a16:creationId xmlns:a16="http://schemas.microsoft.com/office/drawing/2014/main" id="{3A539894-D7D7-57B8-5DC9-54CA5383C60A}"/>
              </a:ext>
            </a:extLst>
          </p:cNvPr>
          <p:cNvSpPr>
            <a:spLocks noGrp="1"/>
          </p:cNvSpPr>
          <p:nvPr>
            <p:ph type="ftr" sz="quarter" idx="11"/>
          </p:nvPr>
        </p:nvSpPr>
        <p:spPr>
          <a:xfrm>
            <a:off x="719138" y="6937291"/>
            <a:ext cx="5376001" cy="144759"/>
          </a:xfrm>
        </p:spPr>
        <p:txBody>
          <a:bodyPr/>
          <a:lstStyle/>
          <a:p>
            <a:r>
              <a:rPr lang="nl-NL"/>
              <a:t>Juridisch Loket</a:t>
            </a:r>
          </a:p>
        </p:txBody>
      </p:sp>
      <p:sp>
        <p:nvSpPr>
          <p:cNvPr id="19" name="Tijdelijke aanduiding voor dianummer 18">
            <a:extLst>
              <a:ext uri="{FF2B5EF4-FFF2-40B4-BE49-F238E27FC236}">
                <a16:creationId xmlns:a16="http://schemas.microsoft.com/office/drawing/2014/main" id="{F327F70B-4D0F-4911-36C3-490B4DEFF7E4}"/>
              </a:ext>
            </a:extLst>
          </p:cNvPr>
          <p:cNvSpPr>
            <a:spLocks noGrp="1"/>
          </p:cNvSpPr>
          <p:nvPr>
            <p:ph type="sldNum" sz="quarter" idx="12"/>
          </p:nvPr>
        </p:nvSpPr>
        <p:spPr>
          <a:xfrm>
            <a:off x="11697000" y="6937291"/>
            <a:ext cx="270000" cy="144759"/>
          </a:xfrm>
        </p:spPr>
        <p:txBody>
          <a:bodyPr/>
          <a:lstStyle/>
          <a:p>
            <a:fld id="{9E843DB9-9987-4157-AB9C-CEA8D7D910BB}" type="slidenum">
              <a:rPr lang="nl-NL" smtClean="0"/>
              <a:pPr/>
              <a:t>‹nr.›</a:t>
            </a:fld>
            <a:endParaRPr lang="nl-NL"/>
          </a:p>
        </p:txBody>
      </p:sp>
      <p:sp>
        <p:nvSpPr>
          <p:cNvPr id="8" name="Tijdelijke aanduiding voor datum 7">
            <a:extLst>
              <a:ext uri="{FF2B5EF4-FFF2-40B4-BE49-F238E27FC236}">
                <a16:creationId xmlns:a16="http://schemas.microsoft.com/office/drawing/2014/main" id="{72250618-18F3-1785-7E3D-1D1C415AB381}"/>
              </a:ext>
            </a:extLst>
          </p:cNvPr>
          <p:cNvSpPr>
            <a:spLocks noGrp="1"/>
          </p:cNvSpPr>
          <p:nvPr>
            <p:ph type="dt" sz="half" idx="13"/>
          </p:nvPr>
        </p:nvSpPr>
        <p:spPr>
          <a:xfrm>
            <a:off x="719138" y="7115091"/>
            <a:ext cx="4952718" cy="360000"/>
          </a:xfrm>
        </p:spPr>
        <p:txBody>
          <a:bodyPr vert="horz" lIns="0" tIns="0" rIns="0" bIns="0" rtlCol="0" anchor="ctr"/>
          <a:lstStyle>
            <a:lvl1pPr>
              <a:defRPr lang="nl-NL" sz="2400" smtClean="0"/>
            </a:lvl1pPr>
          </a:lstStyle>
          <a:p>
            <a:pPr algn="l"/>
            <a:endParaRPr lang="nl-NL"/>
          </a:p>
        </p:txBody>
      </p:sp>
      <p:grpSp>
        <p:nvGrpSpPr>
          <p:cNvPr id="36" name="Group 6">
            <a:extLst>
              <a:ext uri="{FF2B5EF4-FFF2-40B4-BE49-F238E27FC236}">
                <a16:creationId xmlns:a16="http://schemas.microsoft.com/office/drawing/2014/main" id="{88C55E67-8CC9-A5E2-32E5-EF491AC8D54F}"/>
              </a:ext>
            </a:extLst>
          </p:cNvPr>
          <p:cNvGrpSpPr/>
          <p:nvPr userDrawn="1"/>
        </p:nvGrpSpPr>
        <p:grpSpPr bwMode="gray">
          <a:xfrm>
            <a:off x="719138" y="558140"/>
            <a:ext cx="2514322" cy="1692275"/>
            <a:chOff x="508000" y="508000"/>
            <a:chExt cx="2513013" cy="1692275"/>
          </a:xfrm>
          <a:solidFill>
            <a:schemeClr val="accent1"/>
          </a:solidFill>
        </p:grpSpPr>
        <p:sp>
          <p:nvSpPr>
            <p:cNvPr id="37" name="Freeform 64">
              <a:extLst>
                <a:ext uri="{FF2B5EF4-FFF2-40B4-BE49-F238E27FC236}">
                  <a16:creationId xmlns:a16="http://schemas.microsoft.com/office/drawing/2014/main" id="{919777A3-BAF1-C1D7-5413-3E1AD3A2531E}"/>
                </a:ext>
              </a:extLst>
            </p:cNvPr>
            <p:cNvSpPr>
              <a:spLocks/>
            </p:cNvSpPr>
            <p:nvPr/>
          </p:nvSpPr>
          <p:spPr bwMode="gray">
            <a:xfrm>
              <a:off x="1643063" y="1235075"/>
              <a:ext cx="196850" cy="241300"/>
            </a:xfrm>
            <a:custGeom>
              <a:avLst/>
              <a:gdLst>
                <a:gd name="T0" fmla="*/ 90 w 124"/>
                <a:gd name="T1" fmla="*/ 0 h 152"/>
                <a:gd name="T2" fmla="*/ 124 w 124"/>
                <a:gd name="T3" fmla="*/ 0 h 152"/>
                <a:gd name="T4" fmla="*/ 124 w 124"/>
                <a:gd name="T5" fmla="*/ 152 h 152"/>
                <a:gd name="T6" fmla="*/ 90 w 124"/>
                <a:gd name="T7" fmla="*/ 152 h 152"/>
                <a:gd name="T8" fmla="*/ 90 w 124"/>
                <a:gd name="T9" fmla="*/ 86 h 152"/>
                <a:gd name="T10" fmla="*/ 34 w 124"/>
                <a:gd name="T11" fmla="*/ 86 h 152"/>
                <a:gd name="T12" fmla="*/ 34 w 124"/>
                <a:gd name="T13" fmla="*/ 152 h 152"/>
                <a:gd name="T14" fmla="*/ 0 w 124"/>
                <a:gd name="T15" fmla="*/ 152 h 152"/>
                <a:gd name="T16" fmla="*/ 0 w 124"/>
                <a:gd name="T17" fmla="*/ 0 h 152"/>
                <a:gd name="T18" fmla="*/ 34 w 124"/>
                <a:gd name="T19" fmla="*/ 0 h 152"/>
                <a:gd name="T20" fmla="*/ 34 w 124"/>
                <a:gd name="T21" fmla="*/ 58 h 152"/>
                <a:gd name="T22" fmla="*/ 90 w 124"/>
                <a:gd name="T23" fmla="*/ 58 h 152"/>
                <a:gd name="T24" fmla="*/ 90 w 124"/>
                <a:gd name="T25" fmla="*/ 0 h 152"/>
                <a:gd name="T26" fmla="*/ 90 w 124"/>
                <a:gd name="T27"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 h="152">
                  <a:moveTo>
                    <a:pt x="90" y="0"/>
                  </a:moveTo>
                  <a:lnTo>
                    <a:pt x="124" y="0"/>
                  </a:lnTo>
                  <a:lnTo>
                    <a:pt x="124" y="152"/>
                  </a:lnTo>
                  <a:lnTo>
                    <a:pt x="90" y="152"/>
                  </a:lnTo>
                  <a:lnTo>
                    <a:pt x="90" y="86"/>
                  </a:lnTo>
                  <a:lnTo>
                    <a:pt x="34" y="86"/>
                  </a:lnTo>
                  <a:lnTo>
                    <a:pt x="34" y="152"/>
                  </a:lnTo>
                  <a:lnTo>
                    <a:pt x="0" y="152"/>
                  </a:lnTo>
                  <a:lnTo>
                    <a:pt x="0" y="0"/>
                  </a:lnTo>
                  <a:lnTo>
                    <a:pt x="34" y="0"/>
                  </a:lnTo>
                  <a:lnTo>
                    <a:pt x="34" y="58"/>
                  </a:lnTo>
                  <a:lnTo>
                    <a:pt x="90" y="58"/>
                  </a:lnTo>
                  <a:lnTo>
                    <a:pt x="90" y="0"/>
                  </a:lnTo>
                  <a:lnTo>
                    <a:pt x="9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38" name="Freeform 65">
              <a:extLst>
                <a:ext uri="{FF2B5EF4-FFF2-40B4-BE49-F238E27FC236}">
                  <a16:creationId xmlns:a16="http://schemas.microsoft.com/office/drawing/2014/main" id="{BF6B79FE-4FCD-5EFC-F735-AC86A26EEB52}"/>
                </a:ext>
              </a:extLst>
            </p:cNvPr>
            <p:cNvSpPr>
              <a:spLocks noEditPoints="1"/>
            </p:cNvSpPr>
            <p:nvPr/>
          </p:nvSpPr>
          <p:spPr bwMode="gray">
            <a:xfrm>
              <a:off x="1865313" y="1295400"/>
              <a:ext cx="177800" cy="187325"/>
            </a:xfrm>
            <a:custGeom>
              <a:avLst/>
              <a:gdLst>
                <a:gd name="T0" fmla="*/ 39 w 56"/>
                <a:gd name="T1" fmla="*/ 22 h 59"/>
                <a:gd name="T2" fmla="*/ 29 w 56"/>
                <a:gd name="T3" fmla="*/ 12 h 59"/>
                <a:gd name="T4" fmla="*/ 17 w 56"/>
                <a:gd name="T5" fmla="*/ 22 h 59"/>
                <a:gd name="T6" fmla="*/ 39 w 56"/>
                <a:gd name="T7" fmla="*/ 22 h 59"/>
                <a:gd name="T8" fmla="*/ 17 w 56"/>
                <a:gd name="T9" fmla="*/ 34 h 59"/>
                <a:gd name="T10" fmla="*/ 29 w 56"/>
                <a:gd name="T11" fmla="*/ 46 h 59"/>
                <a:gd name="T12" fmla="*/ 40 w 56"/>
                <a:gd name="T13" fmla="*/ 40 h 59"/>
                <a:gd name="T14" fmla="*/ 56 w 56"/>
                <a:gd name="T15" fmla="*/ 41 h 59"/>
                <a:gd name="T16" fmla="*/ 29 w 56"/>
                <a:gd name="T17" fmla="*/ 59 h 59"/>
                <a:gd name="T18" fmla="*/ 0 w 56"/>
                <a:gd name="T19" fmla="*/ 29 h 59"/>
                <a:gd name="T20" fmla="*/ 29 w 56"/>
                <a:gd name="T21" fmla="*/ 0 h 59"/>
                <a:gd name="T22" fmla="*/ 56 w 56"/>
                <a:gd name="T23" fmla="*/ 31 h 59"/>
                <a:gd name="T24" fmla="*/ 56 w 56"/>
                <a:gd name="T25" fmla="*/ 34 h 59"/>
                <a:gd name="T26" fmla="*/ 17 w 56"/>
                <a:gd name="T27" fmla="*/ 3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59">
                  <a:moveTo>
                    <a:pt x="39" y="22"/>
                  </a:moveTo>
                  <a:cubicBezTo>
                    <a:pt x="39" y="16"/>
                    <a:pt x="35" y="12"/>
                    <a:pt x="29" y="12"/>
                  </a:cubicBezTo>
                  <a:cubicBezTo>
                    <a:pt x="22" y="12"/>
                    <a:pt x="19" y="16"/>
                    <a:pt x="17" y="22"/>
                  </a:cubicBezTo>
                  <a:cubicBezTo>
                    <a:pt x="39" y="22"/>
                    <a:pt x="39" y="22"/>
                    <a:pt x="39" y="22"/>
                  </a:cubicBezTo>
                  <a:close/>
                  <a:moveTo>
                    <a:pt x="17" y="34"/>
                  </a:moveTo>
                  <a:cubicBezTo>
                    <a:pt x="18" y="41"/>
                    <a:pt x="22" y="46"/>
                    <a:pt x="29" y="46"/>
                  </a:cubicBezTo>
                  <a:cubicBezTo>
                    <a:pt x="34" y="46"/>
                    <a:pt x="37" y="44"/>
                    <a:pt x="40" y="40"/>
                  </a:cubicBezTo>
                  <a:cubicBezTo>
                    <a:pt x="56" y="41"/>
                    <a:pt x="56" y="41"/>
                    <a:pt x="56" y="41"/>
                  </a:cubicBezTo>
                  <a:cubicBezTo>
                    <a:pt x="52" y="53"/>
                    <a:pt x="41" y="59"/>
                    <a:pt x="29" y="59"/>
                  </a:cubicBezTo>
                  <a:cubicBezTo>
                    <a:pt x="11" y="59"/>
                    <a:pt x="0" y="47"/>
                    <a:pt x="0" y="29"/>
                  </a:cubicBezTo>
                  <a:cubicBezTo>
                    <a:pt x="0" y="13"/>
                    <a:pt x="11" y="0"/>
                    <a:pt x="29" y="0"/>
                  </a:cubicBezTo>
                  <a:cubicBezTo>
                    <a:pt x="47" y="0"/>
                    <a:pt x="56" y="14"/>
                    <a:pt x="56" y="31"/>
                  </a:cubicBezTo>
                  <a:cubicBezTo>
                    <a:pt x="56" y="34"/>
                    <a:pt x="56" y="34"/>
                    <a:pt x="56" y="34"/>
                  </a:cubicBezTo>
                  <a:cubicBezTo>
                    <a:pt x="17" y="34"/>
                    <a:pt x="17" y="34"/>
                    <a:pt x="17"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39" name="Freeform 66">
              <a:extLst>
                <a:ext uri="{FF2B5EF4-FFF2-40B4-BE49-F238E27FC236}">
                  <a16:creationId xmlns:a16="http://schemas.microsoft.com/office/drawing/2014/main" id="{8990327F-4949-0E8B-4E1D-0EDF34E1EB73}"/>
                </a:ext>
              </a:extLst>
            </p:cNvPr>
            <p:cNvSpPr>
              <a:spLocks/>
            </p:cNvSpPr>
            <p:nvPr/>
          </p:nvSpPr>
          <p:spPr bwMode="gray">
            <a:xfrm>
              <a:off x="2052638" y="1247775"/>
              <a:ext cx="111125" cy="231775"/>
            </a:xfrm>
            <a:custGeom>
              <a:avLst/>
              <a:gdLst>
                <a:gd name="T0" fmla="*/ 24 w 35"/>
                <a:gd name="T1" fmla="*/ 28 h 73"/>
                <a:gd name="T2" fmla="*/ 24 w 35"/>
                <a:gd name="T3" fmla="*/ 54 h 73"/>
                <a:gd name="T4" fmla="*/ 30 w 35"/>
                <a:gd name="T5" fmla="*/ 60 h 73"/>
                <a:gd name="T6" fmla="*/ 35 w 35"/>
                <a:gd name="T7" fmla="*/ 60 h 73"/>
                <a:gd name="T8" fmla="*/ 35 w 35"/>
                <a:gd name="T9" fmla="*/ 72 h 73"/>
                <a:gd name="T10" fmla="*/ 24 w 35"/>
                <a:gd name="T11" fmla="*/ 73 h 73"/>
                <a:gd name="T12" fmla="*/ 8 w 35"/>
                <a:gd name="T13" fmla="*/ 56 h 73"/>
                <a:gd name="T14" fmla="*/ 8 w 35"/>
                <a:gd name="T15" fmla="*/ 28 h 73"/>
                <a:gd name="T16" fmla="*/ 0 w 35"/>
                <a:gd name="T17" fmla="*/ 28 h 73"/>
                <a:gd name="T18" fmla="*/ 0 w 35"/>
                <a:gd name="T19" fmla="*/ 16 h 73"/>
                <a:gd name="T20" fmla="*/ 8 w 35"/>
                <a:gd name="T21" fmla="*/ 16 h 73"/>
                <a:gd name="T22" fmla="*/ 8 w 35"/>
                <a:gd name="T23" fmla="*/ 0 h 73"/>
                <a:gd name="T24" fmla="*/ 24 w 35"/>
                <a:gd name="T25" fmla="*/ 0 h 73"/>
                <a:gd name="T26" fmla="*/ 24 w 35"/>
                <a:gd name="T27" fmla="*/ 16 h 73"/>
                <a:gd name="T28" fmla="*/ 34 w 35"/>
                <a:gd name="T29" fmla="*/ 16 h 73"/>
                <a:gd name="T30" fmla="*/ 34 w 35"/>
                <a:gd name="T31" fmla="*/ 28 h 73"/>
                <a:gd name="T32" fmla="*/ 24 w 35"/>
                <a:gd name="T33" fmla="*/ 2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73">
                  <a:moveTo>
                    <a:pt x="24" y="28"/>
                  </a:moveTo>
                  <a:cubicBezTo>
                    <a:pt x="24" y="54"/>
                    <a:pt x="24" y="54"/>
                    <a:pt x="24" y="54"/>
                  </a:cubicBezTo>
                  <a:cubicBezTo>
                    <a:pt x="24" y="58"/>
                    <a:pt x="25" y="60"/>
                    <a:pt x="30" y="60"/>
                  </a:cubicBezTo>
                  <a:cubicBezTo>
                    <a:pt x="32" y="60"/>
                    <a:pt x="33" y="60"/>
                    <a:pt x="35" y="60"/>
                  </a:cubicBezTo>
                  <a:cubicBezTo>
                    <a:pt x="35" y="72"/>
                    <a:pt x="35" y="72"/>
                    <a:pt x="35" y="72"/>
                  </a:cubicBezTo>
                  <a:cubicBezTo>
                    <a:pt x="29" y="73"/>
                    <a:pt x="26" y="73"/>
                    <a:pt x="24" y="73"/>
                  </a:cubicBezTo>
                  <a:cubicBezTo>
                    <a:pt x="11" y="73"/>
                    <a:pt x="8" y="67"/>
                    <a:pt x="8" y="56"/>
                  </a:cubicBezTo>
                  <a:cubicBezTo>
                    <a:pt x="8" y="28"/>
                    <a:pt x="8" y="28"/>
                    <a:pt x="8" y="28"/>
                  </a:cubicBezTo>
                  <a:cubicBezTo>
                    <a:pt x="0" y="28"/>
                    <a:pt x="0" y="28"/>
                    <a:pt x="0" y="28"/>
                  </a:cubicBezTo>
                  <a:cubicBezTo>
                    <a:pt x="0" y="16"/>
                    <a:pt x="0" y="16"/>
                    <a:pt x="0" y="16"/>
                  </a:cubicBezTo>
                  <a:cubicBezTo>
                    <a:pt x="8" y="16"/>
                    <a:pt x="8" y="16"/>
                    <a:pt x="8" y="16"/>
                  </a:cubicBezTo>
                  <a:cubicBezTo>
                    <a:pt x="8" y="0"/>
                    <a:pt x="8" y="0"/>
                    <a:pt x="8" y="0"/>
                  </a:cubicBezTo>
                  <a:cubicBezTo>
                    <a:pt x="24" y="0"/>
                    <a:pt x="24" y="0"/>
                    <a:pt x="24" y="0"/>
                  </a:cubicBezTo>
                  <a:cubicBezTo>
                    <a:pt x="24" y="16"/>
                    <a:pt x="24" y="16"/>
                    <a:pt x="24" y="16"/>
                  </a:cubicBezTo>
                  <a:cubicBezTo>
                    <a:pt x="34" y="16"/>
                    <a:pt x="34" y="16"/>
                    <a:pt x="34" y="16"/>
                  </a:cubicBezTo>
                  <a:cubicBezTo>
                    <a:pt x="34" y="28"/>
                    <a:pt x="34" y="28"/>
                    <a:pt x="34" y="28"/>
                  </a:cubicBezTo>
                  <a:cubicBezTo>
                    <a:pt x="24" y="28"/>
                    <a:pt x="24" y="28"/>
                    <a:pt x="2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0" name="Freeform 67">
              <a:extLst>
                <a:ext uri="{FF2B5EF4-FFF2-40B4-BE49-F238E27FC236}">
                  <a16:creationId xmlns:a16="http://schemas.microsoft.com/office/drawing/2014/main" id="{AF19C1EB-B6FC-0D05-608F-546913184EC9}"/>
                </a:ext>
              </a:extLst>
            </p:cNvPr>
            <p:cNvSpPr>
              <a:spLocks/>
            </p:cNvSpPr>
            <p:nvPr/>
          </p:nvSpPr>
          <p:spPr bwMode="gray">
            <a:xfrm>
              <a:off x="1624013" y="1539875"/>
              <a:ext cx="161925" cy="250825"/>
            </a:xfrm>
            <a:custGeom>
              <a:avLst/>
              <a:gdLst>
                <a:gd name="T0" fmla="*/ 51 w 51"/>
                <a:gd name="T1" fmla="*/ 0 h 79"/>
                <a:gd name="T2" fmla="*/ 51 w 51"/>
                <a:gd name="T3" fmla="*/ 48 h 79"/>
                <a:gd name="T4" fmla="*/ 42 w 51"/>
                <a:gd name="T5" fmla="*/ 74 h 79"/>
                <a:gd name="T6" fmla="*/ 24 w 51"/>
                <a:gd name="T7" fmla="*/ 79 h 79"/>
                <a:gd name="T8" fmla="*/ 1 w 51"/>
                <a:gd name="T9" fmla="*/ 64 h 79"/>
                <a:gd name="T10" fmla="*/ 0 w 51"/>
                <a:gd name="T11" fmla="*/ 53 h 79"/>
                <a:gd name="T12" fmla="*/ 0 w 51"/>
                <a:gd name="T13" fmla="*/ 47 h 79"/>
                <a:gd name="T14" fmla="*/ 17 w 51"/>
                <a:gd name="T15" fmla="*/ 47 h 79"/>
                <a:gd name="T16" fmla="*/ 17 w 51"/>
                <a:gd name="T17" fmla="*/ 55 h 79"/>
                <a:gd name="T18" fmla="*/ 25 w 51"/>
                <a:gd name="T19" fmla="*/ 64 h 79"/>
                <a:gd name="T20" fmla="*/ 34 w 51"/>
                <a:gd name="T21" fmla="*/ 54 h 79"/>
                <a:gd name="T22" fmla="*/ 34 w 51"/>
                <a:gd name="T23" fmla="*/ 0 h 79"/>
                <a:gd name="T24" fmla="*/ 51 w 51"/>
                <a:gd name="T2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79">
                  <a:moveTo>
                    <a:pt x="51" y="0"/>
                  </a:moveTo>
                  <a:cubicBezTo>
                    <a:pt x="51" y="48"/>
                    <a:pt x="51" y="48"/>
                    <a:pt x="51" y="48"/>
                  </a:cubicBezTo>
                  <a:cubicBezTo>
                    <a:pt x="51" y="60"/>
                    <a:pt x="51" y="68"/>
                    <a:pt x="42" y="74"/>
                  </a:cubicBezTo>
                  <a:cubicBezTo>
                    <a:pt x="37" y="78"/>
                    <a:pt x="31" y="79"/>
                    <a:pt x="24" y="79"/>
                  </a:cubicBezTo>
                  <a:cubicBezTo>
                    <a:pt x="14" y="79"/>
                    <a:pt x="5" y="74"/>
                    <a:pt x="1" y="64"/>
                  </a:cubicBezTo>
                  <a:cubicBezTo>
                    <a:pt x="0" y="61"/>
                    <a:pt x="0" y="57"/>
                    <a:pt x="0" y="53"/>
                  </a:cubicBezTo>
                  <a:cubicBezTo>
                    <a:pt x="0" y="47"/>
                    <a:pt x="0" y="47"/>
                    <a:pt x="0" y="47"/>
                  </a:cubicBezTo>
                  <a:cubicBezTo>
                    <a:pt x="17" y="47"/>
                    <a:pt x="17" y="47"/>
                    <a:pt x="17" y="47"/>
                  </a:cubicBezTo>
                  <a:cubicBezTo>
                    <a:pt x="17" y="55"/>
                    <a:pt x="17" y="55"/>
                    <a:pt x="17" y="55"/>
                  </a:cubicBezTo>
                  <a:cubicBezTo>
                    <a:pt x="17" y="60"/>
                    <a:pt x="19" y="64"/>
                    <a:pt x="25" y="64"/>
                  </a:cubicBezTo>
                  <a:cubicBezTo>
                    <a:pt x="32" y="64"/>
                    <a:pt x="34" y="60"/>
                    <a:pt x="34" y="54"/>
                  </a:cubicBezTo>
                  <a:cubicBezTo>
                    <a:pt x="34" y="0"/>
                    <a:pt x="34" y="0"/>
                    <a:pt x="34" y="0"/>
                  </a:cubicBezTo>
                  <a:cubicBezTo>
                    <a:pt x="51" y="0"/>
                    <a:pt x="51" y="0"/>
                    <a:pt x="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1" name="Freeform 68">
              <a:extLst>
                <a:ext uri="{FF2B5EF4-FFF2-40B4-BE49-F238E27FC236}">
                  <a16:creationId xmlns:a16="http://schemas.microsoft.com/office/drawing/2014/main" id="{8ABAED9A-D358-62A3-3AFB-62EBF47E5AAD}"/>
                </a:ext>
              </a:extLst>
            </p:cNvPr>
            <p:cNvSpPr>
              <a:spLocks/>
            </p:cNvSpPr>
            <p:nvPr/>
          </p:nvSpPr>
          <p:spPr bwMode="gray">
            <a:xfrm>
              <a:off x="1817688" y="1606550"/>
              <a:ext cx="158750" cy="180975"/>
            </a:xfrm>
            <a:custGeom>
              <a:avLst/>
              <a:gdLst>
                <a:gd name="T0" fmla="*/ 35 w 50"/>
                <a:gd name="T1" fmla="*/ 56 h 57"/>
                <a:gd name="T2" fmla="*/ 35 w 50"/>
                <a:gd name="T3" fmla="*/ 50 h 57"/>
                <a:gd name="T4" fmla="*/ 19 w 50"/>
                <a:gd name="T5" fmla="*/ 57 h 57"/>
                <a:gd name="T6" fmla="*/ 0 w 50"/>
                <a:gd name="T7" fmla="*/ 33 h 57"/>
                <a:gd name="T8" fmla="*/ 0 w 50"/>
                <a:gd name="T9" fmla="*/ 0 h 57"/>
                <a:gd name="T10" fmla="*/ 16 w 50"/>
                <a:gd name="T11" fmla="*/ 0 h 57"/>
                <a:gd name="T12" fmla="*/ 16 w 50"/>
                <a:gd name="T13" fmla="*/ 32 h 57"/>
                <a:gd name="T14" fmla="*/ 25 w 50"/>
                <a:gd name="T15" fmla="*/ 44 h 57"/>
                <a:gd name="T16" fmla="*/ 34 w 50"/>
                <a:gd name="T17" fmla="*/ 29 h 57"/>
                <a:gd name="T18" fmla="*/ 34 w 50"/>
                <a:gd name="T19" fmla="*/ 0 h 57"/>
                <a:gd name="T20" fmla="*/ 50 w 50"/>
                <a:gd name="T21" fmla="*/ 0 h 57"/>
                <a:gd name="T22" fmla="*/ 50 w 50"/>
                <a:gd name="T23" fmla="*/ 56 h 57"/>
                <a:gd name="T24" fmla="*/ 35 w 50"/>
                <a:gd name="T25" fmla="*/ 5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57">
                  <a:moveTo>
                    <a:pt x="35" y="56"/>
                  </a:moveTo>
                  <a:cubicBezTo>
                    <a:pt x="35" y="50"/>
                    <a:pt x="35" y="50"/>
                    <a:pt x="35" y="50"/>
                  </a:cubicBezTo>
                  <a:cubicBezTo>
                    <a:pt x="31" y="55"/>
                    <a:pt x="24" y="57"/>
                    <a:pt x="19" y="57"/>
                  </a:cubicBezTo>
                  <a:cubicBezTo>
                    <a:pt x="1" y="57"/>
                    <a:pt x="0" y="43"/>
                    <a:pt x="0" y="33"/>
                  </a:cubicBezTo>
                  <a:cubicBezTo>
                    <a:pt x="0" y="0"/>
                    <a:pt x="0" y="0"/>
                    <a:pt x="0" y="0"/>
                  </a:cubicBezTo>
                  <a:cubicBezTo>
                    <a:pt x="16" y="0"/>
                    <a:pt x="16" y="0"/>
                    <a:pt x="16" y="0"/>
                  </a:cubicBezTo>
                  <a:cubicBezTo>
                    <a:pt x="16" y="32"/>
                    <a:pt x="16" y="32"/>
                    <a:pt x="16" y="32"/>
                  </a:cubicBezTo>
                  <a:cubicBezTo>
                    <a:pt x="16" y="38"/>
                    <a:pt x="17" y="44"/>
                    <a:pt x="25" y="44"/>
                  </a:cubicBezTo>
                  <a:cubicBezTo>
                    <a:pt x="33" y="44"/>
                    <a:pt x="34" y="38"/>
                    <a:pt x="34" y="29"/>
                  </a:cubicBezTo>
                  <a:cubicBezTo>
                    <a:pt x="34" y="0"/>
                    <a:pt x="34" y="0"/>
                    <a:pt x="34" y="0"/>
                  </a:cubicBezTo>
                  <a:cubicBezTo>
                    <a:pt x="50" y="0"/>
                    <a:pt x="50" y="0"/>
                    <a:pt x="50" y="0"/>
                  </a:cubicBezTo>
                  <a:cubicBezTo>
                    <a:pt x="50" y="56"/>
                    <a:pt x="50" y="56"/>
                    <a:pt x="50" y="56"/>
                  </a:cubicBezTo>
                  <a:cubicBezTo>
                    <a:pt x="35" y="56"/>
                    <a:pt x="35" y="56"/>
                    <a:pt x="3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2" name="Freeform 69">
              <a:extLst>
                <a:ext uri="{FF2B5EF4-FFF2-40B4-BE49-F238E27FC236}">
                  <a16:creationId xmlns:a16="http://schemas.microsoft.com/office/drawing/2014/main" id="{22BC9B0C-F565-244E-7422-380366655187}"/>
                </a:ext>
              </a:extLst>
            </p:cNvPr>
            <p:cNvSpPr>
              <a:spLocks/>
            </p:cNvSpPr>
            <p:nvPr/>
          </p:nvSpPr>
          <p:spPr bwMode="gray">
            <a:xfrm>
              <a:off x="2008188" y="1603375"/>
              <a:ext cx="104775" cy="180975"/>
            </a:xfrm>
            <a:custGeom>
              <a:avLst/>
              <a:gdLst>
                <a:gd name="T0" fmla="*/ 16 w 33"/>
                <a:gd name="T1" fmla="*/ 10 h 57"/>
                <a:gd name="T2" fmla="*/ 31 w 33"/>
                <a:gd name="T3" fmla="*/ 0 h 57"/>
                <a:gd name="T4" fmla="*/ 33 w 33"/>
                <a:gd name="T5" fmla="*/ 0 h 57"/>
                <a:gd name="T6" fmla="*/ 33 w 33"/>
                <a:gd name="T7" fmla="*/ 14 h 57"/>
                <a:gd name="T8" fmla="*/ 30 w 33"/>
                <a:gd name="T9" fmla="*/ 14 h 57"/>
                <a:gd name="T10" fmla="*/ 17 w 33"/>
                <a:gd name="T11" fmla="*/ 29 h 57"/>
                <a:gd name="T12" fmla="*/ 17 w 33"/>
                <a:gd name="T13" fmla="*/ 57 h 57"/>
                <a:gd name="T14" fmla="*/ 0 w 33"/>
                <a:gd name="T15" fmla="*/ 57 h 57"/>
                <a:gd name="T16" fmla="*/ 0 w 33"/>
                <a:gd name="T17" fmla="*/ 1 h 57"/>
                <a:gd name="T18" fmla="*/ 16 w 33"/>
                <a:gd name="T19" fmla="*/ 1 h 57"/>
                <a:gd name="T20" fmla="*/ 16 w 33"/>
                <a:gd name="T21" fmla="*/ 1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57">
                  <a:moveTo>
                    <a:pt x="16" y="10"/>
                  </a:moveTo>
                  <a:cubicBezTo>
                    <a:pt x="19" y="2"/>
                    <a:pt x="24" y="0"/>
                    <a:pt x="31" y="0"/>
                  </a:cubicBezTo>
                  <a:cubicBezTo>
                    <a:pt x="31" y="0"/>
                    <a:pt x="32" y="0"/>
                    <a:pt x="33" y="0"/>
                  </a:cubicBezTo>
                  <a:cubicBezTo>
                    <a:pt x="33" y="14"/>
                    <a:pt x="33" y="14"/>
                    <a:pt x="33" y="14"/>
                  </a:cubicBezTo>
                  <a:cubicBezTo>
                    <a:pt x="32" y="14"/>
                    <a:pt x="31" y="14"/>
                    <a:pt x="30" y="14"/>
                  </a:cubicBezTo>
                  <a:cubicBezTo>
                    <a:pt x="18" y="14"/>
                    <a:pt x="17" y="23"/>
                    <a:pt x="17" y="29"/>
                  </a:cubicBezTo>
                  <a:cubicBezTo>
                    <a:pt x="17" y="57"/>
                    <a:pt x="17" y="57"/>
                    <a:pt x="17" y="57"/>
                  </a:cubicBezTo>
                  <a:cubicBezTo>
                    <a:pt x="0" y="57"/>
                    <a:pt x="0" y="57"/>
                    <a:pt x="0" y="57"/>
                  </a:cubicBezTo>
                  <a:cubicBezTo>
                    <a:pt x="0" y="1"/>
                    <a:pt x="0" y="1"/>
                    <a:pt x="0" y="1"/>
                  </a:cubicBezTo>
                  <a:cubicBezTo>
                    <a:pt x="16" y="1"/>
                    <a:pt x="16" y="1"/>
                    <a:pt x="16" y="1"/>
                  </a:cubicBezTo>
                  <a:cubicBezTo>
                    <a:pt x="16" y="10"/>
                    <a:pt x="16" y="10"/>
                    <a:pt x="1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3" name="Freeform 70">
              <a:extLst>
                <a:ext uri="{FF2B5EF4-FFF2-40B4-BE49-F238E27FC236}">
                  <a16:creationId xmlns:a16="http://schemas.microsoft.com/office/drawing/2014/main" id="{15117E40-93B2-2548-8784-D9CB6025F3D0}"/>
                </a:ext>
              </a:extLst>
            </p:cNvPr>
            <p:cNvSpPr>
              <a:spLocks noEditPoints="1"/>
            </p:cNvSpPr>
            <p:nvPr/>
          </p:nvSpPr>
          <p:spPr bwMode="gray">
            <a:xfrm>
              <a:off x="2132013" y="1539875"/>
              <a:ext cx="50800" cy="244475"/>
            </a:xfrm>
            <a:custGeom>
              <a:avLst/>
              <a:gdLst>
                <a:gd name="T0" fmla="*/ 32 w 32"/>
                <a:gd name="T1" fmla="*/ 154 h 154"/>
                <a:gd name="T2" fmla="*/ 0 w 32"/>
                <a:gd name="T3" fmla="*/ 154 h 154"/>
                <a:gd name="T4" fmla="*/ 0 w 32"/>
                <a:gd name="T5" fmla="*/ 42 h 154"/>
                <a:gd name="T6" fmla="*/ 32 w 32"/>
                <a:gd name="T7" fmla="*/ 42 h 154"/>
                <a:gd name="T8" fmla="*/ 32 w 32"/>
                <a:gd name="T9" fmla="*/ 154 h 154"/>
                <a:gd name="T10" fmla="*/ 32 w 32"/>
                <a:gd name="T11" fmla="*/ 154 h 154"/>
                <a:gd name="T12" fmla="*/ 32 w 32"/>
                <a:gd name="T13" fmla="*/ 30 h 154"/>
                <a:gd name="T14" fmla="*/ 0 w 32"/>
                <a:gd name="T15" fmla="*/ 30 h 154"/>
                <a:gd name="T16" fmla="*/ 0 w 32"/>
                <a:gd name="T17" fmla="*/ 0 h 154"/>
                <a:gd name="T18" fmla="*/ 32 w 32"/>
                <a:gd name="T19" fmla="*/ 0 h 154"/>
                <a:gd name="T20" fmla="*/ 32 w 32"/>
                <a:gd name="T21" fmla="*/ 30 h 154"/>
                <a:gd name="T22" fmla="*/ 32 w 32"/>
                <a:gd name="T23" fmla="*/ 3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154">
                  <a:moveTo>
                    <a:pt x="32" y="154"/>
                  </a:moveTo>
                  <a:lnTo>
                    <a:pt x="0" y="154"/>
                  </a:lnTo>
                  <a:lnTo>
                    <a:pt x="0" y="42"/>
                  </a:lnTo>
                  <a:lnTo>
                    <a:pt x="32" y="42"/>
                  </a:lnTo>
                  <a:lnTo>
                    <a:pt x="32" y="154"/>
                  </a:lnTo>
                  <a:lnTo>
                    <a:pt x="32" y="154"/>
                  </a:lnTo>
                  <a:close/>
                  <a:moveTo>
                    <a:pt x="32" y="30"/>
                  </a:moveTo>
                  <a:lnTo>
                    <a:pt x="0" y="30"/>
                  </a:lnTo>
                  <a:lnTo>
                    <a:pt x="0" y="0"/>
                  </a:lnTo>
                  <a:lnTo>
                    <a:pt x="32" y="0"/>
                  </a:lnTo>
                  <a:lnTo>
                    <a:pt x="32" y="30"/>
                  </a:lnTo>
                  <a:lnTo>
                    <a:pt x="32"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4" name="Freeform 71">
              <a:extLst>
                <a:ext uri="{FF2B5EF4-FFF2-40B4-BE49-F238E27FC236}">
                  <a16:creationId xmlns:a16="http://schemas.microsoft.com/office/drawing/2014/main" id="{65A3F314-B3CD-9B51-ACC0-EE7CB63C71E7}"/>
                </a:ext>
              </a:extLst>
            </p:cNvPr>
            <p:cNvSpPr>
              <a:spLocks noEditPoints="1"/>
            </p:cNvSpPr>
            <p:nvPr/>
          </p:nvSpPr>
          <p:spPr bwMode="gray">
            <a:xfrm>
              <a:off x="2208213" y="1539875"/>
              <a:ext cx="171450" cy="247650"/>
            </a:xfrm>
            <a:custGeom>
              <a:avLst/>
              <a:gdLst>
                <a:gd name="T0" fmla="*/ 28 w 54"/>
                <a:gd name="T1" fmla="*/ 33 h 78"/>
                <a:gd name="T2" fmla="*/ 16 w 54"/>
                <a:gd name="T3" fmla="*/ 49 h 78"/>
                <a:gd name="T4" fmla="*/ 28 w 54"/>
                <a:gd name="T5" fmla="*/ 65 h 78"/>
                <a:gd name="T6" fmla="*/ 39 w 54"/>
                <a:gd name="T7" fmla="*/ 49 h 78"/>
                <a:gd name="T8" fmla="*/ 28 w 54"/>
                <a:gd name="T9" fmla="*/ 33 h 78"/>
                <a:gd name="T10" fmla="*/ 39 w 54"/>
                <a:gd name="T11" fmla="*/ 77 h 78"/>
                <a:gd name="T12" fmla="*/ 39 w 54"/>
                <a:gd name="T13" fmla="*/ 71 h 78"/>
                <a:gd name="T14" fmla="*/ 24 w 54"/>
                <a:gd name="T15" fmla="*/ 78 h 78"/>
                <a:gd name="T16" fmla="*/ 0 w 54"/>
                <a:gd name="T17" fmla="*/ 49 h 78"/>
                <a:gd name="T18" fmla="*/ 25 w 54"/>
                <a:gd name="T19" fmla="*/ 19 h 78"/>
                <a:gd name="T20" fmla="*/ 38 w 54"/>
                <a:gd name="T21" fmla="*/ 25 h 78"/>
                <a:gd name="T22" fmla="*/ 38 w 54"/>
                <a:gd name="T23" fmla="*/ 0 h 78"/>
                <a:gd name="T24" fmla="*/ 54 w 54"/>
                <a:gd name="T25" fmla="*/ 0 h 78"/>
                <a:gd name="T26" fmla="*/ 54 w 54"/>
                <a:gd name="T27" fmla="*/ 77 h 78"/>
                <a:gd name="T28" fmla="*/ 39 w 54"/>
                <a:gd name="T29" fmla="*/ 7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78">
                  <a:moveTo>
                    <a:pt x="28" y="33"/>
                  </a:moveTo>
                  <a:cubicBezTo>
                    <a:pt x="19" y="33"/>
                    <a:pt x="16" y="42"/>
                    <a:pt x="16" y="49"/>
                  </a:cubicBezTo>
                  <a:cubicBezTo>
                    <a:pt x="16" y="56"/>
                    <a:pt x="19" y="65"/>
                    <a:pt x="28" y="65"/>
                  </a:cubicBezTo>
                  <a:cubicBezTo>
                    <a:pt x="37" y="65"/>
                    <a:pt x="39" y="57"/>
                    <a:pt x="39" y="49"/>
                  </a:cubicBezTo>
                  <a:cubicBezTo>
                    <a:pt x="39" y="42"/>
                    <a:pt x="37" y="33"/>
                    <a:pt x="28" y="33"/>
                  </a:cubicBezTo>
                  <a:close/>
                  <a:moveTo>
                    <a:pt x="39" y="77"/>
                  </a:moveTo>
                  <a:cubicBezTo>
                    <a:pt x="39" y="71"/>
                    <a:pt x="39" y="71"/>
                    <a:pt x="39" y="71"/>
                  </a:cubicBezTo>
                  <a:cubicBezTo>
                    <a:pt x="36" y="77"/>
                    <a:pt x="30" y="78"/>
                    <a:pt x="24" y="78"/>
                  </a:cubicBezTo>
                  <a:cubicBezTo>
                    <a:pt x="8" y="78"/>
                    <a:pt x="0" y="64"/>
                    <a:pt x="0" y="49"/>
                  </a:cubicBezTo>
                  <a:cubicBezTo>
                    <a:pt x="0" y="34"/>
                    <a:pt x="8" y="19"/>
                    <a:pt x="25" y="19"/>
                  </a:cubicBezTo>
                  <a:cubicBezTo>
                    <a:pt x="30" y="19"/>
                    <a:pt x="34" y="21"/>
                    <a:pt x="38" y="25"/>
                  </a:cubicBezTo>
                  <a:cubicBezTo>
                    <a:pt x="38" y="0"/>
                    <a:pt x="38" y="0"/>
                    <a:pt x="38" y="0"/>
                  </a:cubicBezTo>
                  <a:cubicBezTo>
                    <a:pt x="54" y="0"/>
                    <a:pt x="54" y="0"/>
                    <a:pt x="54" y="0"/>
                  </a:cubicBezTo>
                  <a:cubicBezTo>
                    <a:pt x="54" y="77"/>
                    <a:pt x="54" y="77"/>
                    <a:pt x="54" y="77"/>
                  </a:cubicBezTo>
                  <a:cubicBezTo>
                    <a:pt x="39" y="77"/>
                    <a:pt x="39" y="77"/>
                    <a:pt x="39"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5" name="Freeform 72">
              <a:extLst>
                <a:ext uri="{FF2B5EF4-FFF2-40B4-BE49-F238E27FC236}">
                  <a16:creationId xmlns:a16="http://schemas.microsoft.com/office/drawing/2014/main" id="{E8136A3B-3F5F-64B0-70CC-67D85FFA3F0D}"/>
                </a:ext>
              </a:extLst>
            </p:cNvPr>
            <p:cNvSpPr>
              <a:spLocks noEditPoints="1"/>
            </p:cNvSpPr>
            <p:nvPr/>
          </p:nvSpPr>
          <p:spPr bwMode="gray">
            <a:xfrm>
              <a:off x="2414588" y="1539875"/>
              <a:ext cx="50800" cy="244475"/>
            </a:xfrm>
            <a:custGeom>
              <a:avLst/>
              <a:gdLst>
                <a:gd name="T0" fmla="*/ 32 w 32"/>
                <a:gd name="T1" fmla="*/ 154 h 154"/>
                <a:gd name="T2" fmla="*/ 0 w 32"/>
                <a:gd name="T3" fmla="*/ 154 h 154"/>
                <a:gd name="T4" fmla="*/ 0 w 32"/>
                <a:gd name="T5" fmla="*/ 42 h 154"/>
                <a:gd name="T6" fmla="*/ 32 w 32"/>
                <a:gd name="T7" fmla="*/ 42 h 154"/>
                <a:gd name="T8" fmla="*/ 32 w 32"/>
                <a:gd name="T9" fmla="*/ 154 h 154"/>
                <a:gd name="T10" fmla="*/ 32 w 32"/>
                <a:gd name="T11" fmla="*/ 154 h 154"/>
                <a:gd name="T12" fmla="*/ 32 w 32"/>
                <a:gd name="T13" fmla="*/ 30 h 154"/>
                <a:gd name="T14" fmla="*/ 0 w 32"/>
                <a:gd name="T15" fmla="*/ 30 h 154"/>
                <a:gd name="T16" fmla="*/ 0 w 32"/>
                <a:gd name="T17" fmla="*/ 0 h 154"/>
                <a:gd name="T18" fmla="*/ 32 w 32"/>
                <a:gd name="T19" fmla="*/ 0 h 154"/>
                <a:gd name="T20" fmla="*/ 32 w 32"/>
                <a:gd name="T21" fmla="*/ 30 h 154"/>
                <a:gd name="T22" fmla="*/ 32 w 32"/>
                <a:gd name="T23" fmla="*/ 3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154">
                  <a:moveTo>
                    <a:pt x="32" y="154"/>
                  </a:moveTo>
                  <a:lnTo>
                    <a:pt x="0" y="154"/>
                  </a:lnTo>
                  <a:lnTo>
                    <a:pt x="0" y="42"/>
                  </a:lnTo>
                  <a:lnTo>
                    <a:pt x="32" y="42"/>
                  </a:lnTo>
                  <a:lnTo>
                    <a:pt x="32" y="154"/>
                  </a:lnTo>
                  <a:lnTo>
                    <a:pt x="32" y="154"/>
                  </a:lnTo>
                  <a:close/>
                  <a:moveTo>
                    <a:pt x="32" y="30"/>
                  </a:moveTo>
                  <a:lnTo>
                    <a:pt x="0" y="30"/>
                  </a:lnTo>
                  <a:lnTo>
                    <a:pt x="0" y="0"/>
                  </a:lnTo>
                  <a:lnTo>
                    <a:pt x="32" y="0"/>
                  </a:lnTo>
                  <a:lnTo>
                    <a:pt x="32" y="30"/>
                  </a:lnTo>
                  <a:lnTo>
                    <a:pt x="32"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6" name="Freeform 73">
              <a:extLst>
                <a:ext uri="{FF2B5EF4-FFF2-40B4-BE49-F238E27FC236}">
                  <a16:creationId xmlns:a16="http://schemas.microsoft.com/office/drawing/2014/main" id="{B674FADA-5463-8622-B0C8-2BD60C50D053}"/>
                </a:ext>
              </a:extLst>
            </p:cNvPr>
            <p:cNvSpPr>
              <a:spLocks/>
            </p:cNvSpPr>
            <p:nvPr/>
          </p:nvSpPr>
          <p:spPr bwMode="gray">
            <a:xfrm>
              <a:off x="2490788" y="1600200"/>
              <a:ext cx="161925" cy="190500"/>
            </a:xfrm>
            <a:custGeom>
              <a:avLst/>
              <a:gdLst>
                <a:gd name="T0" fmla="*/ 15 w 51"/>
                <a:gd name="T1" fmla="*/ 38 h 60"/>
                <a:gd name="T2" fmla="*/ 27 w 51"/>
                <a:gd name="T3" fmla="*/ 48 h 60"/>
                <a:gd name="T4" fmla="*/ 35 w 51"/>
                <a:gd name="T5" fmla="*/ 42 h 60"/>
                <a:gd name="T6" fmla="*/ 1 w 51"/>
                <a:gd name="T7" fmla="*/ 18 h 60"/>
                <a:gd name="T8" fmla="*/ 25 w 51"/>
                <a:gd name="T9" fmla="*/ 0 h 60"/>
                <a:gd name="T10" fmla="*/ 49 w 51"/>
                <a:gd name="T11" fmla="*/ 19 h 60"/>
                <a:gd name="T12" fmla="*/ 35 w 51"/>
                <a:gd name="T13" fmla="*/ 20 h 60"/>
                <a:gd name="T14" fmla="*/ 25 w 51"/>
                <a:gd name="T15" fmla="*/ 12 h 60"/>
                <a:gd name="T16" fmla="*/ 17 w 51"/>
                <a:gd name="T17" fmla="*/ 17 h 60"/>
                <a:gd name="T18" fmla="*/ 51 w 51"/>
                <a:gd name="T19" fmla="*/ 41 h 60"/>
                <a:gd name="T20" fmla="*/ 26 w 51"/>
                <a:gd name="T21" fmla="*/ 60 h 60"/>
                <a:gd name="T22" fmla="*/ 0 w 51"/>
                <a:gd name="T23" fmla="*/ 39 h 60"/>
                <a:gd name="T24" fmla="*/ 0 w 51"/>
                <a:gd name="T25" fmla="*/ 39 h 60"/>
                <a:gd name="T26" fmla="*/ 15 w 51"/>
                <a:gd name="T27" fmla="*/ 3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60">
                  <a:moveTo>
                    <a:pt x="15" y="38"/>
                  </a:moveTo>
                  <a:cubicBezTo>
                    <a:pt x="16" y="45"/>
                    <a:pt x="20" y="48"/>
                    <a:pt x="27" y="48"/>
                  </a:cubicBezTo>
                  <a:cubicBezTo>
                    <a:pt x="30" y="48"/>
                    <a:pt x="35" y="47"/>
                    <a:pt x="35" y="42"/>
                  </a:cubicBezTo>
                  <a:cubicBezTo>
                    <a:pt x="35" y="32"/>
                    <a:pt x="1" y="40"/>
                    <a:pt x="1" y="18"/>
                  </a:cubicBezTo>
                  <a:cubicBezTo>
                    <a:pt x="1" y="5"/>
                    <a:pt x="14" y="0"/>
                    <a:pt x="25" y="0"/>
                  </a:cubicBezTo>
                  <a:cubicBezTo>
                    <a:pt x="37" y="0"/>
                    <a:pt x="49" y="6"/>
                    <a:pt x="49" y="19"/>
                  </a:cubicBezTo>
                  <a:cubicBezTo>
                    <a:pt x="35" y="20"/>
                    <a:pt x="35" y="20"/>
                    <a:pt x="35" y="20"/>
                  </a:cubicBezTo>
                  <a:cubicBezTo>
                    <a:pt x="34" y="14"/>
                    <a:pt x="29" y="12"/>
                    <a:pt x="25" y="12"/>
                  </a:cubicBezTo>
                  <a:cubicBezTo>
                    <a:pt x="22" y="12"/>
                    <a:pt x="17" y="12"/>
                    <a:pt x="17" y="17"/>
                  </a:cubicBezTo>
                  <a:cubicBezTo>
                    <a:pt x="17" y="25"/>
                    <a:pt x="51" y="18"/>
                    <a:pt x="51" y="41"/>
                  </a:cubicBezTo>
                  <a:cubicBezTo>
                    <a:pt x="51" y="55"/>
                    <a:pt x="38" y="60"/>
                    <a:pt x="26" y="60"/>
                  </a:cubicBezTo>
                  <a:cubicBezTo>
                    <a:pt x="14" y="60"/>
                    <a:pt x="0" y="54"/>
                    <a:pt x="0" y="39"/>
                  </a:cubicBezTo>
                  <a:cubicBezTo>
                    <a:pt x="0" y="39"/>
                    <a:pt x="0" y="39"/>
                    <a:pt x="0" y="39"/>
                  </a:cubicBezTo>
                  <a:cubicBezTo>
                    <a:pt x="15" y="38"/>
                    <a:pt x="15" y="38"/>
                    <a:pt x="15"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7" name="Freeform 74">
              <a:extLst>
                <a:ext uri="{FF2B5EF4-FFF2-40B4-BE49-F238E27FC236}">
                  <a16:creationId xmlns:a16="http://schemas.microsoft.com/office/drawing/2014/main" id="{C83EED15-F4A3-AA00-96A8-A0B594E19542}"/>
                </a:ext>
              </a:extLst>
            </p:cNvPr>
            <p:cNvSpPr>
              <a:spLocks/>
            </p:cNvSpPr>
            <p:nvPr/>
          </p:nvSpPr>
          <p:spPr bwMode="gray">
            <a:xfrm>
              <a:off x="2668588" y="1600200"/>
              <a:ext cx="171450" cy="190500"/>
            </a:xfrm>
            <a:custGeom>
              <a:avLst/>
              <a:gdLst>
                <a:gd name="T0" fmla="*/ 54 w 54"/>
                <a:gd name="T1" fmla="*/ 37 h 60"/>
                <a:gd name="T2" fmla="*/ 28 w 54"/>
                <a:gd name="T3" fmla="*/ 60 h 60"/>
                <a:gd name="T4" fmla="*/ 0 w 54"/>
                <a:gd name="T5" fmla="*/ 30 h 60"/>
                <a:gd name="T6" fmla="*/ 29 w 54"/>
                <a:gd name="T7" fmla="*/ 0 h 60"/>
                <a:gd name="T8" fmla="*/ 54 w 54"/>
                <a:gd name="T9" fmla="*/ 21 h 60"/>
                <a:gd name="T10" fmla="*/ 38 w 54"/>
                <a:gd name="T11" fmla="*/ 22 h 60"/>
                <a:gd name="T12" fmla="*/ 28 w 54"/>
                <a:gd name="T13" fmla="*/ 13 h 60"/>
                <a:gd name="T14" fmla="*/ 17 w 54"/>
                <a:gd name="T15" fmla="*/ 29 h 60"/>
                <a:gd name="T16" fmla="*/ 28 w 54"/>
                <a:gd name="T17" fmla="*/ 46 h 60"/>
                <a:gd name="T18" fmla="*/ 39 w 54"/>
                <a:gd name="T19" fmla="*/ 36 h 60"/>
                <a:gd name="T20" fmla="*/ 54 w 54"/>
                <a:gd name="T21" fmla="*/ 37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60">
                  <a:moveTo>
                    <a:pt x="54" y="37"/>
                  </a:moveTo>
                  <a:cubicBezTo>
                    <a:pt x="51" y="53"/>
                    <a:pt x="41" y="60"/>
                    <a:pt x="28" y="60"/>
                  </a:cubicBezTo>
                  <a:cubicBezTo>
                    <a:pt x="10" y="60"/>
                    <a:pt x="0" y="47"/>
                    <a:pt x="0" y="30"/>
                  </a:cubicBezTo>
                  <a:cubicBezTo>
                    <a:pt x="0" y="13"/>
                    <a:pt x="11" y="0"/>
                    <a:pt x="29" y="0"/>
                  </a:cubicBezTo>
                  <a:cubicBezTo>
                    <a:pt x="40" y="0"/>
                    <a:pt x="53" y="7"/>
                    <a:pt x="54" y="21"/>
                  </a:cubicBezTo>
                  <a:cubicBezTo>
                    <a:pt x="38" y="22"/>
                    <a:pt x="38" y="22"/>
                    <a:pt x="38" y="22"/>
                  </a:cubicBezTo>
                  <a:cubicBezTo>
                    <a:pt x="37" y="16"/>
                    <a:pt x="34" y="13"/>
                    <a:pt x="28" y="13"/>
                  </a:cubicBezTo>
                  <a:cubicBezTo>
                    <a:pt x="19" y="13"/>
                    <a:pt x="17" y="22"/>
                    <a:pt x="17" y="29"/>
                  </a:cubicBezTo>
                  <a:cubicBezTo>
                    <a:pt x="17" y="37"/>
                    <a:pt x="19" y="46"/>
                    <a:pt x="28" y="46"/>
                  </a:cubicBezTo>
                  <a:cubicBezTo>
                    <a:pt x="34" y="46"/>
                    <a:pt x="38" y="42"/>
                    <a:pt x="39" y="36"/>
                  </a:cubicBezTo>
                  <a:cubicBezTo>
                    <a:pt x="54" y="37"/>
                    <a:pt x="54" y="37"/>
                    <a:pt x="5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8" name="Freeform 75">
              <a:extLst>
                <a:ext uri="{FF2B5EF4-FFF2-40B4-BE49-F238E27FC236}">
                  <a16:creationId xmlns:a16="http://schemas.microsoft.com/office/drawing/2014/main" id="{3A422688-7D9D-A29B-BBBE-8DB82BCD8583}"/>
                </a:ext>
              </a:extLst>
            </p:cNvPr>
            <p:cNvSpPr>
              <a:spLocks/>
            </p:cNvSpPr>
            <p:nvPr/>
          </p:nvSpPr>
          <p:spPr bwMode="gray">
            <a:xfrm>
              <a:off x="2862263" y="1539875"/>
              <a:ext cx="158750" cy="244475"/>
            </a:xfrm>
            <a:custGeom>
              <a:avLst/>
              <a:gdLst>
                <a:gd name="T0" fmla="*/ 34 w 50"/>
                <a:gd name="T1" fmla="*/ 77 h 77"/>
                <a:gd name="T2" fmla="*/ 34 w 50"/>
                <a:gd name="T3" fmla="*/ 46 h 77"/>
                <a:gd name="T4" fmla="*/ 26 w 50"/>
                <a:gd name="T5" fmla="*/ 33 h 77"/>
                <a:gd name="T6" fmla="*/ 16 w 50"/>
                <a:gd name="T7" fmla="*/ 48 h 77"/>
                <a:gd name="T8" fmla="*/ 16 w 50"/>
                <a:gd name="T9" fmla="*/ 77 h 77"/>
                <a:gd name="T10" fmla="*/ 0 w 50"/>
                <a:gd name="T11" fmla="*/ 77 h 77"/>
                <a:gd name="T12" fmla="*/ 0 w 50"/>
                <a:gd name="T13" fmla="*/ 0 h 77"/>
                <a:gd name="T14" fmla="*/ 16 w 50"/>
                <a:gd name="T15" fmla="*/ 0 h 77"/>
                <a:gd name="T16" fmla="*/ 16 w 50"/>
                <a:gd name="T17" fmla="*/ 27 h 77"/>
                <a:gd name="T18" fmla="*/ 32 w 50"/>
                <a:gd name="T19" fmla="*/ 20 h 77"/>
                <a:gd name="T20" fmla="*/ 50 w 50"/>
                <a:gd name="T21" fmla="*/ 41 h 77"/>
                <a:gd name="T22" fmla="*/ 50 w 50"/>
                <a:gd name="T23" fmla="*/ 77 h 77"/>
                <a:gd name="T24" fmla="*/ 34 w 50"/>
                <a:gd name="T25"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77">
                  <a:moveTo>
                    <a:pt x="34" y="77"/>
                  </a:moveTo>
                  <a:cubicBezTo>
                    <a:pt x="34" y="46"/>
                    <a:pt x="34" y="46"/>
                    <a:pt x="34" y="46"/>
                  </a:cubicBezTo>
                  <a:cubicBezTo>
                    <a:pt x="34" y="40"/>
                    <a:pt x="34" y="33"/>
                    <a:pt x="26" y="33"/>
                  </a:cubicBezTo>
                  <a:cubicBezTo>
                    <a:pt x="17" y="33"/>
                    <a:pt x="16" y="42"/>
                    <a:pt x="16" y="48"/>
                  </a:cubicBezTo>
                  <a:cubicBezTo>
                    <a:pt x="16" y="77"/>
                    <a:pt x="16" y="77"/>
                    <a:pt x="16" y="77"/>
                  </a:cubicBezTo>
                  <a:cubicBezTo>
                    <a:pt x="0" y="77"/>
                    <a:pt x="0" y="77"/>
                    <a:pt x="0" y="77"/>
                  </a:cubicBezTo>
                  <a:cubicBezTo>
                    <a:pt x="0" y="0"/>
                    <a:pt x="0" y="0"/>
                    <a:pt x="0" y="0"/>
                  </a:cubicBezTo>
                  <a:cubicBezTo>
                    <a:pt x="16" y="0"/>
                    <a:pt x="16" y="0"/>
                    <a:pt x="16" y="0"/>
                  </a:cubicBezTo>
                  <a:cubicBezTo>
                    <a:pt x="16" y="27"/>
                    <a:pt x="16" y="27"/>
                    <a:pt x="16" y="27"/>
                  </a:cubicBezTo>
                  <a:cubicBezTo>
                    <a:pt x="19" y="22"/>
                    <a:pt x="27" y="20"/>
                    <a:pt x="32" y="20"/>
                  </a:cubicBezTo>
                  <a:cubicBezTo>
                    <a:pt x="47" y="20"/>
                    <a:pt x="50" y="31"/>
                    <a:pt x="50" y="41"/>
                  </a:cubicBezTo>
                  <a:cubicBezTo>
                    <a:pt x="50" y="77"/>
                    <a:pt x="50" y="77"/>
                    <a:pt x="50" y="77"/>
                  </a:cubicBezTo>
                  <a:cubicBezTo>
                    <a:pt x="34" y="77"/>
                    <a:pt x="34" y="77"/>
                    <a:pt x="34"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49" name="Freeform 76">
              <a:extLst>
                <a:ext uri="{FF2B5EF4-FFF2-40B4-BE49-F238E27FC236}">
                  <a16:creationId xmlns:a16="http://schemas.microsoft.com/office/drawing/2014/main" id="{2C2FB33D-6B34-83F2-681C-5EC7A54EE2FB}"/>
                </a:ext>
              </a:extLst>
            </p:cNvPr>
            <p:cNvSpPr>
              <a:spLocks/>
            </p:cNvSpPr>
            <p:nvPr/>
          </p:nvSpPr>
          <p:spPr bwMode="gray">
            <a:xfrm>
              <a:off x="1643063" y="1847850"/>
              <a:ext cx="168275" cy="241300"/>
            </a:xfrm>
            <a:custGeom>
              <a:avLst/>
              <a:gdLst>
                <a:gd name="T0" fmla="*/ 106 w 106"/>
                <a:gd name="T1" fmla="*/ 124 h 152"/>
                <a:gd name="T2" fmla="*/ 106 w 106"/>
                <a:gd name="T3" fmla="*/ 152 h 152"/>
                <a:gd name="T4" fmla="*/ 0 w 106"/>
                <a:gd name="T5" fmla="*/ 152 h 152"/>
                <a:gd name="T6" fmla="*/ 0 w 106"/>
                <a:gd name="T7" fmla="*/ 0 h 152"/>
                <a:gd name="T8" fmla="*/ 34 w 106"/>
                <a:gd name="T9" fmla="*/ 0 h 152"/>
                <a:gd name="T10" fmla="*/ 34 w 106"/>
                <a:gd name="T11" fmla="*/ 124 h 152"/>
                <a:gd name="T12" fmla="*/ 106 w 106"/>
                <a:gd name="T13" fmla="*/ 124 h 152"/>
                <a:gd name="T14" fmla="*/ 106 w 106"/>
                <a:gd name="T15" fmla="*/ 124 h 1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52">
                  <a:moveTo>
                    <a:pt x="106" y="124"/>
                  </a:moveTo>
                  <a:lnTo>
                    <a:pt x="106" y="152"/>
                  </a:lnTo>
                  <a:lnTo>
                    <a:pt x="0" y="152"/>
                  </a:lnTo>
                  <a:lnTo>
                    <a:pt x="0" y="0"/>
                  </a:lnTo>
                  <a:lnTo>
                    <a:pt x="34" y="0"/>
                  </a:lnTo>
                  <a:lnTo>
                    <a:pt x="34" y="124"/>
                  </a:lnTo>
                  <a:lnTo>
                    <a:pt x="106" y="124"/>
                  </a:lnTo>
                  <a:lnTo>
                    <a:pt x="106"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50" name="Freeform 77">
              <a:extLst>
                <a:ext uri="{FF2B5EF4-FFF2-40B4-BE49-F238E27FC236}">
                  <a16:creationId xmlns:a16="http://schemas.microsoft.com/office/drawing/2014/main" id="{077CBA4F-07DB-247B-278A-BB626EAB27B0}"/>
                </a:ext>
              </a:extLst>
            </p:cNvPr>
            <p:cNvSpPr>
              <a:spLocks noEditPoints="1"/>
            </p:cNvSpPr>
            <p:nvPr/>
          </p:nvSpPr>
          <p:spPr bwMode="gray">
            <a:xfrm>
              <a:off x="1814513" y="1908175"/>
              <a:ext cx="184150" cy="187325"/>
            </a:xfrm>
            <a:custGeom>
              <a:avLst/>
              <a:gdLst>
                <a:gd name="T0" fmla="*/ 29 w 58"/>
                <a:gd name="T1" fmla="*/ 12 h 59"/>
                <a:gd name="T2" fmla="*/ 16 w 58"/>
                <a:gd name="T3" fmla="*/ 29 h 59"/>
                <a:gd name="T4" fmla="*/ 29 w 58"/>
                <a:gd name="T5" fmla="*/ 46 h 59"/>
                <a:gd name="T6" fmla="*/ 42 w 58"/>
                <a:gd name="T7" fmla="*/ 28 h 59"/>
                <a:gd name="T8" fmla="*/ 29 w 58"/>
                <a:gd name="T9" fmla="*/ 12 h 59"/>
                <a:gd name="T10" fmla="*/ 29 w 58"/>
                <a:gd name="T11" fmla="*/ 59 h 59"/>
                <a:gd name="T12" fmla="*/ 0 w 58"/>
                <a:gd name="T13" fmla="*/ 30 h 59"/>
                <a:gd name="T14" fmla="*/ 30 w 58"/>
                <a:gd name="T15" fmla="*/ 0 h 59"/>
                <a:gd name="T16" fmla="*/ 58 w 58"/>
                <a:gd name="T17" fmla="*/ 29 h 59"/>
                <a:gd name="T18" fmla="*/ 29 w 58"/>
                <a:gd name="T19"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59">
                  <a:moveTo>
                    <a:pt x="29" y="12"/>
                  </a:moveTo>
                  <a:cubicBezTo>
                    <a:pt x="20" y="12"/>
                    <a:pt x="16" y="21"/>
                    <a:pt x="16" y="29"/>
                  </a:cubicBezTo>
                  <a:cubicBezTo>
                    <a:pt x="16" y="37"/>
                    <a:pt x="20" y="46"/>
                    <a:pt x="29" y="46"/>
                  </a:cubicBezTo>
                  <a:cubicBezTo>
                    <a:pt x="39" y="46"/>
                    <a:pt x="42" y="37"/>
                    <a:pt x="42" y="28"/>
                  </a:cubicBezTo>
                  <a:cubicBezTo>
                    <a:pt x="42" y="20"/>
                    <a:pt x="39" y="12"/>
                    <a:pt x="29" y="12"/>
                  </a:cubicBezTo>
                  <a:close/>
                  <a:moveTo>
                    <a:pt x="29" y="59"/>
                  </a:moveTo>
                  <a:cubicBezTo>
                    <a:pt x="11" y="59"/>
                    <a:pt x="0" y="47"/>
                    <a:pt x="0" y="30"/>
                  </a:cubicBezTo>
                  <a:cubicBezTo>
                    <a:pt x="0" y="11"/>
                    <a:pt x="12" y="0"/>
                    <a:pt x="30" y="0"/>
                  </a:cubicBezTo>
                  <a:cubicBezTo>
                    <a:pt x="47" y="0"/>
                    <a:pt x="58" y="12"/>
                    <a:pt x="58" y="29"/>
                  </a:cubicBezTo>
                  <a:cubicBezTo>
                    <a:pt x="58" y="46"/>
                    <a:pt x="46" y="59"/>
                    <a:pt x="29"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51" name="Freeform 78">
              <a:extLst>
                <a:ext uri="{FF2B5EF4-FFF2-40B4-BE49-F238E27FC236}">
                  <a16:creationId xmlns:a16="http://schemas.microsoft.com/office/drawing/2014/main" id="{FDD51863-1EFD-4B5D-7AB5-2AF0AEF10A3B}"/>
                </a:ext>
              </a:extLst>
            </p:cNvPr>
            <p:cNvSpPr>
              <a:spLocks/>
            </p:cNvSpPr>
            <p:nvPr/>
          </p:nvSpPr>
          <p:spPr bwMode="gray">
            <a:xfrm>
              <a:off x="2024063" y="1847850"/>
              <a:ext cx="174625" cy="241300"/>
            </a:xfrm>
            <a:custGeom>
              <a:avLst/>
              <a:gdLst>
                <a:gd name="T0" fmla="*/ 108 w 110"/>
                <a:gd name="T1" fmla="*/ 40 h 152"/>
                <a:gd name="T2" fmla="*/ 64 w 110"/>
                <a:gd name="T3" fmla="*/ 84 h 152"/>
                <a:gd name="T4" fmla="*/ 110 w 110"/>
                <a:gd name="T5" fmla="*/ 152 h 152"/>
                <a:gd name="T6" fmla="*/ 70 w 110"/>
                <a:gd name="T7" fmla="*/ 152 h 152"/>
                <a:gd name="T8" fmla="*/ 42 w 110"/>
                <a:gd name="T9" fmla="*/ 106 h 152"/>
                <a:gd name="T10" fmla="*/ 32 w 110"/>
                <a:gd name="T11" fmla="*/ 116 h 152"/>
                <a:gd name="T12" fmla="*/ 32 w 110"/>
                <a:gd name="T13" fmla="*/ 152 h 152"/>
                <a:gd name="T14" fmla="*/ 0 w 110"/>
                <a:gd name="T15" fmla="*/ 152 h 152"/>
                <a:gd name="T16" fmla="*/ 0 w 110"/>
                <a:gd name="T17" fmla="*/ 0 h 152"/>
                <a:gd name="T18" fmla="*/ 32 w 110"/>
                <a:gd name="T19" fmla="*/ 0 h 152"/>
                <a:gd name="T20" fmla="*/ 32 w 110"/>
                <a:gd name="T21" fmla="*/ 78 h 152"/>
                <a:gd name="T22" fmla="*/ 66 w 110"/>
                <a:gd name="T23" fmla="*/ 40 h 152"/>
                <a:gd name="T24" fmla="*/ 108 w 110"/>
                <a:gd name="T25" fmla="*/ 40 h 152"/>
                <a:gd name="T26" fmla="*/ 108 w 110"/>
                <a:gd name="T27" fmla="*/ 4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0" h="152">
                  <a:moveTo>
                    <a:pt x="108" y="40"/>
                  </a:moveTo>
                  <a:lnTo>
                    <a:pt x="64" y="84"/>
                  </a:lnTo>
                  <a:lnTo>
                    <a:pt x="110" y="152"/>
                  </a:lnTo>
                  <a:lnTo>
                    <a:pt x="70" y="152"/>
                  </a:lnTo>
                  <a:lnTo>
                    <a:pt x="42" y="106"/>
                  </a:lnTo>
                  <a:lnTo>
                    <a:pt x="32" y="116"/>
                  </a:lnTo>
                  <a:lnTo>
                    <a:pt x="32" y="152"/>
                  </a:lnTo>
                  <a:lnTo>
                    <a:pt x="0" y="152"/>
                  </a:lnTo>
                  <a:lnTo>
                    <a:pt x="0" y="0"/>
                  </a:lnTo>
                  <a:lnTo>
                    <a:pt x="32" y="0"/>
                  </a:lnTo>
                  <a:lnTo>
                    <a:pt x="32" y="78"/>
                  </a:lnTo>
                  <a:lnTo>
                    <a:pt x="66" y="40"/>
                  </a:lnTo>
                  <a:lnTo>
                    <a:pt x="108" y="40"/>
                  </a:lnTo>
                  <a:lnTo>
                    <a:pt x="10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52" name="Freeform 79">
              <a:extLst>
                <a:ext uri="{FF2B5EF4-FFF2-40B4-BE49-F238E27FC236}">
                  <a16:creationId xmlns:a16="http://schemas.microsoft.com/office/drawing/2014/main" id="{151AFB8C-F525-2096-ACE4-055644B36331}"/>
                </a:ext>
              </a:extLst>
            </p:cNvPr>
            <p:cNvSpPr>
              <a:spLocks noEditPoints="1"/>
            </p:cNvSpPr>
            <p:nvPr/>
          </p:nvSpPr>
          <p:spPr bwMode="gray">
            <a:xfrm>
              <a:off x="2195513" y="1908175"/>
              <a:ext cx="177800" cy="187325"/>
            </a:xfrm>
            <a:custGeom>
              <a:avLst/>
              <a:gdLst>
                <a:gd name="T0" fmla="*/ 39 w 56"/>
                <a:gd name="T1" fmla="*/ 22 h 59"/>
                <a:gd name="T2" fmla="*/ 29 w 56"/>
                <a:gd name="T3" fmla="*/ 12 h 59"/>
                <a:gd name="T4" fmla="*/ 17 w 56"/>
                <a:gd name="T5" fmla="*/ 22 h 59"/>
                <a:gd name="T6" fmla="*/ 39 w 56"/>
                <a:gd name="T7" fmla="*/ 22 h 59"/>
                <a:gd name="T8" fmla="*/ 17 w 56"/>
                <a:gd name="T9" fmla="*/ 34 h 59"/>
                <a:gd name="T10" fmla="*/ 29 w 56"/>
                <a:gd name="T11" fmla="*/ 46 h 59"/>
                <a:gd name="T12" fmla="*/ 40 w 56"/>
                <a:gd name="T13" fmla="*/ 40 h 59"/>
                <a:gd name="T14" fmla="*/ 56 w 56"/>
                <a:gd name="T15" fmla="*/ 41 h 59"/>
                <a:gd name="T16" fmla="*/ 29 w 56"/>
                <a:gd name="T17" fmla="*/ 59 h 59"/>
                <a:gd name="T18" fmla="*/ 0 w 56"/>
                <a:gd name="T19" fmla="*/ 29 h 59"/>
                <a:gd name="T20" fmla="*/ 29 w 56"/>
                <a:gd name="T21" fmla="*/ 0 h 59"/>
                <a:gd name="T22" fmla="*/ 56 w 56"/>
                <a:gd name="T23" fmla="*/ 31 h 59"/>
                <a:gd name="T24" fmla="*/ 56 w 56"/>
                <a:gd name="T25" fmla="*/ 34 h 59"/>
                <a:gd name="T26" fmla="*/ 17 w 56"/>
                <a:gd name="T27" fmla="*/ 3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59">
                  <a:moveTo>
                    <a:pt x="39" y="22"/>
                  </a:moveTo>
                  <a:cubicBezTo>
                    <a:pt x="39" y="16"/>
                    <a:pt x="35" y="12"/>
                    <a:pt x="29" y="12"/>
                  </a:cubicBezTo>
                  <a:cubicBezTo>
                    <a:pt x="22" y="12"/>
                    <a:pt x="19" y="15"/>
                    <a:pt x="17" y="22"/>
                  </a:cubicBezTo>
                  <a:cubicBezTo>
                    <a:pt x="39" y="22"/>
                    <a:pt x="39" y="22"/>
                    <a:pt x="39" y="22"/>
                  </a:cubicBezTo>
                  <a:close/>
                  <a:moveTo>
                    <a:pt x="17" y="34"/>
                  </a:moveTo>
                  <a:cubicBezTo>
                    <a:pt x="18" y="41"/>
                    <a:pt x="22" y="46"/>
                    <a:pt x="29" y="46"/>
                  </a:cubicBezTo>
                  <a:cubicBezTo>
                    <a:pt x="34" y="46"/>
                    <a:pt x="37" y="44"/>
                    <a:pt x="40" y="40"/>
                  </a:cubicBezTo>
                  <a:cubicBezTo>
                    <a:pt x="56" y="41"/>
                    <a:pt x="56" y="41"/>
                    <a:pt x="56" y="41"/>
                  </a:cubicBezTo>
                  <a:cubicBezTo>
                    <a:pt x="52" y="53"/>
                    <a:pt x="41" y="59"/>
                    <a:pt x="29" y="59"/>
                  </a:cubicBezTo>
                  <a:cubicBezTo>
                    <a:pt x="11" y="59"/>
                    <a:pt x="0" y="47"/>
                    <a:pt x="0" y="29"/>
                  </a:cubicBezTo>
                  <a:cubicBezTo>
                    <a:pt x="0" y="13"/>
                    <a:pt x="11" y="0"/>
                    <a:pt x="29" y="0"/>
                  </a:cubicBezTo>
                  <a:cubicBezTo>
                    <a:pt x="47" y="0"/>
                    <a:pt x="56" y="14"/>
                    <a:pt x="56" y="31"/>
                  </a:cubicBezTo>
                  <a:cubicBezTo>
                    <a:pt x="56" y="34"/>
                    <a:pt x="56" y="34"/>
                    <a:pt x="56" y="34"/>
                  </a:cubicBezTo>
                  <a:cubicBezTo>
                    <a:pt x="17" y="34"/>
                    <a:pt x="17" y="34"/>
                    <a:pt x="17"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53" name="Freeform 80">
              <a:extLst>
                <a:ext uri="{FF2B5EF4-FFF2-40B4-BE49-F238E27FC236}">
                  <a16:creationId xmlns:a16="http://schemas.microsoft.com/office/drawing/2014/main" id="{EDA965DF-EC66-7276-48AB-FBFF6E049374}"/>
                </a:ext>
              </a:extLst>
            </p:cNvPr>
            <p:cNvSpPr>
              <a:spLocks/>
            </p:cNvSpPr>
            <p:nvPr/>
          </p:nvSpPr>
          <p:spPr bwMode="gray">
            <a:xfrm>
              <a:off x="2382838" y="1860550"/>
              <a:ext cx="111125" cy="231775"/>
            </a:xfrm>
            <a:custGeom>
              <a:avLst/>
              <a:gdLst>
                <a:gd name="T0" fmla="*/ 24 w 35"/>
                <a:gd name="T1" fmla="*/ 28 h 73"/>
                <a:gd name="T2" fmla="*/ 24 w 35"/>
                <a:gd name="T3" fmla="*/ 54 h 73"/>
                <a:gd name="T4" fmla="*/ 30 w 35"/>
                <a:gd name="T5" fmla="*/ 60 h 73"/>
                <a:gd name="T6" fmla="*/ 35 w 35"/>
                <a:gd name="T7" fmla="*/ 60 h 73"/>
                <a:gd name="T8" fmla="*/ 35 w 35"/>
                <a:gd name="T9" fmla="*/ 72 h 73"/>
                <a:gd name="T10" fmla="*/ 24 w 35"/>
                <a:gd name="T11" fmla="*/ 73 h 73"/>
                <a:gd name="T12" fmla="*/ 8 w 35"/>
                <a:gd name="T13" fmla="*/ 55 h 73"/>
                <a:gd name="T14" fmla="*/ 8 w 35"/>
                <a:gd name="T15" fmla="*/ 28 h 73"/>
                <a:gd name="T16" fmla="*/ 0 w 35"/>
                <a:gd name="T17" fmla="*/ 28 h 73"/>
                <a:gd name="T18" fmla="*/ 0 w 35"/>
                <a:gd name="T19" fmla="*/ 16 h 73"/>
                <a:gd name="T20" fmla="*/ 8 w 35"/>
                <a:gd name="T21" fmla="*/ 16 h 73"/>
                <a:gd name="T22" fmla="*/ 8 w 35"/>
                <a:gd name="T23" fmla="*/ 0 h 73"/>
                <a:gd name="T24" fmla="*/ 24 w 35"/>
                <a:gd name="T25" fmla="*/ 0 h 73"/>
                <a:gd name="T26" fmla="*/ 24 w 35"/>
                <a:gd name="T27" fmla="*/ 16 h 73"/>
                <a:gd name="T28" fmla="*/ 34 w 35"/>
                <a:gd name="T29" fmla="*/ 16 h 73"/>
                <a:gd name="T30" fmla="*/ 34 w 35"/>
                <a:gd name="T31" fmla="*/ 28 h 73"/>
                <a:gd name="T32" fmla="*/ 24 w 35"/>
                <a:gd name="T33" fmla="*/ 2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73">
                  <a:moveTo>
                    <a:pt x="24" y="28"/>
                  </a:moveTo>
                  <a:cubicBezTo>
                    <a:pt x="24" y="54"/>
                    <a:pt x="24" y="54"/>
                    <a:pt x="24" y="54"/>
                  </a:cubicBezTo>
                  <a:cubicBezTo>
                    <a:pt x="24" y="58"/>
                    <a:pt x="25" y="60"/>
                    <a:pt x="30" y="60"/>
                  </a:cubicBezTo>
                  <a:cubicBezTo>
                    <a:pt x="32" y="60"/>
                    <a:pt x="33" y="60"/>
                    <a:pt x="35" y="60"/>
                  </a:cubicBezTo>
                  <a:cubicBezTo>
                    <a:pt x="35" y="72"/>
                    <a:pt x="35" y="72"/>
                    <a:pt x="35" y="72"/>
                  </a:cubicBezTo>
                  <a:cubicBezTo>
                    <a:pt x="29" y="73"/>
                    <a:pt x="26" y="73"/>
                    <a:pt x="24" y="73"/>
                  </a:cubicBezTo>
                  <a:cubicBezTo>
                    <a:pt x="11" y="73"/>
                    <a:pt x="8" y="67"/>
                    <a:pt x="8" y="55"/>
                  </a:cubicBezTo>
                  <a:cubicBezTo>
                    <a:pt x="8" y="28"/>
                    <a:pt x="8" y="28"/>
                    <a:pt x="8" y="28"/>
                  </a:cubicBezTo>
                  <a:cubicBezTo>
                    <a:pt x="0" y="28"/>
                    <a:pt x="0" y="28"/>
                    <a:pt x="0" y="28"/>
                  </a:cubicBezTo>
                  <a:cubicBezTo>
                    <a:pt x="0" y="16"/>
                    <a:pt x="0" y="16"/>
                    <a:pt x="0" y="16"/>
                  </a:cubicBezTo>
                  <a:cubicBezTo>
                    <a:pt x="8" y="16"/>
                    <a:pt x="8" y="16"/>
                    <a:pt x="8" y="16"/>
                  </a:cubicBezTo>
                  <a:cubicBezTo>
                    <a:pt x="8" y="0"/>
                    <a:pt x="8" y="0"/>
                    <a:pt x="8" y="0"/>
                  </a:cubicBezTo>
                  <a:cubicBezTo>
                    <a:pt x="24" y="0"/>
                    <a:pt x="24" y="0"/>
                    <a:pt x="24" y="0"/>
                  </a:cubicBezTo>
                  <a:cubicBezTo>
                    <a:pt x="24" y="16"/>
                    <a:pt x="24" y="16"/>
                    <a:pt x="24" y="16"/>
                  </a:cubicBezTo>
                  <a:cubicBezTo>
                    <a:pt x="34" y="16"/>
                    <a:pt x="34" y="16"/>
                    <a:pt x="34" y="16"/>
                  </a:cubicBezTo>
                  <a:cubicBezTo>
                    <a:pt x="34" y="28"/>
                    <a:pt x="34" y="28"/>
                    <a:pt x="34" y="28"/>
                  </a:cubicBezTo>
                  <a:cubicBezTo>
                    <a:pt x="24" y="28"/>
                    <a:pt x="24" y="28"/>
                    <a:pt x="2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54" name="Oval 81">
              <a:extLst>
                <a:ext uri="{FF2B5EF4-FFF2-40B4-BE49-F238E27FC236}">
                  <a16:creationId xmlns:a16="http://schemas.microsoft.com/office/drawing/2014/main" id="{FE53C21D-0935-7D6C-BAA6-6B4565D3F490}"/>
                </a:ext>
              </a:extLst>
            </p:cNvPr>
            <p:cNvSpPr>
              <a:spLocks noChangeArrowheads="1"/>
            </p:cNvSpPr>
            <p:nvPr/>
          </p:nvSpPr>
          <p:spPr bwMode="gray">
            <a:xfrm>
              <a:off x="660400" y="508000"/>
              <a:ext cx="644525" cy="6477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sp>
          <p:nvSpPr>
            <p:cNvPr id="55" name="Freeform 82">
              <a:extLst>
                <a:ext uri="{FF2B5EF4-FFF2-40B4-BE49-F238E27FC236}">
                  <a16:creationId xmlns:a16="http://schemas.microsoft.com/office/drawing/2014/main" id="{E40AC078-ACE7-F19C-B1F3-5188A88F6549}"/>
                </a:ext>
              </a:extLst>
            </p:cNvPr>
            <p:cNvSpPr>
              <a:spLocks/>
            </p:cNvSpPr>
            <p:nvPr/>
          </p:nvSpPr>
          <p:spPr bwMode="gray">
            <a:xfrm>
              <a:off x="508000" y="1235075"/>
              <a:ext cx="949325" cy="965200"/>
            </a:xfrm>
            <a:custGeom>
              <a:avLst/>
              <a:gdLst>
                <a:gd name="T0" fmla="*/ 216 w 299"/>
                <a:gd name="T1" fmla="*/ 81 h 304"/>
                <a:gd name="T2" fmla="*/ 216 w 299"/>
                <a:gd name="T3" fmla="*/ 156 h 304"/>
                <a:gd name="T4" fmla="*/ 216 w 299"/>
                <a:gd name="T5" fmla="*/ 156 h 304"/>
                <a:gd name="T6" fmla="*/ 150 w 299"/>
                <a:gd name="T7" fmla="*/ 223 h 304"/>
                <a:gd name="T8" fmla="*/ 83 w 299"/>
                <a:gd name="T9" fmla="*/ 156 h 304"/>
                <a:gd name="T10" fmla="*/ 83 w 299"/>
                <a:gd name="T11" fmla="*/ 156 h 304"/>
                <a:gd name="T12" fmla="*/ 0 w 299"/>
                <a:gd name="T13" fmla="*/ 156 h 304"/>
                <a:gd name="T14" fmla="*/ 150 w 299"/>
                <a:gd name="T15" fmla="*/ 304 h 304"/>
                <a:gd name="T16" fmla="*/ 299 w 299"/>
                <a:gd name="T17" fmla="*/ 156 h 304"/>
                <a:gd name="T18" fmla="*/ 299 w 299"/>
                <a:gd name="T19" fmla="*/ 156 h 304"/>
                <a:gd name="T20" fmla="*/ 299 w 299"/>
                <a:gd name="T21" fmla="*/ 0 h 304"/>
                <a:gd name="T22" fmla="*/ 0 w 299"/>
                <a:gd name="T23" fmla="*/ 0 h 304"/>
                <a:gd name="T24" fmla="*/ 0 w 299"/>
                <a:gd name="T25" fmla="*/ 81 h 304"/>
                <a:gd name="T26" fmla="*/ 216 w 299"/>
                <a:gd name="T27" fmla="*/ 8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9" h="304">
                  <a:moveTo>
                    <a:pt x="216" y="81"/>
                  </a:moveTo>
                  <a:cubicBezTo>
                    <a:pt x="216" y="156"/>
                    <a:pt x="216" y="156"/>
                    <a:pt x="216" y="156"/>
                  </a:cubicBezTo>
                  <a:cubicBezTo>
                    <a:pt x="216" y="156"/>
                    <a:pt x="216" y="156"/>
                    <a:pt x="216" y="156"/>
                  </a:cubicBezTo>
                  <a:cubicBezTo>
                    <a:pt x="216" y="193"/>
                    <a:pt x="191" y="223"/>
                    <a:pt x="150" y="223"/>
                  </a:cubicBezTo>
                  <a:cubicBezTo>
                    <a:pt x="108" y="223"/>
                    <a:pt x="83" y="193"/>
                    <a:pt x="83" y="156"/>
                  </a:cubicBezTo>
                  <a:cubicBezTo>
                    <a:pt x="83" y="156"/>
                    <a:pt x="83" y="156"/>
                    <a:pt x="83" y="156"/>
                  </a:cubicBezTo>
                  <a:cubicBezTo>
                    <a:pt x="0" y="156"/>
                    <a:pt x="0" y="156"/>
                    <a:pt x="0" y="156"/>
                  </a:cubicBezTo>
                  <a:cubicBezTo>
                    <a:pt x="0" y="245"/>
                    <a:pt x="69" y="304"/>
                    <a:pt x="150" y="304"/>
                  </a:cubicBezTo>
                  <a:cubicBezTo>
                    <a:pt x="229" y="304"/>
                    <a:pt x="299" y="243"/>
                    <a:pt x="299" y="156"/>
                  </a:cubicBezTo>
                  <a:cubicBezTo>
                    <a:pt x="299" y="156"/>
                    <a:pt x="299" y="156"/>
                    <a:pt x="299" y="156"/>
                  </a:cubicBezTo>
                  <a:cubicBezTo>
                    <a:pt x="299" y="0"/>
                    <a:pt x="299" y="0"/>
                    <a:pt x="299" y="0"/>
                  </a:cubicBezTo>
                  <a:cubicBezTo>
                    <a:pt x="0" y="0"/>
                    <a:pt x="0" y="0"/>
                    <a:pt x="0" y="0"/>
                  </a:cubicBezTo>
                  <a:cubicBezTo>
                    <a:pt x="0" y="81"/>
                    <a:pt x="0" y="81"/>
                    <a:pt x="0" y="81"/>
                  </a:cubicBezTo>
                  <a:cubicBezTo>
                    <a:pt x="216" y="81"/>
                    <a:pt x="216" y="81"/>
                    <a:pt x="216"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1800"/>
            </a:p>
          </p:txBody>
        </p:sp>
      </p:grpSp>
      <p:sp>
        <p:nvSpPr>
          <p:cNvPr id="4" name="Rechthoek 3">
            <a:extLst>
              <a:ext uri="{FF2B5EF4-FFF2-40B4-BE49-F238E27FC236}">
                <a16:creationId xmlns:a16="http://schemas.microsoft.com/office/drawing/2014/main" id="{CC26FC4F-B556-D14B-076E-8E252CD0FC69}"/>
              </a:ext>
            </a:extLst>
          </p:cNvPr>
          <p:cNvSpPr/>
          <p:nvPr userDrawn="1"/>
        </p:nvSpPr>
        <p:spPr>
          <a:xfrm>
            <a:off x="6908800" y="3220720"/>
            <a:ext cx="4562474" cy="19497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a:p>
        </p:txBody>
      </p:sp>
      <p:sp>
        <p:nvSpPr>
          <p:cNvPr id="11" name="Tijdelijke aanduiding voor tekst 10">
            <a:extLst>
              <a:ext uri="{FF2B5EF4-FFF2-40B4-BE49-F238E27FC236}">
                <a16:creationId xmlns:a16="http://schemas.microsoft.com/office/drawing/2014/main" id="{FE15F9F0-D680-5B19-76B7-C9568EB7717E}"/>
              </a:ext>
            </a:extLst>
          </p:cNvPr>
          <p:cNvSpPr>
            <a:spLocks noGrp="1"/>
          </p:cNvSpPr>
          <p:nvPr>
            <p:ph type="body" sz="quarter" idx="14" hasCustomPrompt="1"/>
          </p:nvPr>
        </p:nvSpPr>
        <p:spPr>
          <a:xfrm>
            <a:off x="7382943" y="3555143"/>
            <a:ext cx="3474351" cy="279072"/>
          </a:xfrm>
        </p:spPr>
        <p:txBody>
          <a:bodyPr/>
          <a:lstStyle>
            <a:lvl1pPr marL="0" indent="0">
              <a:buNone/>
              <a:defRPr sz="2400" b="1">
                <a:solidFill>
                  <a:schemeClr val="accent1"/>
                </a:solidFill>
              </a:defRPr>
            </a:lvl1pPr>
          </a:lstStyle>
          <a:p>
            <a:r>
              <a:rPr lang="nl-NL"/>
              <a:t>Verder praten?</a:t>
            </a:r>
          </a:p>
        </p:txBody>
      </p:sp>
      <p:sp>
        <p:nvSpPr>
          <p:cNvPr id="12" name="Tijdelijke aanduiding voor tekst 10">
            <a:extLst>
              <a:ext uri="{FF2B5EF4-FFF2-40B4-BE49-F238E27FC236}">
                <a16:creationId xmlns:a16="http://schemas.microsoft.com/office/drawing/2014/main" id="{488B2340-FE18-8EAE-C09A-45FC78774A44}"/>
              </a:ext>
            </a:extLst>
          </p:cNvPr>
          <p:cNvSpPr>
            <a:spLocks noGrp="1"/>
          </p:cNvSpPr>
          <p:nvPr>
            <p:ph type="body" sz="quarter" idx="15" hasCustomPrompt="1"/>
          </p:nvPr>
        </p:nvSpPr>
        <p:spPr>
          <a:xfrm>
            <a:off x="7807058" y="4116474"/>
            <a:ext cx="3141581" cy="279072"/>
          </a:xfrm>
        </p:spPr>
        <p:txBody>
          <a:bodyPr anchor="ctr"/>
          <a:lstStyle>
            <a:lvl1pPr marL="0" indent="0">
              <a:buNone/>
              <a:defRPr sz="1600" b="0">
                <a:solidFill>
                  <a:schemeClr val="tx1"/>
                </a:solidFill>
              </a:defRPr>
            </a:lvl1pPr>
          </a:lstStyle>
          <a:p>
            <a:pPr lvl="0"/>
            <a:r>
              <a:rPr lang="nl-NL"/>
              <a:t>06</a:t>
            </a:r>
          </a:p>
        </p:txBody>
      </p:sp>
      <p:sp>
        <p:nvSpPr>
          <p:cNvPr id="13" name="Tijdelijke aanduiding voor tekst 10">
            <a:extLst>
              <a:ext uri="{FF2B5EF4-FFF2-40B4-BE49-F238E27FC236}">
                <a16:creationId xmlns:a16="http://schemas.microsoft.com/office/drawing/2014/main" id="{1D43718A-D139-A99C-04D6-2EF975B81AAB}"/>
              </a:ext>
            </a:extLst>
          </p:cNvPr>
          <p:cNvSpPr>
            <a:spLocks noGrp="1"/>
          </p:cNvSpPr>
          <p:nvPr>
            <p:ph type="body" sz="quarter" idx="16" hasCustomPrompt="1"/>
          </p:nvPr>
        </p:nvSpPr>
        <p:spPr>
          <a:xfrm>
            <a:off x="7807058" y="4577039"/>
            <a:ext cx="3141581" cy="279072"/>
          </a:xfrm>
        </p:spPr>
        <p:txBody>
          <a:bodyPr anchor="ctr"/>
          <a:lstStyle>
            <a:lvl1pPr marL="0" indent="0">
              <a:buNone/>
              <a:defRPr sz="1600" b="0">
                <a:solidFill>
                  <a:schemeClr val="tx1"/>
                </a:solidFill>
              </a:defRPr>
            </a:lvl1pPr>
          </a:lstStyle>
          <a:p>
            <a:pPr lvl="0"/>
            <a:r>
              <a:rPr lang="nl-NL"/>
              <a:t>email@email.nl</a:t>
            </a:r>
          </a:p>
        </p:txBody>
      </p:sp>
      <p:pic>
        <p:nvPicPr>
          <p:cNvPr id="16" name="Graphic 15">
            <a:extLst>
              <a:ext uri="{FF2B5EF4-FFF2-40B4-BE49-F238E27FC236}">
                <a16:creationId xmlns:a16="http://schemas.microsoft.com/office/drawing/2014/main" id="{D0D3415C-82EE-B445-A965-7855F77E5853}"/>
              </a:ext>
            </a:extLst>
          </p:cNvPr>
          <p:cNvPicPr>
            <a:picLocks noChangeAspect="1"/>
          </p:cNvPicPr>
          <p:nvPr userDrawn="1"/>
        </p:nvPicPr>
        <p:blipFill>
          <a:blip r:embed="rId2"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381569" y="4116474"/>
            <a:ext cx="279072" cy="279072"/>
          </a:xfrm>
          <a:prstGeom prst="rect">
            <a:avLst/>
          </a:prstGeom>
        </p:spPr>
      </p:pic>
      <p:pic>
        <p:nvPicPr>
          <p:cNvPr id="20" name="Graphic 19">
            <a:extLst>
              <a:ext uri="{FF2B5EF4-FFF2-40B4-BE49-F238E27FC236}">
                <a16:creationId xmlns:a16="http://schemas.microsoft.com/office/drawing/2014/main" id="{B4096A2A-E9A7-BF37-EE23-88151443EF80}"/>
              </a:ext>
            </a:extLst>
          </p:cNvPr>
          <p:cNvPicPr>
            <a:picLocks noChangeAspect="1"/>
          </p:cNvPicPr>
          <p:nvPr userDrawn="1"/>
        </p:nvPicPr>
        <p:blipFill>
          <a:blip r:embed="rId4" cstate="hq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413575" y="4602858"/>
            <a:ext cx="223888" cy="223888"/>
          </a:xfrm>
          <a:prstGeom prst="rect">
            <a:avLst/>
          </a:prstGeom>
        </p:spPr>
      </p:pic>
      <p:sp>
        <p:nvSpPr>
          <p:cNvPr id="25" name="Rechthoek 24">
            <a:extLst>
              <a:ext uri="{FF2B5EF4-FFF2-40B4-BE49-F238E27FC236}">
                <a16:creationId xmlns:a16="http://schemas.microsoft.com/office/drawing/2014/main" id="{775CB070-08D0-69AC-35C5-3632936492B1}"/>
              </a:ext>
            </a:extLst>
          </p:cNvPr>
          <p:cNvSpPr/>
          <p:nvPr userDrawn="1"/>
        </p:nvSpPr>
        <p:spPr>
          <a:xfrm>
            <a:off x="6908800" y="5149089"/>
            <a:ext cx="4562474" cy="68338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a:p>
        </p:txBody>
      </p:sp>
      <p:sp>
        <p:nvSpPr>
          <p:cNvPr id="14" name="Rechthoek 13">
            <a:extLst>
              <a:ext uri="{FF2B5EF4-FFF2-40B4-BE49-F238E27FC236}">
                <a16:creationId xmlns:a16="http://schemas.microsoft.com/office/drawing/2014/main" id="{853F0C16-6F0B-B0BA-328D-D5635133E4BB}"/>
              </a:ext>
            </a:extLst>
          </p:cNvPr>
          <p:cNvSpPr/>
          <p:nvPr userDrawn="1"/>
        </p:nvSpPr>
        <p:spPr>
          <a:xfrm>
            <a:off x="11471274" y="0"/>
            <a:ext cx="720726"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3" name="Ondertitel 2">
            <a:extLst>
              <a:ext uri="{FF2B5EF4-FFF2-40B4-BE49-F238E27FC236}">
                <a16:creationId xmlns:a16="http://schemas.microsoft.com/office/drawing/2014/main" id="{CEA18CD7-32A7-41E4-9DF7-7259FA2187F6}"/>
              </a:ext>
            </a:extLst>
          </p:cNvPr>
          <p:cNvSpPr>
            <a:spLocks noGrp="1"/>
          </p:cNvSpPr>
          <p:nvPr>
            <p:ph type="subTitle" idx="1" hasCustomPrompt="1"/>
          </p:nvPr>
        </p:nvSpPr>
        <p:spPr>
          <a:xfrm>
            <a:off x="7807058" y="5399005"/>
            <a:ext cx="3141581" cy="208986"/>
          </a:xfrm>
        </p:spPr>
        <p:txBody>
          <a:bodyPr anchor="b"/>
          <a:lstStyle>
            <a:lvl1pPr marL="0" indent="0" algn="l">
              <a:buNone/>
              <a:defRPr sz="1600" b="0" i="1"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noProof="0"/>
              <a:t>Hoofdkantoor 0800-8020</a:t>
            </a:r>
          </a:p>
        </p:txBody>
      </p:sp>
      <p:pic>
        <p:nvPicPr>
          <p:cNvPr id="22" name="Graphic 21">
            <a:extLst>
              <a:ext uri="{FF2B5EF4-FFF2-40B4-BE49-F238E27FC236}">
                <a16:creationId xmlns:a16="http://schemas.microsoft.com/office/drawing/2014/main" id="{14269246-C2AF-8285-210D-B6120CF51F59}"/>
              </a:ext>
            </a:extLst>
          </p:cNvPr>
          <p:cNvPicPr>
            <a:picLocks noChangeAspect="1"/>
          </p:cNvPicPr>
          <p:nvPr userDrawn="1"/>
        </p:nvPicPr>
        <p:blipFill>
          <a:blip r:embed="rId6" cstate="hq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412038" y="5394920"/>
            <a:ext cx="213071" cy="213071"/>
          </a:xfrm>
          <a:prstGeom prst="rect">
            <a:avLst/>
          </a:prstGeom>
        </p:spPr>
      </p:pic>
    </p:spTree>
    <p:extLst>
      <p:ext uri="{BB962C8B-B14F-4D97-AF65-F5344CB8AC3E}">
        <p14:creationId xmlns:p14="http://schemas.microsoft.com/office/powerpoint/2010/main" val="1186469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750" fill="hold"/>
                                        <p:tgtEl>
                                          <p:spTgt spid="64"/>
                                        </p:tgtEl>
                                        <p:attrNameLst>
                                          <p:attrName>ppt_x</p:attrName>
                                        </p:attrNameLst>
                                      </p:cBhvr>
                                      <p:tavLst>
                                        <p:tav tm="0">
                                          <p:val>
                                            <p:strVal val="#ppt_x"/>
                                          </p:val>
                                        </p:tav>
                                        <p:tav tm="100000">
                                          <p:val>
                                            <p:strVal val="#ppt_x"/>
                                          </p:val>
                                        </p:tav>
                                      </p:tavLst>
                                    </p:anim>
                                    <p:anim calcmode="lin" valueType="num">
                                      <p:cBhvr additive="base">
                                        <p:cTn id="8" dur="750" fill="hold"/>
                                        <p:tgtEl>
                                          <p:spTgt spid="64"/>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750" fill="hold"/>
                                        <p:tgtEl>
                                          <p:spTgt spid="14"/>
                                        </p:tgtEl>
                                        <p:attrNameLst>
                                          <p:attrName>ppt_x</p:attrName>
                                        </p:attrNameLst>
                                      </p:cBhvr>
                                      <p:tavLst>
                                        <p:tav tm="0">
                                          <p:val>
                                            <p:strVal val="#ppt_x"/>
                                          </p:val>
                                        </p:tav>
                                        <p:tav tm="100000">
                                          <p:val>
                                            <p:strVal val="#ppt_x"/>
                                          </p:val>
                                        </p:tav>
                                      </p:tavLst>
                                    </p:anim>
                                    <p:anim calcmode="lin" valueType="num">
                                      <p:cBhvr additive="base">
                                        <p:cTn id="12" dur="750" fill="hold"/>
                                        <p:tgtEl>
                                          <p:spTgt spid="14"/>
                                        </p:tgtEl>
                                        <p:attrNameLst>
                                          <p:attrName>ppt_y</p:attrName>
                                        </p:attrNameLst>
                                      </p:cBhvr>
                                      <p:tavLst>
                                        <p:tav tm="0">
                                          <p:val>
                                            <p:strVal val="1+#ppt_h/2"/>
                                          </p:val>
                                        </p:tav>
                                        <p:tav tm="100000">
                                          <p:val>
                                            <p:strVal val="#ppt_y"/>
                                          </p:val>
                                        </p:tav>
                                      </p:tavLst>
                                    </p:anim>
                                  </p:childTnLst>
                                </p:cTn>
                              </p:par>
                              <p:par>
                                <p:cTn id="13" presetID="53" presetClass="entr" presetSubtype="16" fill="hold" nodeType="withEffect">
                                  <p:stCondLst>
                                    <p:cond delay="500"/>
                                  </p:stCondLst>
                                  <p:childTnLst>
                                    <p:set>
                                      <p:cBhvr>
                                        <p:cTn id="14" dur="1" fill="hold">
                                          <p:stCondLst>
                                            <p:cond delay="0"/>
                                          </p:stCondLst>
                                        </p:cTn>
                                        <p:tgtEl>
                                          <p:spTgt spid="36"/>
                                        </p:tgtEl>
                                        <p:attrNameLst>
                                          <p:attrName>style.visibility</p:attrName>
                                        </p:attrNameLst>
                                      </p:cBhvr>
                                      <p:to>
                                        <p:strVal val="visible"/>
                                      </p:to>
                                    </p:set>
                                    <p:anim calcmode="lin" valueType="num">
                                      <p:cBhvr>
                                        <p:cTn id="15" dur="250" fill="hold"/>
                                        <p:tgtEl>
                                          <p:spTgt spid="36"/>
                                        </p:tgtEl>
                                        <p:attrNameLst>
                                          <p:attrName>ppt_w</p:attrName>
                                        </p:attrNameLst>
                                      </p:cBhvr>
                                      <p:tavLst>
                                        <p:tav tm="0">
                                          <p:val>
                                            <p:fltVal val="0"/>
                                          </p:val>
                                        </p:tav>
                                        <p:tav tm="100000">
                                          <p:val>
                                            <p:strVal val="#ppt_w"/>
                                          </p:val>
                                        </p:tav>
                                      </p:tavLst>
                                    </p:anim>
                                    <p:anim calcmode="lin" valueType="num">
                                      <p:cBhvr>
                                        <p:cTn id="16" dur="250" fill="hold"/>
                                        <p:tgtEl>
                                          <p:spTgt spid="36"/>
                                        </p:tgtEl>
                                        <p:attrNameLst>
                                          <p:attrName>ppt_h</p:attrName>
                                        </p:attrNameLst>
                                      </p:cBhvr>
                                      <p:tavLst>
                                        <p:tav tm="0">
                                          <p:val>
                                            <p:fltVal val="0"/>
                                          </p:val>
                                        </p:tav>
                                        <p:tav tm="100000">
                                          <p:val>
                                            <p:strVal val="#ppt_h"/>
                                          </p:val>
                                        </p:tav>
                                      </p:tavLst>
                                    </p:anim>
                                    <p:animEffect transition="in" filter="fade">
                                      <p:cBhvr>
                                        <p:cTn id="17" dur="250"/>
                                        <p:tgtEl>
                                          <p:spTgt spid="36"/>
                                        </p:tgtEl>
                                      </p:cBhvr>
                                    </p:animEffect>
                                  </p:childTnLst>
                                </p:cTn>
                              </p:par>
                              <p:par>
                                <p:cTn id="18" presetID="6" presetClass="emph" presetSubtype="0" accel="47000" decel="47000" autoRev="1" fill="hold" nodeType="withEffect">
                                  <p:stCondLst>
                                    <p:cond delay="500"/>
                                  </p:stCondLst>
                                  <p:childTnLst>
                                    <p:animScale>
                                      <p:cBhvr>
                                        <p:cTn id="19" dur="250" fill="hold"/>
                                        <p:tgtEl>
                                          <p:spTgt spid="36"/>
                                        </p:tgtEl>
                                      </p:cBhvr>
                                      <p:by x="110000" y="110000"/>
                                    </p:animScale>
                                  </p:childTnLst>
                                </p:cTn>
                              </p:par>
                              <p:par>
                                <p:cTn id="20" presetID="10" presetClass="entr" presetSubtype="0" fill="hold" grpId="0" nodeType="withEffect">
                                  <p:stCondLst>
                                    <p:cond delay="75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250"/>
                                        <p:tgtEl>
                                          <p:spTgt spid="2"/>
                                        </p:tgtEl>
                                      </p:cBhvr>
                                    </p:animEffect>
                                  </p:childTnLst>
                                </p:cTn>
                              </p:par>
                              <p:par>
                                <p:cTn id="23" presetID="42" presetClass="path" presetSubtype="0" decel="100000" fill="hold" grpId="1" nodeType="withEffect">
                                  <p:stCondLst>
                                    <p:cond delay="750"/>
                                  </p:stCondLst>
                                  <p:childTnLst>
                                    <p:animMotion origin="layout" path="M -0.01719 -0.00023 L 2.91667E-6 1.11022E-16 " pathEditMode="relative" rAng="0" ptsTypes="AA">
                                      <p:cBhvr>
                                        <p:cTn id="24" dur="500" fill="hold"/>
                                        <p:tgtEl>
                                          <p:spTgt spid="2"/>
                                        </p:tgtEl>
                                        <p:attrNameLst>
                                          <p:attrName>ppt_x</p:attrName>
                                          <p:attrName>ppt_y</p:attrName>
                                        </p:attrNameLst>
                                      </p:cBhvr>
                                      <p:rCtr x="859" y="0"/>
                                    </p:animMotion>
                                  </p:childTnLst>
                                </p:cTn>
                              </p:par>
                            </p:childTnLst>
                          </p:cTn>
                        </p:par>
                        <p:par>
                          <p:cTn id="25" fill="hold">
                            <p:stCondLst>
                              <p:cond delay="1250"/>
                            </p:stCondLst>
                            <p:childTnLst>
                              <p:par>
                                <p:cTn id="26" presetID="2" presetClass="entr" presetSubtype="2" decel="100000"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750" fill="hold"/>
                                        <p:tgtEl>
                                          <p:spTgt spid="4"/>
                                        </p:tgtEl>
                                        <p:attrNameLst>
                                          <p:attrName>ppt_x</p:attrName>
                                        </p:attrNameLst>
                                      </p:cBhvr>
                                      <p:tavLst>
                                        <p:tav tm="0">
                                          <p:val>
                                            <p:strVal val="1+#ppt_w/2"/>
                                          </p:val>
                                        </p:tav>
                                        <p:tav tm="100000">
                                          <p:val>
                                            <p:strVal val="#ppt_x"/>
                                          </p:val>
                                        </p:tav>
                                      </p:tavLst>
                                    </p:anim>
                                    <p:anim calcmode="lin" valueType="num">
                                      <p:cBhvr additive="base">
                                        <p:cTn id="29" dur="750" fill="hold"/>
                                        <p:tgtEl>
                                          <p:spTgt spid="4"/>
                                        </p:tgtEl>
                                        <p:attrNameLst>
                                          <p:attrName>ppt_y</p:attrName>
                                        </p:attrNameLst>
                                      </p:cBhvr>
                                      <p:tavLst>
                                        <p:tav tm="0">
                                          <p:val>
                                            <p:strVal val="#ppt_y"/>
                                          </p:val>
                                        </p:tav>
                                        <p:tav tm="100000">
                                          <p:val>
                                            <p:strVal val="#ppt_y"/>
                                          </p:val>
                                        </p:tav>
                                      </p:tavLst>
                                    </p:anim>
                                  </p:childTnLst>
                                </p:cTn>
                              </p:par>
                              <p:par>
                                <p:cTn id="30" presetID="10" presetClass="entr" presetSubtype="0" fill="hold" grpId="0" nodeType="withEffect">
                                  <p:stCondLst>
                                    <p:cond delay="50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250"/>
                                        <p:tgtEl>
                                          <p:spTgt spid="11"/>
                                        </p:tgtEl>
                                      </p:cBhvr>
                                    </p:animEffect>
                                  </p:childTnLst>
                                </p:cTn>
                              </p:par>
                              <p:par>
                                <p:cTn id="33" presetID="42" presetClass="path" presetSubtype="0" decel="100000" fill="hold" grpId="1" nodeType="withEffect">
                                  <p:stCondLst>
                                    <p:cond delay="500"/>
                                  </p:stCondLst>
                                  <p:childTnLst>
                                    <p:animMotion origin="layout" path="M -0.01719 -0.00023 L 3.125E-6 2.59259E-6 " pathEditMode="relative" rAng="0" ptsTypes="AA">
                                      <p:cBhvr>
                                        <p:cTn id="34" dur="500" fill="hold"/>
                                        <p:tgtEl>
                                          <p:spTgt spid="11"/>
                                        </p:tgtEl>
                                        <p:attrNameLst>
                                          <p:attrName>ppt_x</p:attrName>
                                          <p:attrName>ppt_y</p:attrName>
                                        </p:attrNameLst>
                                      </p:cBhvr>
                                      <p:rCtr x="859" y="0"/>
                                    </p:animMotion>
                                  </p:childTnLst>
                                </p:cTn>
                              </p:par>
                              <p:par>
                                <p:cTn id="35" presetID="10" presetClass="entr" presetSubtype="0" fill="hold" grpId="0" nodeType="withEffect">
                                  <p:stCondLst>
                                    <p:cond delay="750"/>
                                  </p:stCondLst>
                                  <p:childTnLst>
                                    <p:set>
                                      <p:cBhvr>
                                        <p:cTn id="36" dur="1" fill="hold">
                                          <p:stCondLst>
                                            <p:cond delay="0"/>
                                          </p:stCondLst>
                                        </p:cTn>
                                        <p:tgtEl>
                                          <p:spTgt spid="12">
                                            <p:txEl>
                                              <p:pRg st="0" end="0"/>
                                            </p:txEl>
                                          </p:spTgt>
                                        </p:tgtEl>
                                        <p:attrNameLst>
                                          <p:attrName>style.visibility</p:attrName>
                                        </p:attrNameLst>
                                      </p:cBhvr>
                                      <p:to>
                                        <p:strVal val="visible"/>
                                      </p:to>
                                    </p:set>
                                    <p:animEffect transition="in" filter="fade">
                                      <p:cBhvr>
                                        <p:cTn id="37" dur="500"/>
                                        <p:tgtEl>
                                          <p:spTgt spid="12">
                                            <p:txEl>
                                              <p:pRg st="0" end="0"/>
                                            </p:txEl>
                                          </p:spTgt>
                                        </p:tgtEl>
                                      </p:cBhvr>
                                    </p:animEffect>
                                  </p:childTnLst>
                                </p:cTn>
                              </p:par>
                              <p:par>
                                <p:cTn id="38" presetID="49" presetClass="entr" presetSubtype="0" decel="100000" fill="hold" nodeType="withEffect">
                                  <p:stCondLst>
                                    <p:cond delay="750"/>
                                  </p:stCondLst>
                                  <p:childTnLst>
                                    <p:set>
                                      <p:cBhvr>
                                        <p:cTn id="39" dur="1" fill="hold">
                                          <p:stCondLst>
                                            <p:cond delay="0"/>
                                          </p:stCondLst>
                                        </p:cTn>
                                        <p:tgtEl>
                                          <p:spTgt spid="16"/>
                                        </p:tgtEl>
                                        <p:attrNameLst>
                                          <p:attrName>style.visibility</p:attrName>
                                        </p:attrNameLst>
                                      </p:cBhvr>
                                      <p:to>
                                        <p:strVal val="visible"/>
                                      </p:to>
                                    </p:set>
                                    <p:anim calcmode="lin" valueType="num">
                                      <p:cBhvr>
                                        <p:cTn id="40" dur="500" fill="hold"/>
                                        <p:tgtEl>
                                          <p:spTgt spid="16"/>
                                        </p:tgtEl>
                                        <p:attrNameLst>
                                          <p:attrName>ppt_w</p:attrName>
                                        </p:attrNameLst>
                                      </p:cBhvr>
                                      <p:tavLst>
                                        <p:tav tm="0">
                                          <p:val>
                                            <p:fltVal val="0"/>
                                          </p:val>
                                        </p:tav>
                                        <p:tav tm="100000">
                                          <p:val>
                                            <p:strVal val="#ppt_w"/>
                                          </p:val>
                                        </p:tav>
                                      </p:tavLst>
                                    </p:anim>
                                    <p:anim calcmode="lin" valueType="num">
                                      <p:cBhvr>
                                        <p:cTn id="41" dur="500" fill="hold"/>
                                        <p:tgtEl>
                                          <p:spTgt spid="16"/>
                                        </p:tgtEl>
                                        <p:attrNameLst>
                                          <p:attrName>ppt_h</p:attrName>
                                        </p:attrNameLst>
                                      </p:cBhvr>
                                      <p:tavLst>
                                        <p:tav tm="0">
                                          <p:val>
                                            <p:fltVal val="0"/>
                                          </p:val>
                                        </p:tav>
                                        <p:tav tm="100000">
                                          <p:val>
                                            <p:strVal val="#ppt_h"/>
                                          </p:val>
                                        </p:tav>
                                      </p:tavLst>
                                    </p:anim>
                                    <p:anim calcmode="lin" valueType="num">
                                      <p:cBhvr>
                                        <p:cTn id="42" dur="500" fill="hold"/>
                                        <p:tgtEl>
                                          <p:spTgt spid="16"/>
                                        </p:tgtEl>
                                        <p:attrNameLst>
                                          <p:attrName>style.rotation</p:attrName>
                                        </p:attrNameLst>
                                      </p:cBhvr>
                                      <p:tavLst>
                                        <p:tav tm="0">
                                          <p:val>
                                            <p:fltVal val="360"/>
                                          </p:val>
                                        </p:tav>
                                        <p:tav tm="100000">
                                          <p:val>
                                            <p:fltVal val="0"/>
                                          </p:val>
                                        </p:tav>
                                      </p:tavLst>
                                    </p:anim>
                                    <p:animEffect transition="in" filter="fade">
                                      <p:cBhvr>
                                        <p:cTn id="43" dur="500"/>
                                        <p:tgtEl>
                                          <p:spTgt spid="16"/>
                                        </p:tgtEl>
                                      </p:cBhvr>
                                    </p:animEffect>
                                  </p:childTnLst>
                                </p:cTn>
                              </p:par>
                              <p:par>
                                <p:cTn id="44" presetID="10" presetClass="entr" presetSubtype="0" fill="hold" grpId="0" nodeType="withEffect">
                                  <p:stCondLst>
                                    <p:cond delay="1000"/>
                                  </p:stCondLst>
                                  <p:childTnLst>
                                    <p:set>
                                      <p:cBhvr>
                                        <p:cTn id="45" dur="1" fill="hold">
                                          <p:stCondLst>
                                            <p:cond delay="0"/>
                                          </p:stCondLst>
                                        </p:cTn>
                                        <p:tgtEl>
                                          <p:spTgt spid="13">
                                            <p:txEl>
                                              <p:pRg st="0" end="0"/>
                                            </p:txEl>
                                          </p:spTgt>
                                        </p:tgtEl>
                                        <p:attrNameLst>
                                          <p:attrName>style.visibility</p:attrName>
                                        </p:attrNameLst>
                                      </p:cBhvr>
                                      <p:to>
                                        <p:strVal val="visible"/>
                                      </p:to>
                                    </p:set>
                                    <p:animEffect transition="in" filter="fade">
                                      <p:cBhvr>
                                        <p:cTn id="46" dur="500"/>
                                        <p:tgtEl>
                                          <p:spTgt spid="13">
                                            <p:txEl>
                                              <p:pRg st="0" end="0"/>
                                            </p:txEl>
                                          </p:spTgt>
                                        </p:tgtEl>
                                      </p:cBhvr>
                                    </p:animEffect>
                                  </p:childTnLst>
                                </p:cTn>
                              </p:par>
                              <p:par>
                                <p:cTn id="47" presetID="49" presetClass="entr" presetSubtype="0" decel="100000" fill="hold" nodeType="withEffect">
                                  <p:stCondLst>
                                    <p:cond delay="1000"/>
                                  </p:stCondLst>
                                  <p:childTnLst>
                                    <p:set>
                                      <p:cBhvr>
                                        <p:cTn id="48" dur="1" fill="hold">
                                          <p:stCondLst>
                                            <p:cond delay="0"/>
                                          </p:stCondLst>
                                        </p:cTn>
                                        <p:tgtEl>
                                          <p:spTgt spid="20"/>
                                        </p:tgtEl>
                                        <p:attrNameLst>
                                          <p:attrName>style.visibility</p:attrName>
                                        </p:attrNameLst>
                                      </p:cBhvr>
                                      <p:to>
                                        <p:strVal val="visible"/>
                                      </p:to>
                                    </p:set>
                                    <p:anim calcmode="lin" valueType="num">
                                      <p:cBhvr>
                                        <p:cTn id="49" dur="500" fill="hold"/>
                                        <p:tgtEl>
                                          <p:spTgt spid="20"/>
                                        </p:tgtEl>
                                        <p:attrNameLst>
                                          <p:attrName>ppt_w</p:attrName>
                                        </p:attrNameLst>
                                      </p:cBhvr>
                                      <p:tavLst>
                                        <p:tav tm="0">
                                          <p:val>
                                            <p:fltVal val="0"/>
                                          </p:val>
                                        </p:tav>
                                        <p:tav tm="100000">
                                          <p:val>
                                            <p:strVal val="#ppt_w"/>
                                          </p:val>
                                        </p:tav>
                                      </p:tavLst>
                                    </p:anim>
                                    <p:anim calcmode="lin" valueType="num">
                                      <p:cBhvr>
                                        <p:cTn id="50" dur="500" fill="hold"/>
                                        <p:tgtEl>
                                          <p:spTgt spid="20"/>
                                        </p:tgtEl>
                                        <p:attrNameLst>
                                          <p:attrName>ppt_h</p:attrName>
                                        </p:attrNameLst>
                                      </p:cBhvr>
                                      <p:tavLst>
                                        <p:tav tm="0">
                                          <p:val>
                                            <p:fltVal val="0"/>
                                          </p:val>
                                        </p:tav>
                                        <p:tav tm="100000">
                                          <p:val>
                                            <p:strVal val="#ppt_h"/>
                                          </p:val>
                                        </p:tav>
                                      </p:tavLst>
                                    </p:anim>
                                    <p:anim calcmode="lin" valueType="num">
                                      <p:cBhvr>
                                        <p:cTn id="51" dur="500" fill="hold"/>
                                        <p:tgtEl>
                                          <p:spTgt spid="20"/>
                                        </p:tgtEl>
                                        <p:attrNameLst>
                                          <p:attrName>style.rotation</p:attrName>
                                        </p:attrNameLst>
                                      </p:cBhvr>
                                      <p:tavLst>
                                        <p:tav tm="0">
                                          <p:val>
                                            <p:fltVal val="360"/>
                                          </p:val>
                                        </p:tav>
                                        <p:tav tm="100000">
                                          <p:val>
                                            <p:fltVal val="0"/>
                                          </p:val>
                                        </p:tav>
                                      </p:tavLst>
                                    </p:anim>
                                    <p:animEffect transition="in" filter="fade">
                                      <p:cBhvr>
                                        <p:cTn id="52" dur="500"/>
                                        <p:tgtEl>
                                          <p:spTgt spid="20"/>
                                        </p:tgtEl>
                                      </p:cBhvr>
                                    </p:animEffect>
                                  </p:childTnLst>
                                </p:cTn>
                              </p:par>
                            </p:childTnLst>
                          </p:cTn>
                        </p:par>
                        <p:par>
                          <p:cTn id="53" fill="hold">
                            <p:stCondLst>
                              <p:cond delay="2750"/>
                            </p:stCondLst>
                            <p:childTnLst>
                              <p:par>
                                <p:cTn id="54" presetID="2" presetClass="entr" presetSubtype="2" decel="100000" fill="hold" grpId="0" nodeType="after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additive="base">
                                        <p:cTn id="56" dur="750" fill="hold"/>
                                        <p:tgtEl>
                                          <p:spTgt spid="25"/>
                                        </p:tgtEl>
                                        <p:attrNameLst>
                                          <p:attrName>ppt_x</p:attrName>
                                        </p:attrNameLst>
                                      </p:cBhvr>
                                      <p:tavLst>
                                        <p:tav tm="0">
                                          <p:val>
                                            <p:strVal val="1+#ppt_w/2"/>
                                          </p:val>
                                        </p:tav>
                                        <p:tav tm="100000">
                                          <p:val>
                                            <p:strVal val="#ppt_x"/>
                                          </p:val>
                                        </p:tav>
                                      </p:tavLst>
                                    </p:anim>
                                    <p:anim calcmode="lin" valueType="num">
                                      <p:cBhvr additive="base">
                                        <p:cTn id="57" dur="750" fill="hold"/>
                                        <p:tgtEl>
                                          <p:spTgt spid="25"/>
                                        </p:tgtEl>
                                        <p:attrNameLst>
                                          <p:attrName>ppt_y</p:attrName>
                                        </p:attrNameLst>
                                      </p:cBhvr>
                                      <p:tavLst>
                                        <p:tav tm="0">
                                          <p:val>
                                            <p:strVal val="#ppt_y"/>
                                          </p:val>
                                        </p:tav>
                                        <p:tav tm="100000">
                                          <p:val>
                                            <p:strVal val="#ppt_y"/>
                                          </p:val>
                                        </p:tav>
                                      </p:tavLst>
                                    </p:anim>
                                  </p:childTnLst>
                                </p:cTn>
                              </p:par>
                              <p:par>
                                <p:cTn id="58" presetID="10" presetClass="entr" presetSubtype="0" fill="hold" grpId="0" nodeType="withEffect">
                                  <p:stCondLst>
                                    <p:cond delay="500"/>
                                  </p:stCondLst>
                                  <p:childTnLst>
                                    <p:set>
                                      <p:cBhvr>
                                        <p:cTn id="59" dur="1" fill="hold">
                                          <p:stCondLst>
                                            <p:cond delay="0"/>
                                          </p:stCondLst>
                                        </p:cTn>
                                        <p:tgtEl>
                                          <p:spTgt spid="3">
                                            <p:txEl>
                                              <p:pRg st="0" end="0"/>
                                            </p:txEl>
                                          </p:spTgt>
                                        </p:tgtEl>
                                        <p:attrNameLst>
                                          <p:attrName>style.visibility</p:attrName>
                                        </p:attrNameLst>
                                      </p:cBhvr>
                                      <p:to>
                                        <p:strVal val="visible"/>
                                      </p:to>
                                    </p:set>
                                    <p:animEffect transition="in" filter="fade">
                                      <p:cBhvr>
                                        <p:cTn id="60" dur="500"/>
                                        <p:tgtEl>
                                          <p:spTgt spid="3">
                                            <p:txEl>
                                              <p:pRg st="0" end="0"/>
                                            </p:txEl>
                                          </p:spTgt>
                                        </p:tgtEl>
                                      </p:cBhvr>
                                    </p:animEffect>
                                  </p:childTnLst>
                                </p:cTn>
                              </p:par>
                              <p:par>
                                <p:cTn id="61" presetID="49" presetClass="entr" presetSubtype="0" decel="100000" fill="hold" nodeType="withEffect">
                                  <p:stCondLst>
                                    <p:cond delay="500"/>
                                  </p:stCondLst>
                                  <p:childTnLst>
                                    <p:set>
                                      <p:cBhvr>
                                        <p:cTn id="62" dur="1" fill="hold">
                                          <p:stCondLst>
                                            <p:cond delay="0"/>
                                          </p:stCondLst>
                                        </p:cTn>
                                        <p:tgtEl>
                                          <p:spTgt spid="22"/>
                                        </p:tgtEl>
                                        <p:attrNameLst>
                                          <p:attrName>style.visibility</p:attrName>
                                        </p:attrNameLst>
                                      </p:cBhvr>
                                      <p:to>
                                        <p:strVal val="visible"/>
                                      </p:to>
                                    </p:set>
                                    <p:anim calcmode="lin" valueType="num">
                                      <p:cBhvr>
                                        <p:cTn id="63" dur="500" fill="hold"/>
                                        <p:tgtEl>
                                          <p:spTgt spid="22"/>
                                        </p:tgtEl>
                                        <p:attrNameLst>
                                          <p:attrName>ppt_w</p:attrName>
                                        </p:attrNameLst>
                                      </p:cBhvr>
                                      <p:tavLst>
                                        <p:tav tm="0">
                                          <p:val>
                                            <p:fltVal val="0"/>
                                          </p:val>
                                        </p:tav>
                                        <p:tav tm="100000">
                                          <p:val>
                                            <p:strVal val="#ppt_w"/>
                                          </p:val>
                                        </p:tav>
                                      </p:tavLst>
                                    </p:anim>
                                    <p:anim calcmode="lin" valueType="num">
                                      <p:cBhvr>
                                        <p:cTn id="64" dur="500" fill="hold"/>
                                        <p:tgtEl>
                                          <p:spTgt spid="22"/>
                                        </p:tgtEl>
                                        <p:attrNameLst>
                                          <p:attrName>ppt_h</p:attrName>
                                        </p:attrNameLst>
                                      </p:cBhvr>
                                      <p:tavLst>
                                        <p:tav tm="0">
                                          <p:val>
                                            <p:fltVal val="0"/>
                                          </p:val>
                                        </p:tav>
                                        <p:tav tm="100000">
                                          <p:val>
                                            <p:strVal val="#ppt_h"/>
                                          </p:val>
                                        </p:tav>
                                      </p:tavLst>
                                    </p:anim>
                                    <p:anim calcmode="lin" valueType="num">
                                      <p:cBhvr>
                                        <p:cTn id="65" dur="500" fill="hold"/>
                                        <p:tgtEl>
                                          <p:spTgt spid="22"/>
                                        </p:tgtEl>
                                        <p:attrNameLst>
                                          <p:attrName>style.rotation</p:attrName>
                                        </p:attrNameLst>
                                      </p:cBhvr>
                                      <p:tavLst>
                                        <p:tav tm="0">
                                          <p:val>
                                            <p:fltVal val="360"/>
                                          </p:val>
                                        </p:tav>
                                        <p:tav tm="100000">
                                          <p:val>
                                            <p:fltVal val="0"/>
                                          </p:val>
                                        </p:tav>
                                      </p:tavLst>
                                    </p:anim>
                                    <p:animEffect transition="in" filter="fade">
                                      <p:cBhvr>
                                        <p:cTn id="6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2" grpId="0"/>
      <p:bldP spid="2" grpId="1"/>
      <p:bldP spid="4" grpId="0" animBg="1"/>
      <p:bldP spid="11" grpId="0">
        <p:tmplLst>
          <p:tmpl>
            <p:tnLst>
              <p:par>
                <p:cTn presetID="10" presetClass="entr" presetSubtype="0" fill="hold" nodeType="withEffect">
                  <p:stCondLst>
                    <p:cond delay="500"/>
                  </p:stCondLst>
                  <p:childTnLst>
                    <p:set>
                      <p:cBhvr>
                        <p:cTn dur="1" fill="hold">
                          <p:stCondLst>
                            <p:cond delay="0"/>
                          </p:stCondLst>
                        </p:cTn>
                        <p:tgtEl>
                          <p:spTgt spid="11"/>
                        </p:tgtEl>
                        <p:attrNameLst>
                          <p:attrName>style.visibility</p:attrName>
                        </p:attrNameLst>
                      </p:cBhvr>
                      <p:to>
                        <p:strVal val="visible"/>
                      </p:to>
                    </p:set>
                    <p:animEffect transition="in" filter="fade">
                      <p:cBhvr>
                        <p:cTn dur="250"/>
                        <p:tgtEl>
                          <p:spTgt spid="11"/>
                        </p:tgtEl>
                      </p:cBhvr>
                    </p:animEffect>
                  </p:childTnLst>
                </p:cTn>
              </p:par>
            </p:tnLst>
          </p:tmpl>
        </p:tmplLst>
      </p:bldP>
      <p:bldP spid="11" grpId="1">
        <p:tmplLst>
          <p:tmpl>
            <p:tnLst>
              <p:par>
                <p:cTn presetID="42" presetClass="path" presetSubtype="0" decel="100000" fill="hold" nodeType="withEffect">
                  <p:stCondLst>
                    <p:cond delay="500"/>
                  </p:stCondLst>
                  <p:childTnLst>
                    <p:animMotion origin="layout" path="M -0.01719 -0.00023 L 3.125E-6 2.59259E-6 " pathEditMode="relative" rAng="0" ptsTypes="AA">
                      <p:cBhvr>
                        <p:cTn dur="500" fill="hold"/>
                        <p:tgtEl>
                          <p:spTgt spid="11"/>
                        </p:tgtEl>
                        <p:attrNameLst>
                          <p:attrName>ppt_x</p:attrName>
                          <p:attrName>ppt_y</p:attrName>
                        </p:attrNameLst>
                      </p:cBhvr>
                      <p:rCtr x="859" y="0"/>
                    </p:animMotion>
                  </p:childTnLst>
                </p:cTn>
              </p:par>
            </p:tnLst>
          </p:tmpl>
        </p:tmplLst>
      </p:bldP>
      <p:bldP spid="12" grpId="0" build="p">
        <p:tmplLst>
          <p:tmpl lvl="1">
            <p:tnLst>
              <p:par>
                <p:cTn presetID="10" presetClass="entr" presetSubtype="0" fill="hold" nodeType="withEffect">
                  <p:stCondLst>
                    <p:cond delay="75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10" presetClass="entr" presetSubtype="0" fill="hold" nodeType="withEffect">
                  <p:stCondLst>
                    <p:cond delay="100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25" grpId="0" animBg="1"/>
      <p:bldP spid="14" grpId="0" animBg="1"/>
      <p:bldP spid="3" grpId="0" build="p">
        <p:tmplLst>
          <p:tmpl lvl="1">
            <p:tnLst>
              <p:par>
                <p:cTn presetID="10" presetClass="entr" presetSubtype="0" fill="hold" nodeType="withEffect">
                  <p:stCondLst>
                    <p:cond delay="5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kst">
    <p:spTree>
      <p:nvGrpSpPr>
        <p:cNvPr id="1" name=""/>
        <p:cNvGrpSpPr/>
        <p:nvPr/>
      </p:nvGrpSpPr>
      <p:grpSpPr>
        <a:xfrm>
          <a:off x="0" y="0"/>
          <a:ext cx="0" cy="0"/>
          <a:chOff x="0" y="0"/>
          <a:chExt cx="0" cy="0"/>
        </a:xfrm>
      </p:grpSpPr>
      <p:sp>
        <p:nvSpPr>
          <p:cNvPr id="21" name="Rechthoek 20">
            <a:extLst>
              <a:ext uri="{FF2B5EF4-FFF2-40B4-BE49-F238E27FC236}">
                <a16:creationId xmlns:a16="http://schemas.microsoft.com/office/drawing/2014/main" id="{8778B65F-BF88-4C17-8B7E-1110F69AEE26}"/>
              </a:ext>
            </a:extLst>
          </p:cNvPr>
          <p:cNvSpPr/>
          <p:nvPr userDrawn="1"/>
        </p:nvSpPr>
        <p:spPr>
          <a:xfrm>
            <a:off x="0" y="-425941"/>
            <a:ext cx="478977"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a:solidFill>
                  <a:schemeClr val="accent1"/>
                </a:solidFill>
                <a:latin typeface="+mj-lt"/>
              </a:rPr>
              <a:t>Tekst</a:t>
            </a:r>
          </a:p>
        </p:txBody>
      </p:sp>
      <p:sp>
        <p:nvSpPr>
          <p:cNvPr id="2" name="Tijdelijke aanduiding voor datum 1">
            <a:extLst>
              <a:ext uri="{FF2B5EF4-FFF2-40B4-BE49-F238E27FC236}">
                <a16:creationId xmlns:a16="http://schemas.microsoft.com/office/drawing/2014/main" id="{807AA2A9-52F4-4F7D-8523-63C6A6561FDB}"/>
              </a:ext>
            </a:extLst>
          </p:cNvPr>
          <p:cNvSpPr>
            <a:spLocks noGrp="1"/>
          </p:cNvSpPr>
          <p:nvPr>
            <p:ph type="dt" sz="half" idx="18"/>
          </p:nvPr>
        </p:nvSpPr>
        <p:spPr/>
        <p:txBody>
          <a:bodyPr/>
          <a:lstStyle/>
          <a:p>
            <a:endParaRPr lang="nl-NL"/>
          </a:p>
        </p:txBody>
      </p:sp>
      <p:sp>
        <p:nvSpPr>
          <p:cNvPr id="3" name="Tijdelijke aanduiding voor voettekst 2">
            <a:extLst>
              <a:ext uri="{FF2B5EF4-FFF2-40B4-BE49-F238E27FC236}">
                <a16:creationId xmlns:a16="http://schemas.microsoft.com/office/drawing/2014/main" id="{F867C8C4-846D-4731-B087-4005C798F9AF}"/>
              </a:ext>
            </a:extLst>
          </p:cNvPr>
          <p:cNvSpPr>
            <a:spLocks noGrp="1"/>
          </p:cNvSpPr>
          <p:nvPr>
            <p:ph type="ftr" sz="quarter" idx="19"/>
          </p:nvPr>
        </p:nvSpPr>
        <p:spPr/>
        <p:txBody>
          <a:bodyPr/>
          <a:lstStyle/>
          <a:p>
            <a:r>
              <a:rPr lang="nl-NL"/>
              <a:t>Juridisch Loket</a:t>
            </a:r>
          </a:p>
        </p:txBody>
      </p:sp>
      <p:sp>
        <p:nvSpPr>
          <p:cNvPr id="4" name="Tijdelijke aanduiding voor dianummer 3">
            <a:extLst>
              <a:ext uri="{FF2B5EF4-FFF2-40B4-BE49-F238E27FC236}">
                <a16:creationId xmlns:a16="http://schemas.microsoft.com/office/drawing/2014/main" id="{7B990ADF-91B8-4E79-82C1-A3A57F190DC3}"/>
              </a:ext>
            </a:extLst>
          </p:cNvPr>
          <p:cNvSpPr>
            <a:spLocks noGrp="1"/>
          </p:cNvSpPr>
          <p:nvPr>
            <p:ph type="sldNum" sz="quarter" idx="20"/>
          </p:nvPr>
        </p:nvSpPr>
        <p:spPr/>
        <p:txBody>
          <a:bodyPr/>
          <a:lstStyle/>
          <a:p>
            <a:fld id="{9E843DB9-9987-4157-AB9C-CEA8D7D910BB}" type="slidenum">
              <a:rPr lang="nl-NL" smtClean="0"/>
              <a:pPr/>
              <a:t>‹nr.›</a:t>
            </a:fld>
            <a:endParaRPr lang="nl-NL"/>
          </a:p>
        </p:txBody>
      </p:sp>
      <p:sp>
        <p:nvSpPr>
          <p:cNvPr id="7" name="Tijdelijke aanduiding voor tekst 6">
            <a:extLst>
              <a:ext uri="{FF2B5EF4-FFF2-40B4-BE49-F238E27FC236}">
                <a16:creationId xmlns:a16="http://schemas.microsoft.com/office/drawing/2014/main" id="{97C32B2A-67AA-E6D6-AE57-0F98725B06A3}"/>
              </a:ext>
            </a:extLst>
          </p:cNvPr>
          <p:cNvSpPr>
            <a:spLocks noGrp="1"/>
          </p:cNvSpPr>
          <p:nvPr>
            <p:ph type="body" sz="quarter" idx="21" hasCustomPrompt="1"/>
          </p:nvPr>
        </p:nvSpPr>
        <p:spPr>
          <a:xfrm>
            <a:off x="719139" y="1592263"/>
            <a:ext cx="10752136" cy="4240211"/>
          </a:xfrm>
        </p:spPr>
        <p:txBody>
          <a:bodyPr/>
          <a:lstStyle/>
          <a:p>
            <a:pPr lvl="0"/>
            <a:r>
              <a:rPr lang="nl-NL" noProof="0" err="1"/>
              <a:t>Bullet</a:t>
            </a:r>
            <a:endParaRPr lang="nl-NL" noProof="0"/>
          </a:p>
          <a:p>
            <a:pPr lvl="1"/>
            <a:r>
              <a:rPr lang="nl-NL" noProof="0"/>
              <a:t>Sub-</a:t>
            </a:r>
            <a:r>
              <a:rPr lang="nl-NL" noProof="0" err="1"/>
              <a:t>bullet</a:t>
            </a:r>
            <a:r>
              <a:rPr lang="nl-NL" noProof="0"/>
              <a:t> #1</a:t>
            </a:r>
          </a:p>
          <a:p>
            <a:pPr lvl="2"/>
            <a:r>
              <a:rPr lang="nl-NL" noProof="0"/>
              <a:t>Sub-</a:t>
            </a:r>
            <a:r>
              <a:rPr lang="nl-NL" noProof="0" err="1"/>
              <a:t>bullet</a:t>
            </a:r>
            <a:r>
              <a:rPr lang="nl-NL" noProof="0"/>
              <a:t> #2</a:t>
            </a:r>
          </a:p>
          <a:p>
            <a:pPr lvl="3"/>
            <a:r>
              <a:rPr lang="nl-NL" noProof="0"/>
              <a:t>Leestekst</a:t>
            </a:r>
          </a:p>
          <a:p>
            <a:pPr lvl="4"/>
            <a:r>
              <a:rPr lang="nl-NL" noProof="0"/>
              <a:t>Subtitel #1</a:t>
            </a:r>
          </a:p>
          <a:p>
            <a:pPr lvl="5"/>
            <a:r>
              <a:rPr lang="nl-NL" noProof="0"/>
              <a:t>Subtitel #2</a:t>
            </a:r>
          </a:p>
          <a:p>
            <a:pPr lvl="6"/>
            <a:r>
              <a:rPr lang="nl-NL" noProof="0"/>
              <a:t>Numerieke </a:t>
            </a:r>
            <a:r>
              <a:rPr lang="nl-NL" noProof="0" err="1"/>
              <a:t>bullet</a:t>
            </a:r>
            <a:endParaRPr lang="nl-NL" noProof="0"/>
          </a:p>
          <a:p>
            <a:pPr lvl="7"/>
            <a:r>
              <a:rPr lang="nl-NL" noProof="0"/>
              <a:t>Alfabetische </a:t>
            </a:r>
            <a:r>
              <a:rPr lang="nl-NL" noProof="0" err="1"/>
              <a:t>bullet</a:t>
            </a:r>
            <a:endParaRPr lang="nl-NL" noProof="0"/>
          </a:p>
          <a:p>
            <a:pPr lvl="8"/>
            <a:r>
              <a:rPr lang="nl-NL" noProof="0"/>
              <a:t>Bronvermelding</a:t>
            </a:r>
          </a:p>
        </p:txBody>
      </p:sp>
      <p:sp>
        <p:nvSpPr>
          <p:cNvPr id="5" name="Tijdelijke aanduiding voor tekst 7">
            <a:extLst>
              <a:ext uri="{FF2B5EF4-FFF2-40B4-BE49-F238E27FC236}">
                <a16:creationId xmlns:a16="http://schemas.microsoft.com/office/drawing/2014/main" id="{4A422269-8D8E-88B6-1926-34922578C896}"/>
              </a:ext>
            </a:extLst>
          </p:cNvPr>
          <p:cNvSpPr>
            <a:spLocks noGrp="1"/>
          </p:cNvSpPr>
          <p:nvPr>
            <p:ph type="body" sz="quarter" idx="13" hasCustomPrompt="1"/>
          </p:nvPr>
        </p:nvSpPr>
        <p:spPr>
          <a:xfrm>
            <a:off x="719138" y="472916"/>
            <a:ext cx="9847262" cy="246221"/>
          </a:xfrm>
        </p:spPr>
        <p:txBody>
          <a:bodyPr anchor="b"/>
          <a:lstStyle>
            <a:lvl1pPr marL="0" indent="0">
              <a:buNone/>
              <a:defRPr sz="1600" b="1">
                <a:solidFill>
                  <a:schemeClr val="accent2"/>
                </a:solidFill>
              </a:defRPr>
            </a:lvl1pPr>
          </a:lstStyle>
          <a:p>
            <a:pPr lvl="0"/>
            <a:r>
              <a:rPr lang="nl-NL"/>
              <a:t>Hoofdstuk</a:t>
            </a:r>
          </a:p>
        </p:txBody>
      </p:sp>
      <p:sp>
        <p:nvSpPr>
          <p:cNvPr id="6" name="Titel 5">
            <a:extLst>
              <a:ext uri="{FF2B5EF4-FFF2-40B4-BE49-F238E27FC236}">
                <a16:creationId xmlns:a16="http://schemas.microsoft.com/office/drawing/2014/main" id="{238D96C6-8603-E3FE-F65D-3920FEBED36E}"/>
              </a:ext>
            </a:extLst>
          </p:cNvPr>
          <p:cNvSpPr>
            <a:spLocks noGrp="1"/>
          </p:cNvSpPr>
          <p:nvPr>
            <p:ph type="title" hasCustomPrompt="1"/>
          </p:nvPr>
        </p:nvSpPr>
        <p:spPr/>
        <p:txBody>
          <a:bodyPr/>
          <a:lstStyle>
            <a:lvl1pPr>
              <a:defRPr/>
            </a:lvl1pPr>
          </a:lstStyle>
          <a:p>
            <a:r>
              <a:rPr lang="nl-NL"/>
              <a:t>Plaats titel hier</a:t>
            </a:r>
          </a:p>
        </p:txBody>
      </p:sp>
      <p:grpSp>
        <p:nvGrpSpPr>
          <p:cNvPr id="8" name="INSTRUCTIE">
            <a:extLst>
              <a:ext uri="{FF2B5EF4-FFF2-40B4-BE49-F238E27FC236}">
                <a16:creationId xmlns:a16="http://schemas.microsoft.com/office/drawing/2014/main" id="{D02C873E-5EF9-70DD-8940-69BA70CE67FD}"/>
              </a:ext>
            </a:extLst>
          </p:cNvPr>
          <p:cNvGrpSpPr/>
          <p:nvPr userDrawn="1"/>
        </p:nvGrpSpPr>
        <p:grpSpPr>
          <a:xfrm>
            <a:off x="-3786165" y="0"/>
            <a:ext cx="3593091" cy="4641338"/>
            <a:chOff x="-3786165" y="0"/>
            <a:chExt cx="3593091" cy="4641338"/>
          </a:xfrm>
        </p:grpSpPr>
        <p:sp>
          <p:nvSpPr>
            <p:cNvPr id="9" name="Rechthoek 8">
              <a:extLst>
                <a:ext uri="{FF2B5EF4-FFF2-40B4-BE49-F238E27FC236}">
                  <a16:creationId xmlns:a16="http://schemas.microsoft.com/office/drawing/2014/main" id="{FCE97150-FD9A-2569-CD3F-655CB18DCE63}"/>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LIJSTNIVEAU kiezen</a:t>
              </a:r>
            </a:p>
          </p:txBody>
        </p:sp>
        <p:sp>
          <p:nvSpPr>
            <p:cNvPr id="10" name="Ovaal 9">
              <a:extLst>
                <a:ext uri="{FF2B5EF4-FFF2-40B4-BE49-F238E27FC236}">
                  <a16:creationId xmlns:a16="http://schemas.microsoft.com/office/drawing/2014/main" id="{7F1B1C32-1C6F-61C4-26A2-A0D37EF399B9}"/>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1" name="Rechthoek 10">
              <a:extLst>
                <a:ext uri="{FF2B5EF4-FFF2-40B4-BE49-F238E27FC236}">
                  <a16:creationId xmlns:a16="http://schemas.microsoft.com/office/drawing/2014/main" id="{2CDE5C91-6EE9-F8C3-FE75-0E4CDE57858A}"/>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12" name="Ovaal 11">
              <a:extLst>
                <a:ext uri="{FF2B5EF4-FFF2-40B4-BE49-F238E27FC236}">
                  <a16:creationId xmlns:a16="http://schemas.microsoft.com/office/drawing/2014/main" id="{F92EFBD9-5A99-D229-D062-234329671591}"/>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3" name="Rechthoek 12">
              <a:extLst>
                <a:ext uri="{FF2B5EF4-FFF2-40B4-BE49-F238E27FC236}">
                  <a16:creationId xmlns:a16="http://schemas.microsoft.com/office/drawing/2014/main" id="{10E5EE72-59AC-5E65-FAC6-069E4EF60D9C}"/>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4" name="Rechthoek 13">
              <a:extLst>
                <a:ext uri="{FF2B5EF4-FFF2-40B4-BE49-F238E27FC236}">
                  <a16:creationId xmlns:a16="http://schemas.microsoft.com/office/drawing/2014/main" id="{E71A4583-2666-7FE7-FC1A-AF1A047E16DE}"/>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Calibri" panose="020F0502020204030204" pitchFamily="34" charset="0"/>
                <a:buChar char="•"/>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 #1</a:t>
              </a:r>
            </a:p>
          </p:txBody>
        </p:sp>
        <p:sp>
          <p:nvSpPr>
            <p:cNvPr id="15" name="Ovaal 14">
              <a:extLst>
                <a:ext uri="{FF2B5EF4-FFF2-40B4-BE49-F238E27FC236}">
                  <a16:creationId xmlns:a16="http://schemas.microsoft.com/office/drawing/2014/main" id="{FC4BB48F-D25B-4F7C-936B-087DDFBF2418}"/>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6" name="Rechthoek 15">
              <a:extLst>
                <a:ext uri="{FF2B5EF4-FFF2-40B4-BE49-F238E27FC236}">
                  <a16:creationId xmlns:a16="http://schemas.microsoft.com/office/drawing/2014/main" id="{5778C3FA-D16F-4ACC-CC2C-A648EAA9E9F1}"/>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539750" marR="0" lvl="0" indent="-177800" defTabSz="914400" eaLnBrk="1" fontAlgn="auto" latinLnBrk="0" hangingPunct="1">
                <a:lnSpc>
                  <a:spcPct val="100000"/>
                </a:lnSpc>
                <a:spcBef>
                  <a:spcPts val="600"/>
                </a:spcBef>
                <a:spcAft>
                  <a:spcPts val="600"/>
                </a:spcAft>
                <a:buClr>
                  <a:schemeClr val="accent4"/>
                </a:buClr>
                <a:buSzTx/>
                <a:buFont typeface="Calibri" panose="020F0502020204030204" pitchFamily="34" charset="0"/>
                <a:buChar char="–"/>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 #2</a:t>
              </a:r>
            </a:p>
          </p:txBody>
        </p:sp>
        <p:sp>
          <p:nvSpPr>
            <p:cNvPr id="17" name="Ovaal 16">
              <a:extLst>
                <a:ext uri="{FF2B5EF4-FFF2-40B4-BE49-F238E27FC236}">
                  <a16:creationId xmlns:a16="http://schemas.microsoft.com/office/drawing/2014/main" id="{FE932F67-F3A5-C96B-4D8F-33FD8BE4AD0B}"/>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8" name="Rechthoek 17">
              <a:extLst>
                <a:ext uri="{FF2B5EF4-FFF2-40B4-BE49-F238E27FC236}">
                  <a16:creationId xmlns:a16="http://schemas.microsoft.com/office/drawing/2014/main" id="{3FF8595E-BEE5-968B-9D26-9D6D7EEAB851}"/>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Leestekst</a:t>
              </a:r>
            </a:p>
          </p:txBody>
        </p:sp>
        <p:sp>
          <p:nvSpPr>
            <p:cNvPr id="19" name="Ovaal 18">
              <a:extLst>
                <a:ext uri="{FF2B5EF4-FFF2-40B4-BE49-F238E27FC236}">
                  <a16:creationId xmlns:a16="http://schemas.microsoft.com/office/drawing/2014/main" id="{EF389E86-6C14-A1F4-6096-0423820B8E58}"/>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0" name="Rechthoek 19">
              <a:extLst>
                <a:ext uri="{FF2B5EF4-FFF2-40B4-BE49-F238E27FC236}">
                  <a16:creationId xmlns:a16="http://schemas.microsoft.com/office/drawing/2014/main" id="{85DF19BA-633C-588C-4E7B-2C7F1659DE19}"/>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800" b="1" i="0" u="none" strike="noStrike" kern="0" cap="none" spc="0" normalizeH="0" baseline="0" noProof="0">
                  <a:ln>
                    <a:noFill/>
                  </a:ln>
                  <a:solidFill>
                    <a:schemeClr val="accent1"/>
                  </a:solidFill>
                  <a:effectLst/>
                  <a:uLnTx/>
                  <a:uFillTx/>
                  <a:latin typeface="Calibri" panose="020F0502020204030204" pitchFamily="34" charset="0"/>
                  <a:cs typeface="Calibri" panose="020F0502020204030204" pitchFamily="34" charset="0"/>
                </a:rPr>
                <a:t>Subtitel #1</a:t>
              </a:r>
            </a:p>
          </p:txBody>
        </p:sp>
        <p:sp>
          <p:nvSpPr>
            <p:cNvPr id="22" name="Ovaal 21">
              <a:extLst>
                <a:ext uri="{FF2B5EF4-FFF2-40B4-BE49-F238E27FC236}">
                  <a16:creationId xmlns:a16="http://schemas.microsoft.com/office/drawing/2014/main" id="{DF492B22-02E9-0985-23CB-94B0577F1B78}"/>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3" name="Rechthoek 22">
              <a:extLst>
                <a:ext uri="{FF2B5EF4-FFF2-40B4-BE49-F238E27FC236}">
                  <a16:creationId xmlns:a16="http://schemas.microsoft.com/office/drawing/2014/main" id="{BAA02996-A18F-4BCF-9E8F-E27612B1EB9C}"/>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Numerieke </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24" name="Ovaal 23">
              <a:extLst>
                <a:ext uri="{FF2B5EF4-FFF2-40B4-BE49-F238E27FC236}">
                  <a16:creationId xmlns:a16="http://schemas.microsoft.com/office/drawing/2014/main" id="{4F41E7D6-48F0-6791-C075-89B1FE480180}"/>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5" name="Rechthoek 24">
              <a:extLst>
                <a:ext uri="{FF2B5EF4-FFF2-40B4-BE49-F238E27FC236}">
                  <a16:creationId xmlns:a16="http://schemas.microsoft.com/office/drawing/2014/main" id="{B2B4156C-B7BD-D6DF-165B-B6F4A54D9B1F}"/>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lphaLcPeriod"/>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Alfabetische </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26" name="Ovaal 25">
              <a:extLst>
                <a:ext uri="{FF2B5EF4-FFF2-40B4-BE49-F238E27FC236}">
                  <a16:creationId xmlns:a16="http://schemas.microsoft.com/office/drawing/2014/main" id="{8B04D3E7-C410-3B3A-A6D9-3B38A864A40C}"/>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7" name="Rechthoek 26">
              <a:extLst>
                <a:ext uri="{FF2B5EF4-FFF2-40B4-BE49-F238E27FC236}">
                  <a16:creationId xmlns:a16="http://schemas.microsoft.com/office/drawing/2014/main" id="{AD397792-8C09-1370-9CA7-E4927A9DC9EC}"/>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tx1"/>
                </a:buClr>
                <a:buSzTx/>
                <a:buFont typeface="Calibri" panose="020F0502020204030204" pitchFamily="34" charset="0"/>
                <a:buNone/>
                <a:tabLst/>
                <a:defRPr/>
              </a:pPr>
              <a:r>
                <a:rPr kumimoji="0" lang="nl-NL" sz="1200" b="0" i="1"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Bronvermelding</a:t>
              </a:r>
            </a:p>
          </p:txBody>
        </p:sp>
        <p:sp>
          <p:nvSpPr>
            <p:cNvPr id="28" name="Ovaal 27">
              <a:extLst>
                <a:ext uri="{FF2B5EF4-FFF2-40B4-BE49-F238E27FC236}">
                  <a16:creationId xmlns:a16="http://schemas.microsoft.com/office/drawing/2014/main" id="{DC3FBF6B-6D3E-71FE-8EF8-B68C033CD4B9}"/>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29" name="Rechthoek 28">
              <a:extLst>
                <a:ext uri="{FF2B5EF4-FFF2-40B4-BE49-F238E27FC236}">
                  <a16:creationId xmlns:a16="http://schemas.microsoft.com/office/drawing/2014/main" id="{B6024E7E-B166-93DF-A4C9-A4384E4CEA4E}"/>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600" b="1"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Subtitel #2</a:t>
              </a:r>
            </a:p>
          </p:txBody>
        </p:sp>
        <p:grpSp>
          <p:nvGrpSpPr>
            <p:cNvPr id="30" name="VOORBEELD">
              <a:extLst>
                <a:ext uri="{FF2B5EF4-FFF2-40B4-BE49-F238E27FC236}">
                  <a16:creationId xmlns:a16="http://schemas.microsoft.com/office/drawing/2014/main" id="{AD912720-6967-25C3-F0DE-230BECF56670}"/>
                </a:ext>
              </a:extLst>
            </p:cNvPr>
            <p:cNvGrpSpPr/>
            <p:nvPr userDrawn="1"/>
          </p:nvGrpSpPr>
          <p:grpSpPr>
            <a:xfrm>
              <a:off x="-3605171" y="458674"/>
              <a:ext cx="3234311" cy="558875"/>
              <a:chOff x="-3605171" y="458674"/>
              <a:chExt cx="3234311" cy="558875"/>
            </a:xfrm>
          </p:grpSpPr>
          <p:sp>
            <p:nvSpPr>
              <p:cNvPr id="31" name="Rechthoek 30">
                <a:extLst>
                  <a:ext uri="{FF2B5EF4-FFF2-40B4-BE49-F238E27FC236}">
                    <a16:creationId xmlns:a16="http://schemas.microsoft.com/office/drawing/2014/main" id="{9C4F106C-0E2D-C469-FF89-37B1A88D6FC6}"/>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2" name="Rechthoek 31">
                <a:extLst>
                  <a:ext uri="{FF2B5EF4-FFF2-40B4-BE49-F238E27FC236}">
                    <a16:creationId xmlns:a16="http://schemas.microsoft.com/office/drawing/2014/main" id="{D761924B-5713-71A1-0445-E7B6D99FE02A}"/>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3" name="Groep 32">
                <a:extLst>
                  <a:ext uri="{FF2B5EF4-FFF2-40B4-BE49-F238E27FC236}">
                    <a16:creationId xmlns:a16="http://schemas.microsoft.com/office/drawing/2014/main" id="{B66D6B86-AC1E-D737-3F53-465B2C112EC7}"/>
                  </a:ext>
                </a:extLst>
              </p:cNvPr>
              <p:cNvGrpSpPr/>
              <p:nvPr userDrawn="1"/>
            </p:nvGrpSpPr>
            <p:grpSpPr>
              <a:xfrm>
                <a:off x="-3386247" y="830871"/>
                <a:ext cx="139423" cy="109566"/>
                <a:chOff x="-2866744" y="827071"/>
                <a:chExt cx="168701" cy="132575"/>
              </a:xfrm>
            </p:grpSpPr>
            <p:grpSp>
              <p:nvGrpSpPr>
                <p:cNvPr id="64" name="Groep 63">
                  <a:extLst>
                    <a:ext uri="{FF2B5EF4-FFF2-40B4-BE49-F238E27FC236}">
                      <a16:creationId xmlns:a16="http://schemas.microsoft.com/office/drawing/2014/main" id="{0B3CBD2F-E63C-2AA2-3269-259FDB2D909E}"/>
                    </a:ext>
                  </a:extLst>
                </p:cNvPr>
                <p:cNvGrpSpPr/>
                <p:nvPr userDrawn="1"/>
              </p:nvGrpSpPr>
              <p:grpSpPr>
                <a:xfrm>
                  <a:off x="-2866744" y="827071"/>
                  <a:ext cx="168701" cy="132575"/>
                  <a:chOff x="-2866744" y="827071"/>
                  <a:chExt cx="168701" cy="132575"/>
                </a:xfrm>
              </p:grpSpPr>
              <p:cxnSp>
                <p:nvCxnSpPr>
                  <p:cNvPr id="66" name="Rechte verbindingslijn 65">
                    <a:extLst>
                      <a:ext uri="{FF2B5EF4-FFF2-40B4-BE49-F238E27FC236}">
                        <a16:creationId xmlns:a16="http://schemas.microsoft.com/office/drawing/2014/main" id="{2AD2FB0D-FACB-BA8F-1E53-D97692911D83}"/>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7" name="Rechte verbindingslijn 66">
                    <a:extLst>
                      <a:ext uri="{FF2B5EF4-FFF2-40B4-BE49-F238E27FC236}">
                        <a16:creationId xmlns:a16="http://schemas.microsoft.com/office/drawing/2014/main" id="{A00BCDFE-41EA-FEA2-BE3F-B2D05B03BA4E}"/>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286AE720-972A-5C97-FADF-6FF981B1B1BE}"/>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A9541072-7B04-2529-57AF-E2EA02EC94F3}"/>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3DA8813C-E3F3-1F61-7EED-FF14DD0803FD}"/>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5" name="Pijl: rechts 64">
                  <a:extLst>
                    <a:ext uri="{FF2B5EF4-FFF2-40B4-BE49-F238E27FC236}">
                      <a16:creationId xmlns:a16="http://schemas.microsoft.com/office/drawing/2014/main" id="{57E0BA1B-9DA2-91FA-C19C-769734C592EB}"/>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4" name="Groep 33">
                <a:extLst>
                  <a:ext uri="{FF2B5EF4-FFF2-40B4-BE49-F238E27FC236}">
                    <a16:creationId xmlns:a16="http://schemas.microsoft.com/office/drawing/2014/main" id="{71A2BA02-C817-1F8B-8C15-5576A2B1AEC4}"/>
                  </a:ext>
                </a:extLst>
              </p:cNvPr>
              <p:cNvGrpSpPr/>
              <p:nvPr userDrawn="1"/>
            </p:nvGrpSpPr>
            <p:grpSpPr>
              <a:xfrm>
                <a:off x="-3605171" y="830871"/>
                <a:ext cx="139423" cy="109566"/>
                <a:chOff x="-2866744" y="518074"/>
                <a:chExt cx="168701" cy="132575"/>
              </a:xfrm>
            </p:grpSpPr>
            <p:grpSp>
              <p:nvGrpSpPr>
                <p:cNvPr id="57" name="Groep 56">
                  <a:extLst>
                    <a:ext uri="{FF2B5EF4-FFF2-40B4-BE49-F238E27FC236}">
                      <a16:creationId xmlns:a16="http://schemas.microsoft.com/office/drawing/2014/main" id="{87F49057-B9C5-EE7C-D30F-4F2A4E7A5C94}"/>
                    </a:ext>
                  </a:extLst>
                </p:cNvPr>
                <p:cNvGrpSpPr/>
                <p:nvPr userDrawn="1"/>
              </p:nvGrpSpPr>
              <p:grpSpPr>
                <a:xfrm>
                  <a:off x="-2866744" y="518074"/>
                  <a:ext cx="168701" cy="132575"/>
                  <a:chOff x="-2866744" y="518074"/>
                  <a:chExt cx="168701" cy="132575"/>
                </a:xfrm>
              </p:grpSpPr>
              <p:cxnSp>
                <p:nvCxnSpPr>
                  <p:cNvPr id="59" name="Rechte verbindingslijn 58">
                    <a:extLst>
                      <a:ext uri="{FF2B5EF4-FFF2-40B4-BE49-F238E27FC236}">
                        <a16:creationId xmlns:a16="http://schemas.microsoft.com/office/drawing/2014/main" id="{0BEC80B8-8158-BCD0-5D4F-B160141F3C3E}"/>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0" name="Rechte verbindingslijn 59">
                    <a:extLst>
                      <a:ext uri="{FF2B5EF4-FFF2-40B4-BE49-F238E27FC236}">
                        <a16:creationId xmlns:a16="http://schemas.microsoft.com/office/drawing/2014/main" id="{55CC9373-6DE7-C328-E9AF-0A2F045AB162}"/>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DC2BBF41-FBD1-00F9-5552-55A687FFE4AF}"/>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A3EE02D3-E862-C508-DBD4-263F3B2E7835}"/>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02E25561-5CC5-802A-2C05-4913A515E060}"/>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8" name="Pijl: rechts 57">
                  <a:extLst>
                    <a:ext uri="{FF2B5EF4-FFF2-40B4-BE49-F238E27FC236}">
                      <a16:creationId xmlns:a16="http://schemas.microsoft.com/office/drawing/2014/main" id="{4C23D46C-9B1E-2AC6-A264-8314A434103B}"/>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35" name="Rechte verbindingslijn 34">
                <a:extLst>
                  <a:ext uri="{FF2B5EF4-FFF2-40B4-BE49-F238E27FC236}">
                    <a16:creationId xmlns:a16="http://schemas.microsoft.com/office/drawing/2014/main" id="{93D34EF6-EDB7-8F5B-56B7-EDE03F8AA20E}"/>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6" name="Rechte verbindingslijn 35">
                <a:extLst>
                  <a:ext uri="{FF2B5EF4-FFF2-40B4-BE49-F238E27FC236}">
                    <a16:creationId xmlns:a16="http://schemas.microsoft.com/office/drawing/2014/main" id="{91E40FF2-AB5D-9D0D-6735-305E7E2EC832}"/>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7" name="Rechthoek 36">
                <a:extLst>
                  <a:ext uri="{FF2B5EF4-FFF2-40B4-BE49-F238E27FC236}">
                    <a16:creationId xmlns:a16="http://schemas.microsoft.com/office/drawing/2014/main" id="{0E8E9E71-C685-5014-AAB7-D441E8C3369B}"/>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Lijstniveau verlagen</a:t>
                </a:r>
              </a:p>
            </p:txBody>
          </p:sp>
          <p:sp>
            <p:nvSpPr>
              <p:cNvPr id="38" name="Rechthoek 37">
                <a:extLst>
                  <a:ext uri="{FF2B5EF4-FFF2-40B4-BE49-F238E27FC236}">
                    <a16:creationId xmlns:a16="http://schemas.microsoft.com/office/drawing/2014/main" id="{BE26AA68-0851-AD27-C6CB-A80498186612}"/>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Lijstniveau verhogen</a:t>
                </a:r>
              </a:p>
            </p:txBody>
          </p:sp>
          <p:grpSp>
            <p:nvGrpSpPr>
              <p:cNvPr id="39" name="Groep 38">
                <a:extLst>
                  <a:ext uri="{FF2B5EF4-FFF2-40B4-BE49-F238E27FC236}">
                    <a16:creationId xmlns:a16="http://schemas.microsoft.com/office/drawing/2014/main" id="{C8122993-C3AA-9617-13DF-5F12F72BE101}"/>
                  </a:ext>
                </a:extLst>
              </p:cNvPr>
              <p:cNvGrpSpPr/>
              <p:nvPr userDrawn="1"/>
            </p:nvGrpSpPr>
            <p:grpSpPr>
              <a:xfrm>
                <a:off x="-2916763" y="769168"/>
                <a:ext cx="268738" cy="248381"/>
                <a:chOff x="-2916763" y="769168"/>
                <a:chExt cx="268738" cy="248381"/>
              </a:xfrm>
            </p:grpSpPr>
            <p:sp>
              <p:nvSpPr>
                <p:cNvPr id="49" name="Rechthoek 48">
                  <a:extLst>
                    <a:ext uri="{FF2B5EF4-FFF2-40B4-BE49-F238E27FC236}">
                      <a16:creationId xmlns:a16="http://schemas.microsoft.com/office/drawing/2014/main" id="{10A4421E-1C2E-72A6-72B9-1A49298553BC}"/>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50" name="Groep 49">
                  <a:extLst>
                    <a:ext uri="{FF2B5EF4-FFF2-40B4-BE49-F238E27FC236}">
                      <a16:creationId xmlns:a16="http://schemas.microsoft.com/office/drawing/2014/main" id="{9B6B8BC7-F57A-F355-49AB-D8D893CB6BC3}"/>
                    </a:ext>
                  </a:extLst>
                </p:cNvPr>
                <p:cNvGrpSpPr/>
                <p:nvPr userDrawn="1"/>
              </p:nvGrpSpPr>
              <p:grpSpPr>
                <a:xfrm>
                  <a:off x="-2866744" y="827071"/>
                  <a:ext cx="168701" cy="132575"/>
                  <a:chOff x="-2866744" y="827071"/>
                  <a:chExt cx="168701" cy="132575"/>
                </a:xfrm>
              </p:grpSpPr>
              <p:cxnSp>
                <p:nvCxnSpPr>
                  <p:cNvPr id="52" name="Rechte verbindingslijn 51">
                    <a:extLst>
                      <a:ext uri="{FF2B5EF4-FFF2-40B4-BE49-F238E27FC236}">
                        <a16:creationId xmlns:a16="http://schemas.microsoft.com/office/drawing/2014/main" id="{F53A09BD-48BB-9AC5-D562-677237FE8C9F}"/>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3" name="Rechte verbindingslijn 52">
                    <a:extLst>
                      <a:ext uri="{FF2B5EF4-FFF2-40B4-BE49-F238E27FC236}">
                        <a16:creationId xmlns:a16="http://schemas.microsoft.com/office/drawing/2014/main" id="{11A671D7-995E-B55F-DC83-F68766D5A7AC}"/>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1BB0C44E-2BAC-7E5C-3D1F-584C4D33B5B4}"/>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751C36DC-3EB9-573B-3408-99E98A744070}"/>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160E0655-B58F-2575-8B0D-CDC62A798E4F}"/>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1" name="Pijl: rechts 50">
                  <a:extLst>
                    <a:ext uri="{FF2B5EF4-FFF2-40B4-BE49-F238E27FC236}">
                      <a16:creationId xmlns:a16="http://schemas.microsoft.com/office/drawing/2014/main" id="{05766FEF-B3E9-B1E9-A245-33A44040BF51}"/>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0" name="Groep 39">
                <a:extLst>
                  <a:ext uri="{FF2B5EF4-FFF2-40B4-BE49-F238E27FC236}">
                    <a16:creationId xmlns:a16="http://schemas.microsoft.com/office/drawing/2014/main" id="{FAEEA7B5-F909-03A1-1F3D-26C15536D3AC}"/>
                  </a:ext>
                </a:extLst>
              </p:cNvPr>
              <p:cNvGrpSpPr/>
              <p:nvPr userDrawn="1"/>
            </p:nvGrpSpPr>
            <p:grpSpPr>
              <a:xfrm>
                <a:off x="-2916763" y="460171"/>
                <a:ext cx="268738" cy="248381"/>
                <a:chOff x="-2916763" y="460171"/>
                <a:chExt cx="268738" cy="248381"/>
              </a:xfrm>
            </p:grpSpPr>
            <p:sp>
              <p:nvSpPr>
                <p:cNvPr id="41" name="Rechthoek 40">
                  <a:extLst>
                    <a:ext uri="{FF2B5EF4-FFF2-40B4-BE49-F238E27FC236}">
                      <a16:creationId xmlns:a16="http://schemas.microsoft.com/office/drawing/2014/main" id="{BE0A6AB2-5E06-7182-057A-FE7B488B06B8}"/>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2" name="Groep 41">
                  <a:extLst>
                    <a:ext uri="{FF2B5EF4-FFF2-40B4-BE49-F238E27FC236}">
                      <a16:creationId xmlns:a16="http://schemas.microsoft.com/office/drawing/2014/main" id="{0BA67101-010F-5AA1-036F-64CF62C17840}"/>
                    </a:ext>
                  </a:extLst>
                </p:cNvPr>
                <p:cNvGrpSpPr/>
                <p:nvPr userDrawn="1"/>
              </p:nvGrpSpPr>
              <p:grpSpPr>
                <a:xfrm>
                  <a:off x="-2866744" y="518074"/>
                  <a:ext cx="168701" cy="132575"/>
                  <a:chOff x="-2866744" y="518074"/>
                  <a:chExt cx="168701" cy="132575"/>
                </a:xfrm>
              </p:grpSpPr>
              <p:cxnSp>
                <p:nvCxnSpPr>
                  <p:cNvPr id="44" name="Rechte verbindingslijn 43">
                    <a:extLst>
                      <a:ext uri="{FF2B5EF4-FFF2-40B4-BE49-F238E27FC236}">
                        <a16:creationId xmlns:a16="http://schemas.microsoft.com/office/drawing/2014/main" id="{A4D00140-8C83-100A-ADCF-3043CCAEE2A3}"/>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5" name="Rechte verbindingslijn 44">
                    <a:extLst>
                      <a:ext uri="{FF2B5EF4-FFF2-40B4-BE49-F238E27FC236}">
                        <a16:creationId xmlns:a16="http://schemas.microsoft.com/office/drawing/2014/main" id="{1B420F61-2C0B-AE5C-C201-1C9E88C96F28}"/>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6" name="Rechte verbindingslijn 45">
                    <a:extLst>
                      <a:ext uri="{FF2B5EF4-FFF2-40B4-BE49-F238E27FC236}">
                        <a16:creationId xmlns:a16="http://schemas.microsoft.com/office/drawing/2014/main" id="{E92E7A3F-441D-C55A-E337-23F2AD20EAD6}"/>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7" name="Rechte verbindingslijn 46">
                    <a:extLst>
                      <a:ext uri="{FF2B5EF4-FFF2-40B4-BE49-F238E27FC236}">
                        <a16:creationId xmlns:a16="http://schemas.microsoft.com/office/drawing/2014/main" id="{9781C0D8-CE2C-3784-DC7F-6B3DF9342380}"/>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48" name="Rechte verbindingslijn 47">
                    <a:extLst>
                      <a:ext uri="{FF2B5EF4-FFF2-40B4-BE49-F238E27FC236}">
                        <a16:creationId xmlns:a16="http://schemas.microsoft.com/office/drawing/2014/main" id="{57CE7AD6-2E6F-C00A-853C-50FA39B2BA92}"/>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3" name="Pijl: rechts 42">
                  <a:extLst>
                    <a:ext uri="{FF2B5EF4-FFF2-40B4-BE49-F238E27FC236}">
                      <a16:creationId xmlns:a16="http://schemas.microsoft.com/office/drawing/2014/main" id="{28EA2A43-F09D-BA8B-95D1-3E22CD8B11C2}"/>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spTree>
    <p:extLst>
      <p:ext uri="{BB962C8B-B14F-4D97-AF65-F5344CB8AC3E}">
        <p14:creationId xmlns:p14="http://schemas.microsoft.com/office/powerpoint/2010/main" val="3664322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Voorstellen">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CF4FC6BD-9C6D-B332-359F-9B502E093945}"/>
              </a:ext>
            </a:extLst>
          </p:cNvPr>
          <p:cNvSpPr/>
          <p:nvPr userDrawn="1"/>
        </p:nvSpPr>
        <p:spPr>
          <a:xfrm>
            <a:off x="719138" y="719137"/>
            <a:ext cx="7033118" cy="5113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solidFill>
                <a:schemeClr val="bg1"/>
              </a:solidFill>
            </a:endParaRPr>
          </a:p>
        </p:txBody>
      </p:sp>
      <p:sp>
        <p:nvSpPr>
          <p:cNvPr id="17" name="Tijdelijke aanduiding voor afbeelding 16">
            <a:extLst>
              <a:ext uri="{FF2B5EF4-FFF2-40B4-BE49-F238E27FC236}">
                <a16:creationId xmlns:a16="http://schemas.microsoft.com/office/drawing/2014/main" id="{34EE03AE-CD13-42C5-B28F-9FD03DEF7A75}"/>
              </a:ext>
            </a:extLst>
          </p:cNvPr>
          <p:cNvSpPr>
            <a:spLocks noGrp="1"/>
          </p:cNvSpPr>
          <p:nvPr>
            <p:ph type="pic" sz="quarter" idx="13" hasCustomPrompt="1"/>
          </p:nvPr>
        </p:nvSpPr>
        <p:spPr>
          <a:xfrm>
            <a:off x="7753120" y="719137"/>
            <a:ext cx="3718880" cy="5113338"/>
          </a:xfrm>
          <a:solidFill>
            <a:schemeClr val="bg1">
              <a:lumMod val="95000"/>
            </a:schemeClr>
          </a:solidFill>
        </p:spPr>
        <p:txBody>
          <a:bodyPr lIns="360000" tIns="0" rIns="36000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nl-NL"/>
              <a:t>Klik op onderstaand pictogram </a:t>
            </a:r>
            <a:br>
              <a:rPr lang="nl-NL"/>
            </a:br>
            <a:r>
              <a:rPr lang="nl-NL"/>
              <a:t>om een afbeelding in te voegen</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1158151" y="2838450"/>
            <a:ext cx="5375999" cy="2562225"/>
          </a:xfrm>
        </p:spPr>
        <p:txBody>
          <a:bodyPr vert="horz"/>
          <a:lstStyle>
            <a:lvl1pPr>
              <a:buClrTx/>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nl-NL" noProof="0" err="1"/>
              <a:t>Bullet</a:t>
            </a:r>
            <a:endParaRPr lang="nl-NL" noProof="0"/>
          </a:p>
          <a:p>
            <a:pPr lvl="1"/>
            <a:r>
              <a:rPr lang="nl-NL" noProof="0"/>
              <a:t>Sub-</a:t>
            </a:r>
            <a:r>
              <a:rPr lang="nl-NL" noProof="0" err="1"/>
              <a:t>bullet</a:t>
            </a:r>
            <a:r>
              <a:rPr lang="nl-NL" noProof="0"/>
              <a:t> #1</a:t>
            </a:r>
          </a:p>
          <a:p>
            <a:pPr lvl="2"/>
            <a:r>
              <a:rPr lang="nl-NL" noProof="0"/>
              <a:t>Sub-</a:t>
            </a:r>
            <a:r>
              <a:rPr lang="nl-NL" noProof="0" err="1"/>
              <a:t>bullet</a:t>
            </a:r>
            <a:r>
              <a:rPr lang="nl-NL" noProof="0"/>
              <a:t> #2</a:t>
            </a:r>
          </a:p>
          <a:p>
            <a:pPr lvl="3"/>
            <a:r>
              <a:rPr lang="nl-NL" noProof="0"/>
              <a:t>Leestekst</a:t>
            </a:r>
          </a:p>
          <a:p>
            <a:pPr lvl="4"/>
            <a:r>
              <a:rPr lang="nl-NL" noProof="0"/>
              <a:t>Subtitel #1</a:t>
            </a:r>
          </a:p>
          <a:p>
            <a:pPr lvl="5"/>
            <a:r>
              <a:rPr lang="nl-NL" noProof="0"/>
              <a:t>Subtitel #2</a:t>
            </a:r>
          </a:p>
          <a:p>
            <a:pPr lvl="6"/>
            <a:r>
              <a:rPr lang="nl-NL" noProof="0"/>
              <a:t>Numerieke </a:t>
            </a:r>
            <a:r>
              <a:rPr lang="nl-NL" noProof="0" err="1"/>
              <a:t>bullet</a:t>
            </a:r>
            <a:endParaRPr lang="nl-NL" noProof="0"/>
          </a:p>
          <a:p>
            <a:pPr lvl="7"/>
            <a:r>
              <a:rPr lang="nl-NL" noProof="0"/>
              <a:t>Alfabetische </a:t>
            </a:r>
            <a:r>
              <a:rPr lang="nl-NL" noProof="0" err="1"/>
              <a:t>bullet</a:t>
            </a:r>
            <a:endParaRPr lang="nl-NL" noProof="0"/>
          </a:p>
          <a:p>
            <a:pPr lvl="8"/>
            <a:r>
              <a:rPr lang="nl-NL" noProof="0"/>
              <a:t>Bronvermelding</a:t>
            </a:r>
          </a:p>
        </p:txBody>
      </p:sp>
      <p:sp>
        <p:nvSpPr>
          <p:cNvPr id="13" name="Titel 12">
            <a:extLst>
              <a:ext uri="{FF2B5EF4-FFF2-40B4-BE49-F238E27FC236}">
                <a16:creationId xmlns:a16="http://schemas.microsoft.com/office/drawing/2014/main" id="{E541B53C-EDA7-4445-8B1E-7C9991C20FEA}"/>
              </a:ext>
            </a:extLst>
          </p:cNvPr>
          <p:cNvSpPr>
            <a:spLocks noGrp="1"/>
          </p:cNvSpPr>
          <p:nvPr>
            <p:ph type="title" hasCustomPrompt="1"/>
          </p:nvPr>
        </p:nvSpPr>
        <p:spPr>
          <a:xfrm>
            <a:off x="1158151" y="1160462"/>
            <a:ext cx="5375999" cy="1000583"/>
          </a:xfrm>
        </p:spPr>
        <p:txBody>
          <a:bodyPr/>
          <a:lstStyle>
            <a:lvl1pPr>
              <a:defRPr>
                <a:solidFill>
                  <a:schemeClr val="bg1"/>
                </a:solidFill>
              </a:defRPr>
            </a:lvl1pPr>
          </a:lstStyle>
          <a:p>
            <a:r>
              <a:rPr lang="nl-NL" noProof="0"/>
              <a:t>Naam en achternaam hier</a:t>
            </a:r>
            <a:endParaRPr lang="nl-NL"/>
          </a:p>
        </p:txBody>
      </p:sp>
      <p:sp>
        <p:nvSpPr>
          <p:cNvPr id="21" name="Rechthoek 20">
            <a:extLst>
              <a:ext uri="{FF2B5EF4-FFF2-40B4-BE49-F238E27FC236}">
                <a16:creationId xmlns:a16="http://schemas.microsoft.com/office/drawing/2014/main" id="{8778B65F-BF88-4C17-8B7E-1110F69AEE26}"/>
              </a:ext>
            </a:extLst>
          </p:cNvPr>
          <p:cNvSpPr/>
          <p:nvPr userDrawn="1"/>
        </p:nvSpPr>
        <p:spPr>
          <a:xfrm>
            <a:off x="0" y="-425941"/>
            <a:ext cx="1012970"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a:solidFill>
                  <a:schemeClr val="accent1"/>
                </a:solidFill>
                <a:latin typeface="+mj-lt"/>
              </a:rPr>
              <a:t>Voorstellen</a:t>
            </a:r>
          </a:p>
        </p:txBody>
      </p:sp>
      <p:sp>
        <p:nvSpPr>
          <p:cNvPr id="2" name="Tijdelijke aanduiding voor datum 1">
            <a:extLst>
              <a:ext uri="{FF2B5EF4-FFF2-40B4-BE49-F238E27FC236}">
                <a16:creationId xmlns:a16="http://schemas.microsoft.com/office/drawing/2014/main" id="{1AD3CB29-77A7-4F78-805B-7E6BE8EA8610}"/>
              </a:ext>
            </a:extLst>
          </p:cNvPr>
          <p:cNvSpPr>
            <a:spLocks noGrp="1"/>
          </p:cNvSpPr>
          <p:nvPr>
            <p:ph type="dt" sz="half" idx="14"/>
          </p:nvPr>
        </p:nvSpPr>
        <p:spPr/>
        <p:txBody>
          <a:bodyPr/>
          <a:lstStyle/>
          <a:p>
            <a:endParaRPr lang="nl-NL"/>
          </a:p>
        </p:txBody>
      </p:sp>
      <p:sp>
        <p:nvSpPr>
          <p:cNvPr id="4" name="Tijdelijke aanduiding voor voettekst 3">
            <a:extLst>
              <a:ext uri="{FF2B5EF4-FFF2-40B4-BE49-F238E27FC236}">
                <a16:creationId xmlns:a16="http://schemas.microsoft.com/office/drawing/2014/main" id="{5A8DACDE-E790-4F3E-88D2-57D188AE7E5E}"/>
              </a:ext>
            </a:extLst>
          </p:cNvPr>
          <p:cNvSpPr>
            <a:spLocks noGrp="1"/>
          </p:cNvSpPr>
          <p:nvPr>
            <p:ph type="ftr" sz="quarter" idx="15"/>
          </p:nvPr>
        </p:nvSpPr>
        <p:spPr/>
        <p:txBody>
          <a:bodyPr/>
          <a:lstStyle/>
          <a:p>
            <a:r>
              <a:rPr lang="nl-NL"/>
              <a:t>Juridisch Loket</a:t>
            </a:r>
          </a:p>
        </p:txBody>
      </p:sp>
      <p:sp>
        <p:nvSpPr>
          <p:cNvPr id="5" name="Tijdelijke aanduiding voor dianummer 4">
            <a:extLst>
              <a:ext uri="{FF2B5EF4-FFF2-40B4-BE49-F238E27FC236}">
                <a16:creationId xmlns:a16="http://schemas.microsoft.com/office/drawing/2014/main" id="{300FBC05-C10D-4FF1-B7E0-2507B350E285}"/>
              </a:ext>
            </a:extLst>
          </p:cNvPr>
          <p:cNvSpPr>
            <a:spLocks noGrp="1"/>
          </p:cNvSpPr>
          <p:nvPr>
            <p:ph type="sldNum" sz="quarter" idx="16"/>
          </p:nvPr>
        </p:nvSpPr>
        <p:spPr/>
        <p:txBody>
          <a:bodyPr/>
          <a:lstStyle/>
          <a:p>
            <a:fld id="{9E843DB9-9987-4157-AB9C-CEA8D7D910BB}" type="slidenum">
              <a:rPr lang="nl-NL" smtClean="0"/>
              <a:pPr/>
              <a:t>‹nr.›</a:t>
            </a:fld>
            <a:endParaRPr lang="nl-NL"/>
          </a:p>
        </p:txBody>
      </p:sp>
      <p:sp>
        <p:nvSpPr>
          <p:cNvPr id="9" name="Tijdelijke aanduiding voor tekst 8">
            <a:extLst>
              <a:ext uri="{FF2B5EF4-FFF2-40B4-BE49-F238E27FC236}">
                <a16:creationId xmlns:a16="http://schemas.microsoft.com/office/drawing/2014/main" id="{5DB652A7-4F44-4C44-C05B-D19CE9700AB9}"/>
              </a:ext>
            </a:extLst>
          </p:cNvPr>
          <p:cNvSpPr>
            <a:spLocks noGrp="1"/>
          </p:cNvSpPr>
          <p:nvPr>
            <p:ph type="body" sz="quarter" idx="17" hasCustomPrompt="1"/>
          </p:nvPr>
        </p:nvSpPr>
        <p:spPr>
          <a:xfrm>
            <a:off x="1158151" y="2252328"/>
            <a:ext cx="5375999" cy="246221"/>
          </a:xfrm>
        </p:spPr>
        <p:txBody>
          <a:bodyPr/>
          <a:lstStyle>
            <a:lvl1pPr marL="0" indent="0">
              <a:buNone/>
              <a:defRPr>
                <a:solidFill>
                  <a:schemeClr val="bg1"/>
                </a:solidFill>
              </a:defRPr>
            </a:lvl1pPr>
          </a:lstStyle>
          <a:p>
            <a:pPr lvl="0"/>
            <a:r>
              <a:rPr lang="nl-NL"/>
              <a:t>Functieomschrijving</a:t>
            </a:r>
          </a:p>
        </p:txBody>
      </p:sp>
      <p:grpSp>
        <p:nvGrpSpPr>
          <p:cNvPr id="6" name="INSTRUCTIE">
            <a:extLst>
              <a:ext uri="{FF2B5EF4-FFF2-40B4-BE49-F238E27FC236}">
                <a16:creationId xmlns:a16="http://schemas.microsoft.com/office/drawing/2014/main" id="{0BD3ABC1-91D9-177A-CA3C-A04938831A05}"/>
              </a:ext>
            </a:extLst>
          </p:cNvPr>
          <p:cNvGrpSpPr/>
          <p:nvPr userDrawn="1"/>
        </p:nvGrpSpPr>
        <p:grpSpPr>
          <a:xfrm>
            <a:off x="12377867" y="0"/>
            <a:ext cx="3593091" cy="4440791"/>
            <a:chOff x="-3786165" y="0"/>
            <a:chExt cx="3593091" cy="4440791"/>
          </a:xfrm>
        </p:grpSpPr>
        <p:sp>
          <p:nvSpPr>
            <p:cNvPr id="10" name="Rechthoek 9">
              <a:extLst>
                <a:ext uri="{FF2B5EF4-FFF2-40B4-BE49-F238E27FC236}">
                  <a16:creationId xmlns:a16="http://schemas.microsoft.com/office/drawing/2014/main" id="{F0A6EE44-FAFC-874B-5503-CC28C0164AE8}"/>
                </a:ext>
              </a:extLst>
            </p:cNvPr>
            <p:cNvSpPr/>
            <p:nvPr userDrawn="1"/>
          </p:nvSpPr>
          <p:spPr>
            <a:xfrm>
              <a:off x="-3786165" y="0"/>
              <a:ext cx="3593091" cy="444079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Afbeelding invoegen/opmaken</a:t>
              </a:r>
            </a:p>
          </p:txBody>
        </p:sp>
        <p:sp>
          <p:nvSpPr>
            <p:cNvPr id="11" name="Ovaal 10">
              <a:extLst>
                <a:ext uri="{FF2B5EF4-FFF2-40B4-BE49-F238E27FC236}">
                  <a16:creationId xmlns:a16="http://schemas.microsoft.com/office/drawing/2014/main" id="{A6721AF8-1CE8-F5D9-2B09-C0C3781A9EE6}"/>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2" name="Rechthoek 11">
              <a:extLst>
                <a:ext uri="{FF2B5EF4-FFF2-40B4-BE49-F238E27FC236}">
                  <a16:creationId xmlns:a16="http://schemas.microsoft.com/office/drawing/2014/main" id="{70EF0571-AC8B-6629-ED89-C52DA0D4EF4E}"/>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4" name="Groep 13">
              <a:extLst>
                <a:ext uri="{FF2B5EF4-FFF2-40B4-BE49-F238E27FC236}">
                  <a16:creationId xmlns:a16="http://schemas.microsoft.com/office/drawing/2014/main" id="{F5265ECB-2948-020F-107F-057D6DA24FBA}"/>
                </a:ext>
              </a:extLst>
            </p:cNvPr>
            <p:cNvGrpSpPr/>
            <p:nvPr userDrawn="1"/>
          </p:nvGrpSpPr>
          <p:grpSpPr>
            <a:xfrm>
              <a:off x="-3316179" y="1231351"/>
              <a:ext cx="294789" cy="318834"/>
              <a:chOff x="14466489" y="1001522"/>
              <a:chExt cx="290627" cy="314333"/>
            </a:xfrm>
          </p:grpSpPr>
          <p:sp>
            <p:nvSpPr>
              <p:cNvPr id="45" name="Rechthoek 44">
                <a:extLst>
                  <a:ext uri="{FF2B5EF4-FFF2-40B4-BE49-F238E27FC236}">
                    <a16:creationId xmlns:a16="http://schemas.microsoft.com/office/drawing/2014/main" id="{1288BA06-0075-32A2-6CC2-B8AC1595B6BF}"/>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46" name="Ovaal 45">
                <a:extLst>
                  <a:ext uri="{FF2B5EF4-FFF2-40B4-BE49-F238E27FC236}">
                    <a16:creationId xmlns:a16="http://schemas.microsoft.com/office/drawing/2014/main" id="{83470D91-785D-0A87-3A52-C7CB04B1C60A}"/>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47" name="Vrije vorm: vorm 46">
                <a:extLst>
                  <a:ext uri="{FF2B5EF4-FFF2-40B4-BE49-F238E27FC236}">
                    <a16:creationId xmlns:a16="http://schemas.microsoft.com/office/drawing/2014/main" id="{C92E9AF7-4F25-FABC-A8D6-0EC4512D8102}"/>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48" name="Rechthoek: afgeronde hoeken 47">
                <a:extLst>
                  <a:ext uri="{FF2B5EF4-FFF2-40B4-BE49-F238E27FC236}">
                    <a16:creationId xmlns:a16="http://schemas.microsoft.com/office/drawing/2014/main" id="{71F0A7BB-9094-776E-20E3-11D162C97BA0}"/>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cxnSp>
            <p:nvCxnSpPr>
              <p:cNvPr id="49" name="Rechte verbindingslijn 48">
                <a:extLst>
                  <a:ext uri="{FF2B5EF4-FFF2-40B4-BE49-F238E27FC236}">
                    <a16:creationId xmlns:a16="http://schemas.microsoft.com/office/drawing/2014/main" id="{248C1DED-FE5D-1FEB-3FE6-747C0C9F6FB8}"/>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50" name="Rechte verbindingslijn 49">
                <a:extLst>
                  <a:ext uri="{FF2B5EF4-FFF2-40B4-BE49-F238E27FC236}">
                    <a16:creationId xmlns:a16="http://schemas.microsoft.com/office/drawing/2014/main" id="{23177326-1A55-0C05-0B3A-867858697A58}"/>
                  </a:ext>
                </a:extLst>
              </p:cNvPr>
              <p:cNvCxnSpPr>
                <a:cxnSpLocks/>
                <a:stCxn id="48"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5" name="Ovaal 14">
              <a:extLst>
                <a:ext uri="{FF2B5EF4-FFF2-40B4-BE49-F238E27FC236}">
                  <a16:creationId xmlns:a16="http://schemas.microsoft.com/office/drawing/2014/main" id="{836D1912-1868-AFC4-497D-495B9594CA5D}"/>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6" name="Rechthoek 15">
              <a:extLst>
                <a:ext uri="{FF2B5EF4-FFF2-40B4-BE49-F238E27FC236}">
                  <a16:creationId xmlns:a16="http://schemas.microsoft.com/office/drawing/2014/main" id="{DA840950-2DEB-6290-1740-61A2BFC0B75C}"/>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8" name="Groep 17">
              <a:extLst>
                <a:ext uri="{FF2B5EF4-FFF2-40B4-BE49-F238E27FC236}">
                  <a16:creationId xmlns:a16="http://schemas.microsoft.com/office/drawing/2014/main" id="{5EE91629-4633-CC3B-9796-C2433D3316C3}"/>
                </a:ext>
              </a:extLst>
            </p:cNvPr>
            <p:cNvGrpSpPr/>
            <p:nvPr userDrawn="1"/>
          </p:nvGrpSpPr>
          <p:grpSpPr>
            <a:xfrm>
              <a:off x="-3311319" y="2164285"/>
              <a:ext cx="825500" cy="209550"/>
              <a:chOff x="13504624" y="2482850"/>
              <a:chExt cx="825500" cy="209550"/>
            </a:xfrm>
          </p:grpSpPr>
          <p:sp>
            <p:nvSpPr>
              <p:cNvPr id="42" name="Rechthoek 41">
                <a:extLst>
                  <a:ext uri="{FF2B5EF4-FFF2-40B4-BE49-F238E27FC236}">
                    <a16:creationId xmlns:a16="http://schemas.microsoft.com/office/drawing/2014/main" id="{17FECF56-B707-04AC-FFD4-4BF4942453D1}"/>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43" name="Rechte verbindingslijn 42">
                <a:extLst>
                  <a:ext uri="{FF2B5EF4-FFF2-40B4-BE49-F238E27FC236}">
                    <a16:creationId xmlns:a16="http://schemas.microsoft.com/office/drawing/2014/main" id="{36BA3C38-38AB-2441-8061-596AE9BDD7F6}"/>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44" name="Gelijkbenige driehoek 43">
                <a:extLst>
                  <a:ext uri="{FF2B5EF4-FFF2-40B4-BE49-F238E27FC236}">
                    <a16:creationId xmlns:a16="http://schemas.microsoft.com/office/drawing/2014/main" id="{2890B01B-9DE7-C441-CE03-5457B3604D90}"/>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19" name="Ovaal 18">
              <a:extLst>
                <a:ext uri="{FF2B5EF4-FFF2-40B4-BE49-F238E27FC236}">
                  <a16:creationId xmlns:a16="http://schemas.microsoft.com/office/drawing/2014/main" id="{B313502E-8EC4-6559-0013-639E56E0B6C5}"/>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0" name="Rechthoek 19">
              <a:extLst>
                <a:ext uri="{FF2B5EF4-FFF2-40B4-BE49-F238E27FC236}">
                  <a16:creationId xmlns:a16="http://schemas.microsoft.com/office/drawing/2014/main" id="{C4D5ED29-987C-5C95-45B2-067A59945130}"/>
                </a:ext>
              </a:extLst>
            </p:cNvPr>
            <p:cNvSpPr/>
            <p:nvPr userDrawn="1"/>
          </p:nvSpPr>
          <p:spPr>
            <a:xfrm>
              <a:off x="-3319415" y="2553360"/>
              <a:ext cx="2944682" cy="97979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22" name="Groep 21">
              <a:extLst>
                <a:ext uri="{FF2B5EF4-FFF2-40B4-BE49-F238E27FC236}">
                  <a16:creationId xmlns:a16="http://schemas.microsoft.com/office/drawing/2014/main" id="{0332D6A8-A7F6-46A8-2E98-A30126E7D212}"/>
                </a:ext>
              </a:extLst>
            </p:cNvPr>
            <p:cNvGrpSpPr/>
            <p:nvPr userDrawn="1"/>
          </p:nvGrpSpPr>
          <p:grpSpPr>
            <a:xfrm>
              <a:off x="-3408294" y="3643742"/>
              <a:ext cx="622283" cy="612920"/>
              <a:chOff x="12617641" y="3403239"/>
              <a:chExt cx="752963" cy="741634"/>
            </a:xfrm>
          </p:grpSpPr>
          <p:grpSp>
            <p:nvGrpSpPr>
              <p:cNvPr id="26" name="Groep 25">
                <a:extLst>
                  <a:ext uri="{FF2B5EF4-FFF2-40B4-BE49-F238E27FC236}">
                    <a16:creationId xmlns:a16="http://schemas.microsoft.com/office/drawing/2014/main" id="{CE617B43-4D8F-C6F7-169D-8E7FD85DB659}"/>
                  </a:ext>
                </a:extLst>
              </p:cNvPr>
              <p:cNvGrpSpPr/>
              <p:nvPr userDrawn="1"/>
            </p:nvGrpSpPr>
            <p:grpSpPr>
              <a:xfrm>
                <a:off x="12771530" y="3403239"/>
                <a:ext cx="467176" cy="448491"/>
                <a:chOff x="12782157" y="3403239"/>
                <a:chExt cx="467176" cy="448491"/>
              </a:xfrm>
            </p:grpSpPr>
            <p:grpSp>
              <p:nvGrpSpPr>
                <p:cNvPr id="29" name="Groep 28">
                  <a:extLst>
                    <a:ext uri="{FF2B5EF4-FFF2-40B4-BE49-F238E27FC236}">
                      <a16:creationId xmlns:a16="http://schemas.microsoft.com/office/drawing/2014/main" id="{437C8EFA-DF35-A6AA-7552-95683FC152C8}"/>
                    </a:ext>
                  </a:extLst>
                </p:cNvPr>
                <p:cNvGrpSpPr/>
                <p:nvPr userDrawn="1"/>
              </p:nvGrpSpPr>
              <p:grpSpPr>
                <a:xfrm>
                  <a:off x="12782157" y="3403239"/>
                  <a:ext cx="412976" cy="396132"/>
                  <a:chOff x="13554906" y="3320109"/>
                  <a:chExt cx="443917" cy="425811"/>
                </a:xfrm>
              </p:grpSpPr>
              <p:grpSp>
                <p:nvGrpSpPr>
                  <p:cNvPr id="36" name="Groep 35">
                    <a:extLst>
                      <a:ext uri="{FF2B5EF4-FFF2-40B4-BE49-F238E27FC236}">
                        <a16:creationId xmlns:a16="http://schemas.microsoft.com/office/drawing/2014/main" id="{742A7F63-98E2-F39A-1B26-FF1921DC1736}"/>
                      </a:ext>
                    </a:extLst>
                  </p:cNvPr>
                  <p:cNvGrpSpPr/>
                  <p:nvPr userDrawn="1"/>
                </p:nvGrpSpPr>
                <p:grpSpPr>
                  <a:xfrm>
                    <a:off x="13554906" y="3320109"/>
                    <a:ext cx="443917" cy="425811"/>
                    <a:chOff x="12909684" y="1276143"/>
                    <a:chExt cx="443917" cy="425811"/>
                  </a:xfrm>
                </p:grpSpPr>
                <p:sp>
                  <p:nvSpPr>
                    <p:cNvPr id="39" name="Rechthoek 38">
                      <a:extLst>
                        <a:ext uri="{FF2B5EF4-FFF2-40B4-BE49-F238E27FC236}">
                          <a16:creationId xmlns:a16="http://schemas.microsoft.com/office/drawing/2014/main" id="{1F948FAF-39F3-DF51-5091-79DB4E5CC0C8}"/>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40" name="Rechthoek 39">
                      <a:extLst>
                        <a:ext uri="{FF2B5EF4-FFF2-40B4-BE49-F238E27FC236}">
                          <a16:creationId xmlns:a16="http://schemas.microsoft.com/office/drawing/2014/main" id="{9AD8A470-717E-F126-31CA-42B8DF9DF7D0}"/>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41" name="Ovaal 40">
                      <a:extLst>
                        <a:ext uri="{FF2B5EF4-FFF2-40B4-BE49-F238E27FC236}">
                          <a16:creationId xmlns:a16="http://schemas.microsoft.com/office/drawing/2014/main" id="{A6728287-1A9E-5928-4B5D-A3533DDCEB2B}"/>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pic>
                <p:nvPicPr>
                  <p:cNvPr id="37" name="Afbeelding 36">
                    <a:extLst>
                      <a:ext uri="{FF2B5EF4-FFF2-40B4-BE49-F238E27FC236}">
                        <a16:creationId xmlns:a16="http://schemas.microsoft.com/office/drawing/2014/main" id="{8E910AA5-E608-C9D6-A7A9-AB30365AFDD7}"/>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3567296" y="3424991"/>
                    <a:ext cx="173367" cy="140220"/>
                  </a:xfrm>
                  <a:prstGeom prst="rect">
                    <a:avLst/>
                  </a:prstGeom>
                </p:spPr>
              </p:pic>
              <p:pic>
                <p:nvPicPr>
                  <p:cNvPr id="38" name="Afbeelding 37">
                    <a:extLst>
                      <a:ext uri="{FF2B5EF4-FFF2-40B4-BE49-F238E27FC236}">
                        <a16:creationId xmlns:a16="http://schemas.microsoft.com/office/drawing/2014/main" id="{ADBF2F43-DFBD-C917-1E60-30389C7BB24C}"/>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30" name="Groep 29">
                  <a:extLst>
                    <a:ext uri="{FF2B5EF4-FFF2-40B4-BE49-F238E27FC236}">
                      <a16:creationId xmlns:a16="http://schemas.microsoft.com/office/drawing/2014/main" id="{4BD407F2-75D5-1441-B695-F2F64839C62E}"/>
                    </a:ext>
                  </a:extLst>
                </p:cNvPr>
                <p:cNvGrpSpPr/>
                <p:nvPr userDrawn="1"/>
              </p:nvGrpSpPr>
              <p:grpSpPr>
                <a:xfrm>
                  <a:off x="13103513" y="3705268"/>
                  <a:ext cx="145820" cy="146462"/>
                  <a:chOff x="13096169" y="3602278"/>
                  <a:chExt cx="145820" cy="146462"/>
                </a:xfrm>
              </p:grpSpPr>
              <p:sp>
                <p:nvSpPr>
                  <p:cNvPr id="34" name="Rechthoek 33">
                    <a:extLst>
                      <a:ext uri="{FF2B5EF4-FFF2-40B4-BE49-F238E27FC236}">
                        <a16:creationId xmlns:a16="http://schemas.microsoft.com/office/drawing/2014/main" id="{61A32AA2-31C5-AD63-C179-99B6F5AC08CE}"/>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35" name="Rechthoek 34">
                    <a:extLst>
                      <a:ext uri="{FF2B5EF4-FFF2-40B4-BE49-F238E27FC236}">
                        <a16:creationId xmlns:a16="http://schemas.microsoft.com/office/drawing/2014/main" id="{2833CCF0-6587-9FEA-1224-CC3F19521605}"/>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1" name="Groep 30">
                  <a:extLst>
                    <a:ext uri="{FF2B5EF4-FFF2-40B4-BE49-F238E27FC236}">
                      <a16:creationId xmlns:a16="http://schemas.microsoft.com/office/drawing/2014/main" id="{18B55671-A536-A7CD-EFA3-2CE9F655BF8B}"/>
                    </a:ext>
                  </a:extLst>
                </p:cNvPr>
                <p:cNvGrpSpPr/>
                <p:nvPr userDrawn="1"/>
              </p:nvGrpSpPr>
              <p:grpSpPr>
                <a:xfrm rot="10800000">
                  <a:off x="13061402" y="3665637"/>
                  <a:ext cx="145820" cy="146462"/>
                  <a:chOff x="13096169" y="3602278"/>
                  <a:chExt cx="145820" cy="146462"/>
                </a:xfrm>
              </p:grpSpPr>
              <p:sp>
                <p:nvSpPr>
                  <p:cNvPr id="32" name="Rechthoek 31">
                    <a:extLst>
                      <a:ext uri="{FF2B5EF4-FFF2-40B4-BE49-F238E27FC236}">
                        <a16:creationId xmlns:a16="http://schemas.microsoft.com/office/drawing/2014/main" id="{52649DD5-DAFC-3AA4-3402-3903292D2C7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33" name="Rechthoek 32">
                    <a:extLst>
                      <a:ext uri="{FF2B5EF4-FFF2-40B4-BE49-F238E27FC236}">
                        <a16:creationId xmlns:a16="http://schemas.microsoft.com/office/drawing/2014/main" id="{65F7190A-1D22-93C5-DD7D-722773F40B26}"/>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
            <p:nvSpPr>
              <p:cNvPr id="27" name="Rechthoek 26">
                <a:extLst>
                  <a:ext uri="{FF2B5EF4-FFF2-40B4-BE49-F238E27FC236}">
                    <a16:creationId xmlns:a16="http://schemas.microsoft.com/office/drawing/2014/main" id="{AA119D5E-2738-C18F-F1C8-0CC081472F40}"/>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Bijsnijden</a:t>
                </a:r>
              </a:p>
            </p:txBody>
          </p:sp>
          <p:sp>
            <p:nvSpPr>
              <p:cNvPr id="28" name="Gelijkbenige driehoek 27">
                <a:extLst>
                  <a:ext uri="{FF2B5EF4-FFF2-40B4-BE49-F238E27FC236}">
                    <a16:creationId xmlns:a16="http://schemas.microsoft.com/office/drawing/2014/main" id="{1445072F-1638-9842-CB3D-F1E36ECD59F4}"/>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1866683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kst + afbeelding (S)">
    <p:spTree>
      <p:nvGrpSpPr>
        <p:cNvPr id="1" name=""/>
        <p:cNvGrpSpPr/>
        <p:nvPr/>
      </p:nvGrpSpPr>
      <p:grpSpPr>
        <a:xfrm>
          <a:off x="0" y="0"/>
          <a:ext cx="0" cy="0"/>
          <a:chOff x="0" y="0"/>
          <a:chExt cx="0" cy="0"/>
        </a:xfrm>
      </p:grpSpPr>
      <p:sp>
        <p:nvSpPr>
          <p:cNvPr id="17" name="Tijdelijke aanduiding voor afbeelding 16">
            <a:extLst>
              <a:ext uri="{FF2B5EF4-FFF2-40B4-BE49-F238E27FC236}">
                <a16:creationId xmlns:a16="http://schemas.microsoft.com/office/drawing/2014/main" id="{34EE03AE-CD13-42C5-B28F-9FD03DEF7A75}"/>
              </a:ext>
            </a:extLst>
          </p:cNvPr>
          <p:cNvSpPr>
            <a:spLocks noGrp="1"/>
          </p:cNvSpPr>
          <p:nvPr>
            <p:ph type="pic" sz="quarter" idx="13" hasCustomPrompt="1"/>
          </p:nvPr>
        </p:nvSpPr>
        <p:spPr>
          <a:xfrm>
            <a:off x="8473120" y="0"/>
            <a:ext cx="3718880" cy="6858000"/>
          </a:xfrm>
          <a:solidFill>
            <a:schemeClr val="bg1">
              <a:lumMod val="95000"/>
            </a:schemeClr>
          </a:solidFill>
        </p:spPr>
        <p:txBody>
          <a:bodyPr lIns="360000" tIns="0" rIns="36000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nl-NL"/>
              <a:t>Klik op onderstaand pictogram </a:t>
            </a:r>
            <a:br>
              <a:rPr lang="nl-NL"/>
            </a:br>
            <a:r>
              <a:rPr lang="nl-NL"/>
              <a:t>om een afbeelding in te voegen</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720001" y="1593488"/>
            <a:ext cx="7033119" cy="4237200"/>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err="1"/>
              <a:t>Bullet</a:t>
            </a:r>
            <a:endParaRPr lang="nl-NL" noProof="0"/>
          </a:p>
          <a:p>
            <a:pPr lvl="1"/>
            <a:r>
              <a:rPr lang="nl-NL" noProof="0"/>
              <a:t>Sub-</a:t>
            </a:r>
            <a:r>
              <a:rPr lang="nl-NL" noProof="0" err="1"/>
              <a:t>bullet</a:t>
            </a:r>
            <a:r>
              <a:rPr lang="nl-NL" noProof="0"/>
              <a:t> #1</a:t>
            </a:r>
          </a:p>
          <a:p>
            <a:pPr lvl="2"/>
            <a:r>
              <a:rPr lang="nl-NL" noProof="0"/>
              <a:t>Sub-</a:t>
            </a:r>
            <a:r>
              <a:rPr lang="nl-NL" noProof="0" err="1"/>
              <a:t>bullet</a:t>
            </a:r>
            <a:r>
              <a:rPr lang="nl-NL" noProof="0"/>
              <a:t> #2</a:t>
            </a:r>
          </a:p>
          <a:p>
            <a:pPr lvl="3"/>
            <a:r>
              <a:rPr lang="nl-NL" noProof="0"/>
              <a:t>Leestekst</a:t>
            </a:r>
          </a:p>
          <a:p>
            <a:pPr lvl="4"/>
            <a:r>
              <a:rPr lang="nl-NL" noProof="0"/>
              <a:t>Subtitel #1</a:t>
            </a:r>
          </a:p>
          <a:p>
            <a:pPr lvl="5"/>
            <a:r>
              <a:rPr lang="nl-NL" noProof="0"/>
              <a:t>Subtitel #2</a:t>
            </a:r>
          </a:p>
          <a:p>
            <a:pPr lvl="6"/>
            <a:r>
              <a:rPr lang="nl-NL" noProof="0"/>
              <a:t>Numerieke </a:t>
            </a:r>
            <a:r>
              <a:rPr lang="nl-NL" noProof="0" err="1"/>
              <a:t>bullet</a:t>
            </a:r>
            <a:endParaRPr lang="nl-NL" noProof="0"/>
          </a:p>
          <a:p>
            <a:pPr lvl="7"/>
            <a:r>
              <a:rPr lang="nl-NL" noProof="0"/>
              <a:t>Alfabetische </a:t>
            </a:r>
            <a:r>
              <a:rPr lang="nl-NL" noProof="0" err="1"/>
              <a:t>bullet</a:t>
            </a:r>
            <a:endParaRPr lang="nl-NL" noProof="0"/>
          </a:p>
          <a:p>
            <a:pPr lvl="8"/>
            <a:r>
              <a:rPr lang="nl-NL" noProof="0"/>
              <a:t>Bronvermelding</a:t>
            </a:r>
          </a:p>
        </p:txBody>
      </p:sp>
      <p:sp>
        <p:nvSpPr>
          <p:cNvPr id="21" name="Rechthoek 20">
            <a:extLst>
              <a:ext uri="{FF2B5EF4-FFF2-40B4-BE49-F238E27FC236}">
                <a16:creationId xmlns:a16="http://schemas.microsoft.com/office/drawing/2014/main" id="{8778B65F-BF88-4C17-8B7E-1110F69AEE26}"/>
              </a:ext>
            </a:extLst>
          </p:cNvPr>
          <p:cNvSpPr/>
          <p:nvPr userDrawn="1"/>
        </p:nvSpPr>
        <p:spPr>
          <a:xfrm>
            <a:off x="0" y="-425941"/>
            <a:ext cx="2030877"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a:solidFill>
                  <a:schemeClr val="accent1"/>
                </a:solidFill>
                <a:latin typeface="+mj-lt"/>
              </a:rPr>
              <a:t>Tekst + afbeelding (S)</a:t>
            </a:r>
          </a:p>
        </p:txBody>
      </p:sp>
      <p:sp>
        <p:nvSpPr>
          <p:cNvPr id="2" name="Tijdelijke aanduiding voor datum 1">
            <a:extLst>
              <a:ext uri="{FF2B5EF4-FFF2-40B4-BE49-F238E27FC236}">
                <a16:creationId xmlns:a16="http://schemas.microsoft.com/office/drawing/2014/main" id="{1AD3CB29-77A7-4F78-805B-7E6BE8EA8610}"/>
              </a:ext>
            </a:extLst>
          </p:cNvPr>
          <p:cNvSpPr>
            <a:spLocks noGrp="1"/>
          </p:cNvSpPr>
          <p:nvPr>
            <p:ph type="dt" sz="half" idx="14"/>
          </p:nvPr>
        </p:nvSpPr>
        <p:spPr/>
        <p:txBody>
          <a:bodyPr/>
          <a:lstStyle/>
          <a:p>
            <a:endParaRPr lang="nl-NL"/>
          </a:p>
        </p:txBody>
      </p:sp>
      <p:sp>
        <p:nvSpPr>
          <p:cNvPr id="4" name="Tijdelijke aanduiding voor voettekst 3">
            <a:extLst>
              <a:ext uri="{FF2B5EF4-FFF2-40B4-BE49-F238E27FC236}">
                <a16:creationId xmlns:a16="http://schemas.microsoft.com/office/drawing/2014/main" id="{5A8DACDE-E790-4F3E-88D2-57D188AE7E5E}"/>
              </a:ext>
            </a:extLst>
          </p:cNvPr>
          <p:cNvSpPr>
            <a:spLocks noGrp="1"/>
          </p:cNvSpPr>
          <p:nvPr>
            <p:ph type="ftr" sz="quarter" idx="15"/>
          </p:nvPr>
        </p:nvSpPr>
        <p:spPr/>
        <p:txBody>
          <a:bodyPr/>
          <a:lstStyle/>
          <a:p>
            <a:r>
              <a:rPr lang="nl-NL"/>
              <a:t>Juridisch Loket</a:t>
            </a:r>
          </a:p>
        </p:txBody>
      </p:sp>
      <p:sp>
        <p:nvSpPr>
          <p:cNvPr id="5" name="Tijdelijke aanduiding voor dianummer 4">
            <a:extLst>
              <a:ext uri="{FF2B5EF4-FFF2-40B4-BE49-F238E27FC236}">
                <a16:creationId xmlns:a16="http://schemas.microsoft.com/office/drawing/2014/main" id="{300FBC05-C10D-4FF1-B7E0-2507B350E285}"/>
              </a:ext>
            </a:extLst>
          </p:cNvPr>
          <p:cNvSpPr>
            <a:spLocks noGrp="1"/>
          </p:cNvSpPr>
          <p:nvPr>
            <p:ph type="sldNum" sz="quarter" idx="16"/>
          </p:nvPr>
        </p:nvSpPr>
        <p:spPr/>
        <p:txBody>
          <a:bodyPr/>
          <a:lstStyle/>
          <a:p>
            <a:fld id="{9E843DB9-9987-4157-AB9C-CEA8D7D910BB}" type="slidenum">
              <a:rPr lang="nl-NL" smtClean="0"/>
              <a:pPr/>
              <a:t>‹nr.›</a:t>
            </a:fld>
            <a:endParaRPr lang="nl-NL"/>
          </a:p>
        </p:txBody>
      </p:sp>
      <p:sp>
        <p:nvSpPr>
          <p:cNvPr id="6" name="Tijdelijke aanduiding voor tekst 7">
            <a:extLst>
              <a:ext uri="{FF2B5EF4-FFF2-40B4-BE49-F238E27FC236}">
                <a16:creationId xmlns:a16="http://schemas.microsoft.com/office/drawing/2014/main" id="{780ECED1-F7E8-9BCB-142E-3D8E3BE5577F}"/>
              </a:ext>
            </a:extLst>
          </p:cNvPr>
          <p:cNvSpPr>
            <a:spLocks noGrp="1"/>
          </p:cNvSpPr>
          <p:nvPr>
            <p:ph type="body" sz="quarter" idx="17" hasCustomPrompt="1"/>
          </p:nvPr>
        </p:nvSpPr>
        <p:spPr>
          <a:xfrm>
            <a:off x="719138" y="472916"/>
            <a:ext cx="9847262" cy="246221"/>
          </a:xfrm>
        </p:spPr>
        <p:txBody>
          <a:bodyPr anchor="b"/>
          <a:lstStyle>
            <a:lvl1pPr marL="0" indent="0">
              <a:buNone/>
              <a:defRPr sz="1600" b="1">
                <a:solidFill>
                  <a:schemeClr val="accent2"/>
                </a:solidFill>
              </a:defRPr>
            </a:lvl1pPr>
          </a:lstStyle>
          <a:p>
            <a:pPr lvl="0"/>
            <a:r>
              <a:rPr lang="nl-NL"/>
              <a:t>Hoofdstuk</a:t>
            </a:r>
          </a:p>
        </p:txBody>
      </p:sp>
      <p:sp>
        <p:nvSpPr>
          <p:cNvPr id="7" name="Titel 6">
            <a:extLst>
              <a:ext uri="{FF2B5EF4-FFF2-40B4-BE49-F238E27FC236}">
                <a16:creationId xmlns:a16="http://schemas.microsoft.com/office/drawing/2014/main" id="{CF61C065-6DCC-5F3E-ADB9-ED18EEFA7DE8}"/>
              </a:ext>
            </a:extLst>
          </p:cNvPr>
          <p:cNvSpPr>
            <a:spLocks noGrp="1"/>
          </p:cNvSpPr>
          <p:nvPr>
            <p:ph type="title" hasCustomPrompt="1"/>
          </p:nvPr>
        </p:nvSpPr>
        <p:spPr/>
        <p:txBody>
          <a:bodyPr/>
          <a:lstStyle/>
          <a:p>
            <a:r>
              <a:rPr lang="nl-NL" noProof="0"/>
              <a:t>Plaats titel hier</a:t>
            </a:r>
            <a:endParaRPr lang="nl-NL"/>
          </a:p>
        </p:txBody>
      </p:sp>
      <p:grpSp>
        <p:nvGrpSpPr>
          <p:cNvPr id="8" name="INSTRUCTIE">
            <a:extLst>
              <a:ext uri="{FF2B5EF4-FFF2-40B4-BE49-F238E27FC236}">
                <a16:creationId xmlns:a16="http://schemas.microsoft.com/office/drawing/2014/main" id="{A4292BB3-66C6-25BC-32C9-BCBF4DF0FD8D}"/>
              </a:ext>
            </a:extLst>
          </p:cNvPr>
          <p:cNvGrpSpPr/>
          <p:nvPr userDrawn="1"/>
        </p:nvGrpSpPr>
        <p:grpSpPr>
          <a:xfrm>
            <a:off x="-3786165" y="0"/>
            <a:ext cx="3593091" cy="4641338"/>
            <a:chOff x="-3786165" y="0"/>
            <a:chExt cx="3593091" cy="4641338"/>
          </a:xfrm>
        </p:grpSpPr>
        <p:sp>
          <p:nvSpPr>
            <p:cNvPr id="9" name="Rechthoek 8">
              <a:extLst>
                <a:ext uri="{FF2B5EF4-FFF2-40B4-BE49-F238E27FC236}">
                  <a16:creationId xmlns:a16="http://schemas.microsoft.com/office/drawing/2014/main" id="{F43EF3A0-F915-2DD3-B352-5DA115A4E533}"/>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LIJSTNIVEAU kiezen</a:t>
              </a:r>
            </a:p>
          </p:txBody>
        </p:sp>
        <p:sp>
          <p:nvSpPr>
            <p:cNvPr id="10" name="Ovaal 9">
              <a:extLst>
                <a:ext uri="{FF2B5EF4-FFF2-40B4-BE49-F238E27FC236}">
                  <a16:creationId xmlns:a16="http://schemas.microsoft.com/office/drawing/2014/main" id="{BC99E3C3-1CAE-9E28-6FAF-1D718598509F}"/>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1" name="Rechthoek 10">
              <a:extLst>
                <a:ext uri="{FF2B5EF4-FFF2-40B4-BE49-F238E27FC236}">
                  <a16:creationId xmlns:a16="http://schemas.microsoft.com/office/drawing/2014/main" id="{A8E34A85-8436-572D-9078-F9500E8F367A}"/>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12" name="Ovaal 11">
              <a:extLst>
                <a:ext uri="{FF2B5EF4-FFF2-40B4-BE49-F238E27FC236}">
                  <a16:creationId xmlns:a16="http://schemas.microsoft.com/office/drawing/2014/main" id="{73BF9F19-E857-DAE0-A9E4-4BB05051E6BC}"/>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3" name="Rechthoek 12">
              <a:extLst>
                <a:ext uri="{FF2B5EF4-FFF2-40B4-BE49-F238E27FC236}">
                  <a16:creationId xmlns:a16="http://schemas.microsoft.com/office/drawing/2014/main" id="{70A8A83E-F3D0-02FD-C916-ED056969C73D}"/>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4" name="Rechthoek 13">
              <a:extLst>
                <a:ext uri="{FF2B5EF4-FFF2-40B4-BE49-F238E27FC236}">
                  <a16:creationId xmlns:a16="http://schemas.microsoft.com/office/drawing/2014/main" id="{4C483BFD-3E62-7C1B-70D7-160FBA0F0BBC}"/>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Calibri" panose="020F0502020204030204" pitchFamily="34" charset="0"/>
                <a:buChar char="•"/>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 #1</a:t>
              </a:r>
            </a:p>
          </p:txBody>
        </p:sp>
        <p:sp>
          <p:nvSpPr>
            <p:cNvPr id="15" name="Ovaal 14">
              <a:extLst>
                <a:ext uri="{FF2B5EF4-FFF2-40B4-BE49-F238E27FC236}">
                  <a16:creationId xmlns:a16="http://schemas.microsoft.com/office/drawing/2014/main" id="{297819A9-A5E5-B349-517D-8E2E64744435}"/>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6" name="Rechthoek 15">
              <a:extLst>
                <a:ext uri="{FF2B5EF4-FFF2-40B4-BE49-F238E27FC236}">
                  <a16:creationId xmlns:a16="http://schemas.microsoft.com/office/drawing/2014/main" id="{D2F38AEE-78F3-1928-D09F-AB4DE104354B}"/>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539750" marR="0" lvl="0" indent="-177800" defTabSz="914400" eaLnBrk="1" fontAlgn="auto" latinLnBrk="0" hangingPunct="1">
                <a:lnSpc>
                  <a:spcPct val="100000"/>
                </a:lnSpc>
                <a:spcBef>
                  <a:spcPts val="600"/>
                </a:spcBef>
                <a:spcAft>
                  <a:spcPts val="600"/>
                </a:spcAft>
                <a:buClr>
                  <a:schemeClr val="accent4"/>
                </a:buClr>
                <a:buSzTx/>
                <a:buFont typeface="Calibri" panose="020F0502020204030204" pitchFamily="34" charset="0"/>
                <a:buChar char="–"/>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 #2</a:t>
              </a:r>
            </a:p>
          </p:txBody>
        </p:sp>
        <p:sp>
          <p:nvSpPr>
            <p:cNvPr id="18" name="Ovaal 17">
              <a:extLst>
                <a:ext uri="{FF2B5EF4-FFF2-40B4-BE49-F238E27FC236}">
                  <a16:creationId xmlns:a16="http://schemas.microsoft.com/office/drawing/2014/main" id="{8ECA7C0E-694A-1959-07BA-05E09A83C1A6}"/>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9" name="Rechthoek 18">
              <a:extLst>
                <a:ext uri="{FF2B5EF4-FFF2-40B4-BE49-F238E27FC236}">
                  <a16:creationId xmlns:a16="http://schemas.microsoft.com/office/drawing/2014/main" id="{3AE2ABA3-F147-FF93-DA7D-8B6BCD4C7433}"/>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Leestekst</a:t>
              </a:r>
            </a:p>
          </p:txBody>
        </p:sp>
        <p:sp>
          <p:nvSpPr>
            <p:cNvPr id="20" name="Ovaal 19">
              <a:extLst>
                <a:ext uri="{FF2B5EF4-FFF2-40B4-BE49-F238E27FC236}">
                  <a16:creationId xmlns:a16="http://schemas.microsoft.com/office/drawing/2014/main" id="{0C9F6FDD-8A5E-152B-08A0-930BAF4BAD36}"/>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2" name="Rechthoek 21">
              <a:extLst>
                <a:ext uri="{FF2B5EF4-FFF2-40B4-BE49-F238E27FC236}">
                  <a16:creationId xmlns:a16="http://schemas.microsoft.com/office/drawing/2014/main" id="{AF657F24-2432-3088-7248-F6CAA7EEAE98}"/>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800" b="1" i="0" u="none" strike="noStrike" kern="0" cap="none" spc="0" normalizeH="0" baseline="0" noProof="0">
                  <a:ln>
                    <a:noFill/>
                  </a:ln>
                  <a:solidFill>
                    <a:schemeClr val="accent1"/>
                  </a:solidFill>
                  <a:effectLst/>
                  <a:uLnTx/>
                  <a:uFillTx/>
                  <a:latin typeface="Calibri" panose="020F0502020204030204" pitchFamily="34" charset="0"/>
                  <a:cs typeface="Calibri" panose="020F0502020204030204" pitchFamily="34" charset="0"/>
                </a:rPr>
                <a:t>Subtitel #1</a:t>
              </a:r>
            </a:p>
          </p:txBody>
        </p:sp>
        <p:sp>
          <p:nvSpPr>
            <p:cNvPr id="23" name="Ovaal 22">
              <a:extLst>
                <a:ext uri="{FF2B5EF4-FFF2-40B4-BE49-F238E27FC236}">
                  <a16:creationId xmlns:a16="http://schemas.microsoft.com/office/drawing/2014/main" id="{85C08E19-C743-973D-E8DC-97833AD5E002}"/>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4" name="Rechthoek 23">
              <a:extLst>
                <a:ext uri="{FF2B5EF4-FFF2-40B4-BE49-F238E27FC236}">
                  <a16:creationId xmlns:a16="http://schemas.microsoft.com/office/drawing/2014/main" id="{63EE1D0C-33B7-C663-45F0-573725253E30}"/>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Numerieke </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25" name="Ovaal 24">
              <a:extLst>
                <a:ext uri="{FF2B5EF4-FFF2-40B4-BE49-F238E27FC236}">
                  <a16:creationId xmlns:a16="http://schemas.microsoft.com/office/drawing/2014/main" id="{99E6F8ED-50CA-D790-FC7B-6EFCA789A5BA}"/>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6" name="Rechthoek 25">
              <a:extLst>
                <a:ext uri="{FF2B5EF4-FFF2-40B4-BE49-F238E27FC236}">
                  <a16:creationId xmlns:a16="http://schemas.microsoft.com/office/drawing/2014/main" id="{9979128C-B140-E686-ED6D-383781EE5BC8}"/>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lphaLcPeriod"/>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Alfabetische </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27" name="Ovaal 26">
              <a:extLst>
                <a:ext uri="{FF2B5EF4-FFF2-40B4-BE49-F238E27FC236}">
                  <a16:creationId xmlns:a16="http://schemas.microsoft.com/office/drawing/2014/main" id="{CB999B65-9366-BE7D-8F0A-E0D1B9FAF7F7}"/>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8" name="Rechthoek 27">
              <a:extLst>
                <a:ext uri="{FF2B5EF4-FFF2-40B4-BE49-F238E27FC236}">
                  <a16:creationId xmlns:a16="http://schemas.microsoft.com/office/drawing/2014/main" id="{88F4E96B-44E9-65E0-9AD2-F5513A7320A4}"/>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tx1"/>
                </a:buClr>
                <a:buSzTx/>
                <a:buFont typeface="Calibri" panose="020F0502020204030204" pitchFamily="34" charset="0"/>
                <a:buNone/>
                <a:tabLst/>
                <a:defRPr/>
              </a:pPr>
              <a:r>
                <a:rPr kumimoji="0" lang="nl-NL" sz="1200" b="0" i="1"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Bronvermelding</a:t>
              </a:r>
            </a:p>
          </p:txBody>
        </p:sp>
        <p:sp>
          <p:nvSpPr>
            <p:cNvPr id="29" name="Ovaal 28">
              <a:extLst>
                <a:ext uri="{FF2B5EF4-FFF2-40B4-BE49-F238E27FC236}">
                  <a16:creationId xmlns:a16="http://schemas.microsoft.com/office/drawing/2014/main" id="{7DFCACED-6317-4B46-AF66-045903A83A35}"/>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30" name="Rechthoek 29">
              <a:extLst>
                <a:ext uri="{FF2B5EF4-FFF2-40B4-BE49-F238E27FC236}">
                  <a16:creationId xmlns:a16="http://schemas.microsoft.com/office/drawing/2014/main" id="{94A2B1C0-2C23-7FE2-3B0A-B1427618D6EF}"/>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600" b="1"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Subtitel #2</a:t>
              </a:r>
            </a:p>
          </p:txBody>
        </p:sp>
        <p:grpSp>
          <p:nvGrpSpPr>
            <p:cNvPr id="33" name="VOORBEELD">
              <a:extLst>
                <a:ext uri="{FF2B5EF4-FFF2-40B4-BE49-F238E27FC236}">
                  <a16:creationId xmlns:a16="http://schemas.microsoft.com/office/drawing/2014/main" id="{64FBC432-F34F-D81D-7BE7-653F6A3EA0B7}"/>
                </a:ext>
              </a:extLst>
            </p:cNvPr>
            <p:cNvGrpSpPr/>
            <p:nvPr userDrawn="1"/>
          </p:nvGrpSpPr>
          <p:grpSpPr>
            <a:xfrm>
              <a:off x="-3605171" y="458674"/>
              <a:ext cx="3234311" cy="558875"/>
              <a:chOff x="-3605171" y="458674"/>
              <a:chExt cx="3234311" cy="558875"/>
            </a:xfrm>
          </p:grpSpPr>
          <p:sp>
            <p:nvSpPr>
              <p:cNvPr id="34" name="Rechthoek 33">
                <a:extLst>
                  <a:ext uri="{FF2B5EF4-FFF2-40B4-BE49-F238E27FC236}">
                    <a16:creationId xmlns:a16="http://schemas.microsoft.com/office/drawing/2014/main" id="{577D43EB-96BF-DF68-C55F-1D134142C138}"/>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5" name="Rechthoek 34">
                <a:extLst>
                  <a:ext uri="{FF2B5EF4-FFF2-40B4-BE49-F238E27FC236}">
                    <a16:creationId xmlns:a16="http://schemas.microsoft.com/office/drawing/2014/main" id="{4A467357-E455-3184-3718-B128C13A24DC}"/>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6" name="Groep 35">
                <a:extLst>
                  <a:ext uri="{FF2B5EF4-FFF2-40B4-BE49-F238E27FC236}">
                    <a16:creationId xmlns:a16="http://schemas.microsoft.com/office/drawing/2014/main" id="{76542179-2B76-2051-C396-F61F178A3A98}"/>
                  </a:ext>
                </a:extLst>
              </p:cNvPr>
              <p:cNvGrpSpPr/>
              <p:nvPr userDrawn="1"/>
            </p:nvGrpSpPr>
            <p:grpSpPr>
              <a:xfrm>
                <a:off x="-3386247" y="830871"/>
                <a:ext cx="139423" cy="109566"/>
                <a:chOff x="-2866744" y="827071"/>
                <a:chExt cx="168701" cy="132575"/>
              </a:xfrm>
            </p:grpSpPr>
            <p:grpSp>
              <p:nvGrpSpPr>
                <p:cNvPr id="67" name="Groep 66">
                  <a:extLst>
                    <a:ext uri="{FF2B5EF4-FFF2-40B4-BE49-F238E27FC236}">
                      <a16:creationId xmlns:a16="http://schemas.microsoft.com/office/drawing/2014/main" id="{FE573314-C306-2286-2B2E-D4C2F0B87910}"/>
                    </a:ext>
                  </a:extLst>
                </p:cNvPr>
                <p:cNvGrpSpPr/>
                <p:nvPr userDrawn="1"/>
              </p:nvGrpSpPr>
              <p:grpSpPr>
                <a:xfrm>
                  <a:off x="-2866744" y="827071"/>
                  <a:ext cx="168701" cy="132575"/>
                  <a:chOff x="-2866744" y="827071"/>
                  <a:chExt cx="168701" cy="132575"/>
                </a:xfrm>
              </p:grpSpPr>
              <p:cxnSp>
                <p:nvCxnSpPr>
                  <p:cNvPr id="69" name="Rechte verbindingslijn 68">
                    <a:extLst>
                      <a:ext uri="{FF2B5EF4-FFF2-40B4-BE49-F238E27FC236}">
                        <a16:creationId xmlns:a16="http://schemas.microsoft.com/office/drawing/2014/main" id="{E887CD20-0662-1CAE-8873-A4631BC25600}"/>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A74C7601-B343-794D-D7F8-DA31B6F3BAAC}"/>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5070A601-48BE-D7E3-37A4-88E28BA23B45}"/>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9F511A8E-C8D5-B075-E9FC-EACBE5F9116C}"/>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3" name="Rechte verbindingslijn 72">
                    <a:extLst>
                      <a:ext uri="{FF2B5EF4-FFF2-40B4-BE49-F238E27FC236}">
                        <a16:creationId xmlns:a16="http://schemas.microsoft.com/office/drawing/2014/main" id="{BDDC797B-C06A-9646-9809-EF89117EE83E}"/>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8" name="Pijl: rechts 67">
                  <a:extLst>
                    <a:ext uri="{FF2B5EF4-FFF2-40B4-BE49-F238E27FC236}">
                      <a16:creationId xmlns:a16="http://schemas.microsoft.com/office/drawing/2014/main" id="{4EB2C2EB-C9B2-A1AB-184C-190B1AC4B94C}"/>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7" name="Groep 36">
                <a:extLst>
                  <a:ext uri="{FF2B5EF4-FFF2-40B4-BE49-F238E27FC236}">
                    <a16:creationId xmlns:a16="http://schemas.microsoft.com/office/drawing/2014/main" id="{A84407B6-7D40-B9B5-DC26-EE07D28B263F}"/>
                  </a:ext>
                </a:extLst>
              </p:cNvPr>
              <p:cNvGrpSpPr/>
              <p:nvPr userDrawn="1"/>
            </p:nvGrpSpPr>
            <p:grpSpPr>
              <a:xfrm>
                <a:off x="-3605171" y="830871"/>
                <a:ext cx="139423" cy="109566"/>
                <a:chOff x="-2866744" y="518074"/>
                <a:chExt cx="168701" cy="132575"/>
              </a:xfrm>
            </p:grpSpPr>
            <p:grpSp>
              <p:nvGrpSpPr>
                <p:cNvPr id="60" name="Groep 59">
                  <a:extLst>
                    <a:ext uri="{FF2B5EF4-FFF2-40B4-BE49-F238E27FC236}">
                      <a16:creationId xmlns:a16="http://schemas.microsoft.com/office/drawing/2014/main" id="{8D71380F-1350-EA69-6BB0-06DF48CAF245}"/>
                    </a:ext>
                  </a:extLst>
                </p:cNvPr>
                <p:cNvGrpSpPr/>
                <p:nvPr userDrawn="1"/>
              </p:nvGrpSpPr>
              <p:grpSpPr>
                <a:xfrm>
                  <a:off x="-2866744" y="518074"/>
                  <a:ext cx="168701" cy="132575"/>
                  <a:chOff x="-2866744" y="518074"/>
                  <a:chExt cx="168701" cy="132575"/>
                </a:xfrm>
              </p:grpSpPr>
              <p:cxnSp>
                <p:nvCxnSpPr>
                  <p:cNvPr id="62" name="Rechte verbindingslijn 61">
                    <a:extLst>
                      <a:ext uri="{FF2B5EF4-FFF2-40B4-BE49-F238E27FC236}">
                        <a16:creationId xmlns:a16="http://schemas.microsoft.com/office/drawing/2014/main" id="{C4823767-9EA0-9EBB-A1B6-9DE6AACC0023}"/>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6EEF5E91-EE11-803C-9D8C-24BC52B1B279}"/>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C9289811-02F6-1852-7407-BEB324DDDF6F}"/>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FB7ACBF3-D35F-E95F-0AC5-495FE4DD6E99}"/>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DF9F7F44-AD9C-094C-75DD-DA7F597F91E8}"/>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1" name="Pijl: rechts 60">
                  <a:extLst>
                    <a:ext uri="{FF2B5EF4-FFF2-40B4-BE49-F238E27FC236}">
                      <a16:creationId xmlns:a16="http://schemas.microsoft.com/office/drawing/2014/main" id="{EEFB5D8D-6461-BDC2-C4E9-70E819130AF3}"/>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38" name="Rechte verbindingslijn 37">
                <a:extLst>
                  <a:ext uri="{FF2B5EF4-FFF2-40B4-BE49-F238E27FC236}">
                    <a16:creationId xmlns:a16="http://schemas.microsoft.com/office/drawing/2014/main" id="{1F2AEE2A-816A-A3A9-B100-9643AB2C6968}"/>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9" name="Rechte verbindingslijn 38">
                <a:extLst>
                  <a:ext uri="{FF2B5EF4-FFF2-40B4-BE49-F238E27FC236}">
                    <a16:creationId xmlns:a16="http://schemas.microsoft.com/office/drawing/2014/main" id="{089B92A4-0396-8DA9-E348-A6F26C46B39B}"/>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0" name="Rechthoek 39">
                <a:extLst>
                  <a:ext uri="{FF2B5EF4-FFF2-40B4-BE49-F238E27FC236}">
                    <a16:creationId xmlns:a16="http://schemas.microsoft.com/office/drawing/2014/main" id="{770BBBAE-D0B8-3954-8001-CDDFB62AD400}"/>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Lijstniveau verlagen</a:t>
                </a:r>
              </a:p>
            </p:txBody>
          </p:sp>
          <p:sp>
            <p:nvSpPr>
              <p:cNvPr id="41" name="Rechthoek 40">
                <a:extLst>
                  <a:ext uri="{FF2B5EF4-FFF2-40B4-BE49-F238E27FC236}">
                    <a16:creationId xmlns:a16="http://schemas.microsoft.com/office/drawing/2014/main" id="{EF6C398A-A82F-B7FB-A297-5ACB9A9F3542}"/>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Lijstniveau verhogen</a:t>
                </a:r>
              </a:p>
            </p:txBody>
          </p:sp>
          <p:grpSp>
            <p:nvGrpSpPr>
              <p:cNvPr id="42" name="Groep 41">
                <a:extLst>
                  <a:ext uri="{FF2B5EF4-FFF2-40B4-BE49-F238E27FC236}">
                    <a16:creationId xmlns:a16="http://schemas.microsoft.com/office/drawing/2014/main" id="{F956B721-3DBE-6B0A-307D-F3D7BB3B4CE4}"/>
                  </a:ext>
                </a:extLst>
              </p:cNvPr>
              <p:cNvGrpSpPr/>
              <p:nvPr userDrawn="1"/>
            </p:nvGrpSpPr>
            <p:grpSpPr>
              <a:xfrm>
                <a:off x="-2916763" y="769168"/>
                <a:ext cx="268738" cy="248381"/>
                <a:chOff x="-2916763" y="769168"/>
                <a:chExt cx="268738" cy="248381"/>
              </a:xfrm>
            </p:grpSpPr>
            <p:sp>
              <p:nvSpPr>
                <p:cNvPr id="52" name="Rechthoek 51">
                  <a:extLst>
                    <a:ext uri="{FF2B5EF4-FFF2-40B4-BE49-F238E27FC236}">
                      <a16:creationId xmlns:a16="http://schemas.microsoft.com/office/drawing/2014/main" id="{89EF3A23-06A3-EB65-A968-D6C0BA04FE14}"/>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53" name="Groep 52">
                  <a:extLst>
                    <a:ext uri="{FF2B5EF4-FFF2-40B4-BE49-F238E27FC236}">
                      <a16:creationId xmlns:a16="http://schemas.microsoft.com/office/drawing/2014/main" id="{F4AACC9E-6647-B23A-0271-1DC935701C6C}"/>
                    </a:ext>
                  </a:extLst>
                </p:cNvPr>
                <p:cNvGrpSpPr/>
                <p:nvPr userDrawn="1"/>
              </p:nvGrpSpPr>
              <p:grpSpPr>
                <a:xfrm>
                  <a:off x="-2866744" y="827071"/>
                  <a:ext cx="168701" cy="132575"/>
                  <a:chOff x="-2866744" y="827071"/>
                  <a:chExt cx="168701" cy="132575"/>
                </a:xfrm>
              </p:grpSpPr>
              <p:cxnSp>
                <p:nvCxnSpPr>
                  <p:cNvPr id="55" name="Rechte verbindingslijn 54">
                    <a:extLst>
                      <a:ext uri="{FF2B5EF4-FFF2-40B4-BE49-F238E27FC236}">
                        <a16:creationId xmlns:a16="http://schemas.microsoft.com/office/drawing/2014/main" id="{F0253BD3-816A-90C2-20B9-D766F5CA7BF9}"/>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4B71E36A-72DD-0B4B-2C81-E35A1CF2383B}"/>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3CBA457C-929B-B7BA-DB66-8A117BE24934}"/>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11B28104-D474-DF4F-11B3-EF27225150E3}"/>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4228E653-3222-DCB6-073E-0167D99CE978}"/>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4" name="Pijl: rechts 53">
                  <a:extLst>
                    <a:ext uri="{FF2B5EF4-FFF2-40B4-BE49-F238E27FC236}">
                      <a16:creationId xmlns:a16="http://schemas.microsoft.com/office/drawing/2014/main" id="{AD89993D-1CFE-247C-D361-7BF52D37D971}"/>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3" name="Groep 42">
                <a:extLst>
                  <a:ext uri="{FF2B5EF4-FFF2-40B4-BE49-F238E27FC236}">
                    <a16:creationId xmlns:a16="http://schemas.microsoft.com/office/drawing/2014/main" id="{52FA6881-DF6F-2852-BD04-71B701C23512}"/>
                  </a:ext>
                </a:extLst>
              </p:cNvPr>
              <p:cNvGrpSpPr/>
              <p:nvPr userDrawn="1"/>
            </p:nvGrpSpPr>
            <p:grpSpPr>
              <a:xfrm>
                <a:off x="-2916763" y="460171"/>
                <a:ext cx="268738" cy="248381"/>
                <a:chOff x="-2916763" y="460171"/>
                <a:chExt cx="268738" cy="248381"/>
              </a:xfrm>
            </p:grpSpPr>
            <p:sp>
              <p:nvSpPr>
                <p:cNvPr id="44" name="Rechthoek 43">
                  <a:extLst>
                    <a:ext uri="{FF2B5EF4-FFF2-40B4-BE49-F238E27FC236}">
                      <a16:creationId xmlns:a16="http://schemas.microsoft.com/office/drawing/2014/main" id="{2000BC67-24D5-13B5-BA9B-B2E4DE90E808}"/>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5" name="Groep 44">
                  <a:extLst>
                    <a:ext uri="{FF2B5EF4-FFF2-40B4-BE49-F238E27FC236}">
                      <a16:creationId xmlns:a16="http://schemas.microsoft.com/office/drawing/2014/main" id="{694FE7D6-361E-558E-FEAC-114006DAD3D6}"/>
                    </a:ext>
                  </a:extLst>
                </p:cNvPr>
                <p:cNvGrpSpPr/>
                <p:nvPr userDrawn="1"/>
              </p:nvGrpSpPr>
              <p:grpSpPr>
                <a:xfrm>
                  <a:off x="-2866744" y="518074"/>
                  <a:ext cx="168701" cy="132575"/>
                  <a:chOff x="-2866744" y="518074"/>
                  <a:chExt cx="168701" cy="132575"/>
                </a:xfrm>
              </p:grpSpPr>
              <p:cxnSp>
                <p:nvCxnSpPr>
                  <p:cNvPr id="47" name="Rechte verbindingslijn 46">
                    <a:extLst>
                      <a:ext uri="{FF2B5EF4-FFF2-40B4-BE49-F238E27FC236}">
                        <a16:creationId xmlns:a16="http://schemas.microsoft.com/office/drawing/2014/main" id="{4CC5DC42-8886-0D59-DE7E-12B3EDD4EA12}"/>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8" name="Rechte verbindingslijn 47">
                    <a:extLst>
                      <a:ext uri="{FF2B5EF4-FFF2-40B4-BE49-F238E27FC236}">
                        <a16:creationId xmlns:a16="http://schemas.microsoft.com/office/drawing/2014/main" id="{2D719EC5-6953-FDDA-BDB7-66E67A77BD82}"/>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033537E7-20F4-C91D-DCE3-310866D92A8C}"/>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14C43FB8-0679-0DA3-7600-36CD50884D7E}"/>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1" name="Rechte verbindingslijn 50">
                    <a:extLst>
                      <a:ext uri="{FF2B5EF4-FFF2-40B4-BE49-F238E27FC236}">
                        <a16:creationId xmlns:a16="http://schemas.microsoft.com/office/drawing/2014/main" id="{4F592C02-255A-7889-B169-4D26E3541F53}"/>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6" name="Pijl: rechts 45">
                  <a:extLst>
                    <a:ext uri="{FF2B5EF4-FFF2-40B4-BE49-F238E27FC236}">
                      <a16:creationId xmlns:a16="http://schemas.microsoft.com/office/drawing/2014/main" id="{F1F88F94-25B0-9B6D-F7A9-8858E27D34E7}"/>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spTree>
    <p:extLst>
      <p:ext uri="{BB962C8B-B14F-4D97-AF65-F5344CB8AC3E}">
        <p14:creationId xmlns:p14="http://schemas.microsoft.com/office/powerpoint/2010/main" val="2123944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kst + afbeelding (M)">
    <p:spTree>
      <p:nvGrpSpPr>
        <p:cNvPr id="1" name=""/>
        <p:cNvGrpSpPr/>
        <p:nvPr/>
      </p:nvGrpSpPr>
      <p:grpSpPr>
        <a:xfrm>
          <a:off x="0" y="0"/>
          <a:ext cx="0" cy="0"/>
          <a:chOff x="0" y="0"/>
          <a:chExt cx="0" cy="0"/>
        </a:xfrm>
      </p:grpSpPr>
      <p:sp>
        <p:nvSpPr>
          <p:cNvPr id="9" name="Tijdelijke aanduiding voor afbeelding 16">
            <a:extLst>
              <a:ext uri="{FF2B5EF4-FFF2-40B4-BE49-F238E27FC236}">
                <a16:creationId xmlns:a16="http://schemas.microsoft.com/office/drawing/2014/main" id="{01448C0E-861A-455D-A196-874AFA9BF79C}"/>
              </a:ext>
            </a:extLst>
          </p:cNvPr>
          <p:cNvSpPr>
            <a:spLocks noGrp="1"/>
          </p:cNvSpPr>
          <p:nvPr>
            <p:ph type="pic" sz="quarter" idx="13" hasCustomPrompt="1"/>
          </p:nvPr>
        </p:nvSpPr>
        <p:spPr>
          <a:xfrm>
            <a:off x="6096000" y="0"/>
            <a:ext cx="6096000" cy="6858000"/>
          </a:xfrm>
          <a:solidFill>
            <a:schemeClr val="bg1">
              <a:lumMod val="95000"/>
            </a:schemeClr>
          </a:solid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nl-NL"/>
              <a:t>Klik op onderstaand pictogram </a:t>
            </a:r>
            <a:br>
              <a:rPr lang="nl-NL"/>
            </a:br>
            <a:r>
              <a:rPr lang="nl-NL"/>
              <a:t>om een afbeelding in te voegen</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720001" y="1593488"/>
            <a:ext cx="4655999" cy="4237200"/>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err="1"/>
              <a:t>Bullet</a:t>
            </a:r>
            <a:endParaRPr lang="nl-NL" noProof="0"/>
          </a:p>
          <a:p>
            <a:pPr lvl="1"/>
            <a:r>
              <a:rPr lang="nl-NL" noProof="0"/>
              <a:t>Sub-</a:t>
            </a:r>
            <a:r>
              <a:rPr lang="nl-NL" noProof="0" err="1"/>
              <a:t>bullet</a:t>
            </a:r>
            <a:r>
              <a:rPr lang="nl-NL" noProof="0"/>
              <a:t> #1</a:t>
            </a:r>
          </a:p>
          <a:p>
            <a:pPr lvl="2"/>
            <a:r>
              <a:rPr lang="nl-NL" noProof="0"/>
              <a:t>Sub-</a:t>
            </a:r>
            <a:r>
              <a:rPr lang="nl-NL" noProof="0" err="1"/>
              <a:t>bullet</a:t>
            </a:r>
            <a:r>
              <a:rPr lang="nl-NL" noProof="0"/>
              <a:t> #2</a:t>
            </a:r>
          </a:p>
          <a:p>
            <a:pPr lvl="3"/>
            <a:r>
              <a:rPr lang="nl-NL" noProof="0"/>
              <a:t>Leestekst</a:t>
            </a:r>
          </a:p>
          <a:p>
            <a:pPr lvl="4"/>
            <a:r>
              <a:rPr lang="nl-NL" noProof="0"/>
              <a:t>Subtitel #1</a:t>
            </a:r>
          </a:p>
          <a:p>
            <a:pPr lvl="5"/>
            <a:r>
              <a:rPr lang="nl-NL" noProof="0"/>
              <a:t>Subtitel #2</a:t>
            </a:r>
          </a:p>
          <a:p>
            <a:pPr lvl="6"/>
            <a:r>
              <a:rPr lang="nl-NL" noProof="0"/>
              <a:t>Numerieke </a:t>
            </a:r>
            <a:r>
              <a:rPr lang="nl-NL" noProof="0" err="1"/>
              <a:t>bullet</a:t>
            </a:r>
            <a:endParaRPr lang="nl-NL" noProof="0"/>
          </a:p>
          <a:p>
            <a:pPr lvl="7"/>
            <a:r>
              <a:rPr lang="nl-NL" noProof="0"/>
              <a:t>Alfabetische </a:t>
            </a:r>
            <a:r>
              <a:rPr lang="nl-NL" noProof="0" err="1"/>
              <a:t>bullet</a:t>
            </a:r>
            <a:endParaRPr lang="nl-NL" noProof="0"/>
          </a:p>
          <a:p>
            <a:pPr lvl="8"/>
            <a:r>
              <a:rPr lang="nl-NL" noProof="0"/>
              <a:t>Bronvermelding</a:t>
            </a:r>
          </a:p>
        </p:txBody>
      </p:sp>
      <p:sp>
        <p:nvSpPr>
          <p:cNvPr id="8" name="Rechthoek 7">
            <a:extLst>
              <a:ext uri="{FF2B5EF4-FFF2-40B4-BE49-F238E27FC236}">
                <a16:creationId xmlns:a16="http://schemas.microsoft.com/office/drawing/2014/main" id="{0F5F4741-7E9A-4CAB-94EB-11EAC243E80F}"/>
              </a:ext>
            </a:extLst>
          </p:cNvPr>
          <p:cNvSpPr/>
          <p:nvPr userDrawn="1"/>
        </p:nvSpPr>
        <p:spPr>
          <a:xfrm>
            <a:off x="0" y="-425941"/>
            <a:ext cx="2030877"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a:solidFill>
                  <a:schemeClr val="accent1"/>
                </a:solidFill>
                <a:latin typeface="+mj-lt"/>
              </a:rPr>
              <a:t>Tekst + afbeelding (M)</a:t>
            </a:r>
          </a:p>
        </p:txBody>
      </p:sp>
      <p:sp>
        <p:nvSpPr>
          <p:cNvPr id="2" name="Tijdelijke aanduiding voor datum 1">
            <a:extLst>
              <a:ext uri="{FF2B5EF4-FFF2-40B4-BE49-F238E27FC236}">
                <a16:creationId xmlns:a16="http://schemas.microsoft.com/office/drawing/2014/main" id="{D2CC7142-B29C-44C0-A766-50C559F83F0D}"/>
              </a:ext>
            </a:extLst>
          </p:cNvPr>
          <p:cNvSpPr>
            <a:spLocks noGrp="1"/>
          </p:cNvSpPr>
          <p:nvPr>
            <p:ph type="dt" sz="half" idx="14"/>
          </p:nvPr>
        </p:nvSpPr>
        <p:spPr/>
        <p:txBody>
          <a:bodyPr/>
          <a:lstStyle/>
          <a:p>
            <a:endParaRPr lang="nl-NL"/>
          </a:p>
        </p:txBody>
      </p:sp>
      <p:sp>
        <p:nvSpPr>
          <p:cNvPr id="4" name="Tijdelijke aanduiding voor voettekst 3">
            <a:extLst>
              <a:ext uri="{FF2B5EF4-FFF2-40B4-BE49-F238E27FC236}">
                <a16:creationId xmlns:a16="http://schemas.microsoft.com/office/drawing/2014/main" id="{4EE62481-B77E-4A1D-9E60-6B5A09612EBB}"/>
              </a:ext>
            </a:extLst>
          </p:cNvPr>
          <p:cNvSpPr>
            <a:spLocks noGrp="1"/>
          </p:cNvSpPr>
          <p:nvPr>
            <p:ph type="ftr" sz="quarter" idx="15"/>
          </p:nvPr>
        </p:nvSpPr>
        <p:spPr/>
        <p:txBody>
          <a:bodyPr/>
          <a:lstStyle/>
          <a:p>
            <a:r>
              <a:rPr lang="nl-NL"/>
              <a:t>Juridisch Loket</a:t>
            </a:r>
          </a:p>
        </p:txBody>
      </p:sp>
      <p:sp>
        <p:nvSpPr>
          <p:cNvPr id="5" name="Tijdelijke aanduiding voor dianummer 4">
            <a:extLst>
              <a:ext uri="{FF2B5EF4-FFF2-40B4-BE49-F238E27FC236}">
                <a16:creationId xmlns:a16="http://schemas.microsoft.com/office/drawing/2014/main" id="{CA4D5831-898C-467F-9278-A1AE8AFEACB0}"/>
              </a:ext>
            </a:extLst>
          </p:cNvPr>
          <p:cNvSpPr>
            <a:spLocks noGrp="1"/>
          </p:cNvSpPr>
          <p:nvPr>
            <p:ph type="sldNum" sz="quarter" idx="16"/>
          </p:nvPr>
        </p:nvSpPr>
        <p:spPr/>
        <p:txBody>
          <a:bodyPr/>
          <a:lstStyle/>
          <a:p>
            <a:fld id="{9E843DB9-9987-4157-AB9C-CEA8D7D910BB}" type="slidenum">
              <a:rPr lang="nl-NL" smtClean="0"/>
              <a:pPr/>
              <a:t>‹nr.›</a:t>
            </a:fld>
            <a:endParaRPr lang="nl-NL"/>
          </a:p>
        </p:txBody>
      </p:sp>
      <p:sp>
        <p:nvSpPr>
          <p:cNvPr id="6" name="Tijdelijke aanduiding voor tekst 7">
            <a:extLst>
              <a:ext uri="{FF2B5EF4-FFF2-40B4-BE49-F238E27FC236}">
                <a16:creationId xmlns:a16="http://schemas.microsoft.com/office/drawing/2014/main" id="{A8937BE6-4F28-6A5F-0C22-7B17BA113955}"/>
              </a:ext>
            </a:extLst>
          </p:cNvPr>
          <p:cNvSpPr>
            <a:spLocks noGrp="1"/>
          </p:cNvSpPr>
          <p:nvPr>
            <p:ph type="body" sz="quarter" idx="17" hasCustomPrompt="1"/>
          </p:nvPr>
        </p:nvSpPr>
        <p:spPr>
          <a:xfrm>
            <a:off x="719138" y="472916"/>
            <a:ext cx="9847262" cy="246221"/>
          </a:xfrm>
        </p:spPr>
        <p:txBody>
          <a:bodyPr anchor="b"/>
          <a:lstStyle>
            <a:lvl1pPr marL="0" indent="0">
              <a:buNone/>
              <a:defRPr sz="1600" b="1">
                <a:solidFill>
                  <a:schemeClr val="accent2"/>
                </a:solidFill>
              </a:defRPr>
            </a:lvl1pPr>
          </a:lstStyle>
          <a:p>
            <a:pPr lvl="0"/>
            <a:r>
              <a:rPr lang="nl-NL"/>
              <a:t>Hoofdstuk</a:t>
            </a:r>
          </a:p>
        </p:txBody>
      </p:sp>
      <p:grpSp>
        <p:nvGrpSpPr>
          <p:cNvPr id="7" name="INSTRUCTIE">
            <a:extLst>
              <a:ext uri="{FF2B5EF4-FFF2-40B4-BE49-F238E27FC236}">
                <a16:creationId xmlns:a16="http://schemas.microsoft.com/office/drawing/2014/main" id="{DBC3FE70-E11D-0CDF-2708-0624ADF5FF0D}"/>
              </a:ext>
            </a:extLst>
          </p:cNvPr>
          <p:cNvGrpSpPr/>
          <p:nvPr userDrawn="1"/>
        </p:nvGrpSpPr>
        <p:grpSpPr>
          <a:xfrm>
            <a:off x="-3786165" y="0"/>
            <a:ext cx="3593091" cy="4641338"/>
            <a:chOff x="-3786165" y="0"/>
            <a:chExt cx="3593091" cy="4641338"/>
          </a:xfrm>
        </p:grpSpPr>
        <p:sp>
          <p:nvSpPr>
            <p:cNvPr id="10" name="Rechthoek 9">
              <a:extLst>
                <a:ext uri="{FF2B5EF4-FFF2-40B4-BE49-F238E27FC236}">
                  <a16:creationId xmlns:a16="http://schemas.microsoft.com/office/drawing/2014/main" id="{11272971-AA9A-28AB-A9DD-DFD08CC79B3E}"/>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LIJSTNIVEAU kiezen</a:t>
              </a:r>
            </a:p>
          </p:txBody>
        </p:sp>
        <p:sp>
          <p:nvSpPr>
            <p:cNvPr id="11" name="Ovaal 10">
              <a:extLst>
                <a:ext uri="{FF2B5EF4-FFF2-40B4-BE49-F238E27FC236}">
                  <a16:creationId xmlns:a16="http://schemas.microsoft.com/office/drawing/2014/main" id="{F46CBAA0-C018-6AD6-D6DE-6BAA08E0B725}"/>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2" name="Rechthoek 11">
              <a:extLst>
                <a:ext uri="{FF2B5EF4-FFF2-40B4-BE49-F238E27FC236}">
                  <a16:creationId xmlns:a16="http://schemas.microsoft.com/office/drawing/2014/main" id="{C3EF930A-CCC7-3E7F-61E9-0EC23C5B8FCA}"/>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14" name="Ovaal 13">
              <a:extLst>
                <a:ext uri="{FF2B5EF4-FFF2-40B4-BE49-F238E27FC236}">
                  <a16:creationId xmlns:a16="http://schemas.microsoft.com/office/drawing/2014/main" id="{26411A76-B802-267A-D197-57A2C804E63E}"/>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5" name="Rechthoek 14">
              <a:extLst>
                <a:ext uri="{FF2B5EF4-FFF2-40B4-BE49-F238E27FC236}">
                  <a16:creationId xmlns:a16="http://schemas.microsoft.com/office/drawing/2014/main" id="{D70EEE6D-1EDA-D9FD-6E28-BC011989A56F}"/>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6" name="Rechthoek 15">
              <a:extLst>
                <a:ext uri="{FF2B5EF4-FFF2-40B4-BE49-F238E27FC236}">
                  <a16:creationId xmlns:a16="http://schemas.microsoft.com/office/drawing/2014/main" id="{0AC8B049-2B5E-2773-2F46-F7EAA0A02AD8}"/>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Calibri" panose="020F0502020204030204" pitchFamily="34" charset="0"/>
                <a:buChar char="•"/>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 #1</a:t>
              </a:r>
            </a:p>
          </p:txBody>
        </p:sp>
        <p:sp>
          <p:nvSpPr>
            <p:cNvPr id="17" name="Ovaal 16">
              <a:extLst>
                <a:ext uri="{FF2B5EF4-FFF2-40B4-BE49-F238E27FC236}">
                  <a16:creationId xmlns:a16="http://schemas.microsoft.com/office/drawing/2014/main" id="{3FB29413-E6B3-594F-0AFF-3C7D74EA05AC}"/>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8" name="Rechthoek 17">
              <a:extLst>
                <a:ext uri="{FF2B5EF4-FFF2-40B4-BE49-F238E27FC236}">
                  <a16:creationId xmlns:a16="http://schemas.microsoft.com/office/drawing/2014/main" id="{FB2D94F5-CE51-6CD7-8990-88AC3CC61AB7}"/>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539750" marR="0" lvl="0" indent="-177800" defTabSz="914400" eaLnBrk="1" fontAlgn="auto" latinLnBrk="0" hangingPunct="1">
                <a:lnSpc>
                  <a:spcPct val="100000"/>
                </a:lnSpc>
                <a:spcBef>
                  <a:spcPts val="600"/>
                </a:spcBef>
                <a:spcAft>
                  <a:spcPts val="600"/>
                </a:spcAft>
                <a:buClr>
                  <a:schemeClr val="accent4"/>
                </a:buClr>
                <a:buSzTx/>
                <a:buFont typeface="Calibri" panose="020F0502020204030204" pitchFamily="34" charset="0"/>
                <a:buChar char="–"/>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 #2</a:t>
              </a:r>
            </a:p>
          </p:txBody>
        </p:sp>
        <p:sp>
          <p:nvSpPr>
            <p:cNvPr id="19" name="Ovaal 18">
              <a:extLst>
                <a:ext uri="{FF2B5EF4-FFF2-40B4-BE49-F238E27FC236}">
                  <a16:creationId xmlns:a16="http://schemas.microsoft.com/office/drawing/2014/main" id="{05DA3A31-C235-47DE-FE00-415A2B4093EE}"/>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0" name="Rechthoek 19">
              <a:extLst>
                <a:ext uri="{FF2B5EF4-FFF2-40B4-BE49-F238E27FC236}">
                  <a16:creationId xmlns:a16="http://schemas.microsoft.com/office/drawing/2014/main" id="{35D810FD-EC15-457A-404F-1251B1199DF1}"/>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Leestekst</a:t>
              </a:r>
            </a:p>
          </p:txBody>
        </p:sp>
        <p:sp>
          <p:nvSpPr>
            <p:cNvPr id="21" name="Ovaal 20">
              <a:extLst>
                <a:ext uri="{FF2B5EF4-FFF2-40B4-BE49-F238E27FC236}">
                  <a16:creationId xmlns:a16="http://schemas.microsoft.com/office/drawing/2014/main" id="{4C406041-A0FB-2E8D-4E4D-36BDB9A13BCD}"/>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2" name="Rechthoek 21">
              <a:extLst>
                <a:ext uri="{FF2B5EF4-FFF2-40B4-BE49-F238E27FC236}">
                  <a16:creationId xmlns:a16="http://schemas.microsoft.com/office/drawing/2014/main" id="{8B5B9282-60D9-0DC4-1C6B-83299436DD3C}"/>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800" b="1" i="0" u="none" strike="noStrike" kern="0" cap="none" spc="0" normalizeH="0" baseline="0" noProof="0">
                  <a:ln>
                    <a:noFill/>
                  </a:ln>
                  <a:solidFill>
                    <a:schemeClr val="accent1"/>
                  </a:solidFill>
                  <a:effectLst/>
                  <a:uLnTx/>
                  <a:uFillTx/>
                  <a:latin typeface="Calibri" panose="020F0502020204030204" pitchFamily="34" charset="0"/>
                  <a:cs typeface="Calibri" panose="020F0502020204030204" pitchFamily="34" charset="0"/>
                </a:rPr>
                <a:t>Subtitel #1</a:t>
              </a:r>
            </a:p>
          </p:txBody>
        </p:sp>
        <p:sp>
          <p:nvSpPr>
            <p:cNvPr id="23" name="Ovaal 22">
              <a:extLst>
                <a:ext uri="{FF2B5EF4-FFF2-40B4-BE49-F238E27FC236}">
                  <a16:creationId xmlns:a16="http://schemas.microsoft.com/office/drawing/2014/main" id="{C9E7D9B7-32D0-01CF-753A-8FE33FBFD586}"/>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4" name="Rechthoek 23">
              <a:extLst>
                <a:ext uri="{FF2B5EF4-FFF2-40B4-BE49-F238E27FC236}">
                  <a16:creationId xmlns:a16="http://schemas.microsoft.com/office/drawing/2014/main" id="{7806A3D6-BB8E-8953-DA4C-81EF35299EF2}"/>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Numerieke </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25" name="Ovaal 24">
              <a:extLst>
                <a:ext uri="{FF2B5EF4-FFF2-40B4-BE49-F238E27FC236}">
                  <a16:creationId xmlns:a16="http://schemas.microsoft.com/office/drawing/2014/main" id="{15196F41-25B2-DFBE-8C66-12114964A230}"/>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6" name="Rechthoek 25">
              <a:extLst>
                <a:ext uri="{FF2B5EF4-FFF2-40B4-BE49-F238E27FC236}">
                  <a16:creationId xmlns:a16="http://schemas.microsoft.com/office/drawing/2014/main" id="{CC036633-BA12-D7CF-443D-081C3B399A65}"/>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lphaLcPeriod"/>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Alfabetische </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27" name="Ovaal 26">
              <a:extLst>
                <a:ext uri="{FF2B5EF4-FFF2-40B4-BE49-F238E27FC236}">
                  <a16:creationId xmlns:a16="http://schemas.microsoft.com/office/drawing/2014/main" id="{CDFD55E3-11F4-5064-5853-C2FE5D7C6597}"/>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8" name="Rechthoek 27">
              <a:extLst>
                <a:ext uri="{FF2B5EF4-FFF2-40B4-BE49-F238E27FC236}">
                  <a16:creationId xmlns:a16="http://schemas.microsoft.com/office/drawing/2014/main" id="{0ADB97A5-2981-5CC2-6FB7-73EB80E5564E}"/>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tx1"/>
                </a:buClr>
                <a:buSzTx/>
                <a:buFont typeface="Calibri" panose="020F0502020204030204" pitchFamily="34" charset="0"/>
                <a:buNone/>
                <a:tabLst/>
                <a:defRPr/>
              </a:pPr>
              <a:r>
                <a:rPr kumimoji="0" lang="nl-NL" sz="1200" b="0" i="1"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Bronvermelding</a:t>
              </a:r>
            </a:p>
          </p:txBody>
        </p:sp>
        <p:sp>
          <p:nvSpPr>
            <p:cNvPr id="29" name="Ovaal 28">
              <a:extLst>
                <a:ext uri="{FF2B5EF4-FFF2-40B4-BE49-F238E27FC236}">
                  <a16:creationId xmlns:a16="http://schemas.microsoft.com/office/drawing/2014/main" id="{7FED4DD3-6858-8F9A-3621-ADF4B5B0E285}"/>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30" name="Rechthoek 29">
              <a:extLst>
                <a:ext uri="{FF2B5EF4-FFF2-40B4-BE49-F238E27FC236}">
                  <a16:creationId xmlns:a16="http://schemas.microsoft.com/office/drawing/2014/main" id="{6B7FB8EB-3ACC-0EA6-66B5-10B34220AA0D}"/>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600" b="1"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Subtitel #2</a:t>
              </a:r>
            </a:p>
          </p:txBody>
        </p:sp>
        <p:grpSp>
          <p:nvGrpSpPr>
            <p:cNvPr id="31" name="VOORBEELD">
              <a:extLst>
                <a:ext uri="{FF2B5EF4-FFF2-40B4-BE49-F238E27FC236}">
                  <a16:creationId xmlns:a16="http://schemas.microsoft.com/office/drawing/2014/main" id="{5FE19A8A-1047-614A-B731-113335F09206}"/>
                </a:ext>
              </a:extLst>
            </p:cNvPr>
            <p:cNvGrpSpPr/>
            <p:nvPr userDrawn="1"/>
          </p:nvGrpSpPr>
          <p:grpSpPr>
            <a:xfrm>
              <a:off x="-3605171" y="458674"/>
              <a:ext cx="3234311" cy="558875"/>
              <a:chOff x="-3605171" y="458674"/>
              <a:chExt cx="3234311" cy="558875"/>
            </a:xfrm>
          </p:grpSpPr>
          <p:sp>
            <p:nvSpPr>
              <p:cNvPr id="32" name="Rechthoek 31">
                <a:extLst>
                  <a:ext uri="{FF2B5EF4-FFF2-40B4-BE49-F238E27FC236}">
                    <a16:creationId xmlns:a16="http://schemas.microsoft.com/office/drawing/2014/main" id="{5F80FBEC-8F12-A5C0-17BE-8FB2358C6970}"/>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3" name="Rechthoek 32">
                <a:extLst>
                  <a:ext uri="{FF2B5EF4-FFF2-40B4-BE49-F238E27FC236}">
                    <a16:creationId xmlns:a16="http://schemas.microsoft.com/office/drawing/2014/main" id="{B480F4A1-B2CA-82BD-1E3E-4C44234D53C8}"/>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4" name="Groep 33">
                <a:extLst>
                  <a:ext uri="{FF2B5EF4-FFF2-40B4-BE49-F238E27FC236}">
                    <a16:creationId xmlns:a16="http://schemas.microsoft.com/office/drawing/2014/main" id="{51AC4EC8-280E-6804-1175-F3F7EDB6F446}"/>
                  </a:ext>
                </a:extLst>
              </p:cNvPr>
              <p:cNvGrpSpPr/>
              <p:nvPr userDrawn="1"/>
            </p:nvGrpSpPr>
            <p:grpSpPr>
              <a:xfrm>
                <a:off x="-3386247" y="830871"/>
                <a:ext cx="139423" cy="109566"/>
                <a:chOff x="-2866744" y="827071"/>
                <a:chExt cx="168701" cy="132575"/>
              </a:xfrm>
            </p:grpSpPr>
            <p:grpSp>
              <p:nvGrpSpPr>
                <p:cNvPr id="65" name="Groep 64">
                  <a:extLst>
                    <a:ext uri="{FF2B5EF4-FFF2-40B4-BE49-F238E27FC236}">
                      <a16:creationId xmlns:a16="http://schemas.microsoft.com/office/drawing/2014/main" id="{09EDAF50-CB14-DBB1-BD83-DBEB8B36A2D9}"/>
                    </a:ext>
                  </a:extLst>
                </p:cNvPr>
                <p:cNvGrpSpPr/>
                <p:nvPr userDrawn="1"/>
              </p:nvGrpSpPr>
              <p:grpSpPr>
                <a:xfrm>
                  <a:off x="-2866744" y="827071"/>
                  <a:ext cx="168701" cy="132575"/>
                  <a:chOff x="-2866744" y="827071"/>
                  <a:chExt cx="168701" cy="132575"/>
                </a:xfrm>
              </p:grpSpPr>
              <p:cxnSp>
                <p:nvCxnSpPr>
                  <p:cNvPr id="67" name="Rechte verbindingslijn 66">
                    <a:extLst>
                      <a:ext uri="{FF2B5EF4-FFF2-40B4-BE49-F238E27FC236}">
                        <a16:creationId xmlns:a16="http://schemas.microsoft.com/office/drawing/2014/main" id="{7E662D04-D7C2-1D0C-6214-E6914AEF2B5E}"/>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B58446A3-4047-956F-8C65-FFDF0C505900}"/>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33F495F8-4E04-3F83-E184-C0AE300856D8}"/>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6382C489-B6B9-A46F-199D-B135F9805EF0}"/>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B5DA37AB-7226-5B56-37A9-1CCBC2DB88B9}"/>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6" name="Pijl: rechts 65">
                  <a:extLst>
                    <a:ext uri="{FF2B5EF4-FFF2-40B4-BE49-F238E27FC236}">
                      <a16:creationId xmlns:a16="http://schemas.microsoft.com/office/drawing/2014/main" id="{83F11C61-4C3F-5E39-6ED2-112E58996238}"/>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5" name="Groep 34">
                <a:extLst>
                  <a:ext uri="{FF2B5EF4-FFF2-40B4-BE49-F238E27FC236}">
                    <a16:creationId xmlns:a16="http://schemas.microsoft.com/office/drawing/2014/main" id="{EB2375C5-637B-50EE-D1AA-DF8D8668569C}"/>
                  </a:ext>
                </a:extLst>
              </p:cNvPr>
              <p:cNvGrpSpPr/>
              <p:nvPr userDrawn="1"/>
            </p:nvGrpSpPr>
            <p:grpSpPr>
              <a:xfrm>
                <a:off x="-3605171" y="830871"/>
                <a:ext cx="139423" cy="109566"/>
                <a:chOff x="-2866744" y="518074"/>
                <a:chExt cx="168701" cy="132575"/>
              </a:xfrm>
            </p:grpSpPr>
            <p:grpSp>
              <p:nvGrpSpPr>
                <p:cNvPr id="58" name="Groep 57">
                  <a:extLst>
                    <a:ext uri="{FF2B5EF4-FFF2-40B4-BE49-F238E27FC236}">
                      <a16:creationId xmlns:a16="http://schemas.microsoft.com/office/drawing/2014/main" id="{CC6E5246-888E-5911-8185-921995C0377A}"/>
                    </a:ext>
                  </a:extLst>
                </p:cNvPr>
                <p:cNvGrpSpPr/>
                <p:nvPr userDrawn="1"/>
              </p:nvGrpSpPr>
              <p:grpSpPr>
                <a:xfrm>
                  <a:off x="-2866744" y="518074"/>
                  <a:ext cx="168701" cy="132575"/>
                  <a:chOff x="-2866744" y="518074"/>
                  <a:chExt cx="168701" cy="132575"/>
                </a:xfrm>
              </p:grpSpPr>
              <p:cxnSp>
                <p:nvCxnSpPr>
                  <p:cNvPr id="60" name="Rechte verbindingslijn 59">
                    <a:extLst>
                      <a:ext uri="{FF2B5EF4-FFF2-40B4-BE49-F238E27FC236}">
                        <a16:creationId xmlns:a16="http://schemas.microsoft.com/office/drawing/2014/main" id="{E3DB8D93-0A92-EF54-D608-1748D8C9509D}"/>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2CC08E5A-9EBC-9197-D8F4-348C03D7E11E}"/>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8AF6134F-4D6B-A1C5-53FE-D48E89677B76}"/>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87A8CB71-9113-A60C-BBA2-C5CBD13C3DFA}"/>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6F41AB9C-3C50-15D8-736D-CCE1C1DBFD8B}"/>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9" name="Pijl: rechts 58">
                  <a:extLst>
                    <a:ext uri="{FF2B5EF4-FFF2-40B4-BE49-F238E27FC236}">
                      <a16:creationId xmlns:a16="http://schemas.microsoft.com/office/drawing/2014/main" id="{C69AEE5E-464C-013E-88EF-DEF3B396A6B2}"/>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36" name="Rechte verbindingslijn 35">
                <a:extLst>
                  <a:ext uri="{FF2B5EF4-FFF2-40B4-BE49-F238E27FC236}">
                    <a16:creationId xmlns:a16="http://schemas.microsoft.com/office/drawing/2014/main" id="{D93F0F0F-9E4A-6CFE-2FF4-33BFCBD3645F}"/>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7" name="Rechte verbindingslijn 36">
                <a:extLst>
                  <a:ext uri="{FF2B5EF4-FFF2-40B4-BE49-F238E27FC236}">
                    <a16:creationId xmlns:a16="http://schemas.microsoft.com/office/drawing/2014/main" id="{D4921F69-D3A0-241D-6E7F-F1915C7F8CDD}"/>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8" name="Rechthoek 37">
                <a:extLst>
                  <a:ext uri="{FF2B5EF4-FFF2-40B4-BE49-F238E27FC236}">
                    <a16:creationId xmlns:a16="http://schemas.microsoft.com/office/drawing/2014/main" id="{735D1360-53A7-D339-C4DF-606875D2AB41}"/>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Lijstniveau verlagen</a:t>
                </a:r>
              </a:p>
            </p:txBody>
          </p:sp>
          <p:sp>
            <p:nvSpPr>
              <p:cNvPr id="39" name="Rechthoek 38">
                <a:extLst>
                  <a:ext uri="{FF2B5EF4-FFF2-40B4-BE49-F238E27FC236}">
                    <a16:creationId xmlns:a16="http://schemas.microsoft.com/office/drawing/2014/main" id="{9D17B97A-9564-34D1-25BF-D8E5AF06921F}"/>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Lijstniveau verhogen</a:t>
                </a:r>
              </a:p>
            </p:txBody>
          </p:sp>
          <p:grpSp>
            <p:nvGrpSpPr>
              <p:cNvPr id="40" name="Groep 39">
                <a:extLst>
                  <a:ext uri="{FF2B5EF4-FFF2-40B4-BE49-F238E27FC236}">
                    <a16:creationId xmlns:a16="http://schemas.microsoft.com/office/drawing/2014/main" id="{F2482724-69DF-24B3-E52F-6D8F61875B65}"/>
                  </a:ext>
                </a:extLst>
              </p:cNvPr>
              <p:cNvGrpSpPr/>
              <p:nvPr userDrawn="1"/>
            </p:nvGrpSpPr>
            <p:grpSpPr>
              <a:xfrm>
                <a:off x="-2916763" y="769168"/>
                <a:ext cx="268738" cy="248381"/>
                <a:chOff x="-2916763" y="769168"/>
                <a:chExt cx="268738" cy="248381"/>
              </a:xfrm>
            </p:grpSpPr>
            <p:sp>
              <p:nvSpPr>
                <p:cNvPr id="50" name="Rechthoek 49">
                  <a:extLst>
                    <a:ext uri="{FF2B5EF4-FFF2-40B4-BE49-F238E27FC236}">
                      <a16:creationId xmlns:a16="http://schemas.microsoft.com/office/drawing/2014/main" id="{B06ACC04-ED37-8C3F-FE42-1A1FC79FFF2E}"/>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51" name="Groep 50">
                  <a:extLst>
                    <a:ext uri="{FF2B5EF4-FFF2-40B4-BE49-F238E27FC236}">
                      <a16:creationId xmlns:a16="http://schemas.microsoft.com/office/drawing/2014/main" id="{68DBE30F-65B3-44FF-F25B-3FCA96EC226E}"/>
                    </a:ext>
                  </a:extLst>
                </p:cNvPr>
                <p:cNvGrpSpPr/>
                <p:nvPr userDrawn="1"/>
              </p:nvGrpSpPr>
              <p:grpSpPr>
                <a:xfrm>
                  <a:off x="-2866744" y="827071"/>
                  <a:ext cx="168701" cy="132575"/>
                  <a:chOff x="-2866744" y="827071"/>
                  <a:chExt cx="168701" cy="132575"/>
                </a:xfrm>
              </p:grpSpPr>
              <p:cxnSp>
                <p:nvCxnSpPr>
                  <p:cNvPr id="53" name="Rechte verbindingslijn 52">
                    <a:extLst>
                      <a:ext uri="{FF2B5EF4-FFF2-40B4-BE49-F238E27FC236}">
                        <a16:creationId xmlns:a16="http://schemas.microsoft.com/office/drawing/2014/main" id="{66B13178-8CF2-A409-1A6E-D5B5C87C32E0}"/>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F0CCAA86-5C4D-2F7B-38DD-E86D057CBD5A}"/>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CCDDA66D-336A-E1E5-CA49-6196EE63EACB}"/>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61E4B065-F482-3932-32A0-150FFFF49212}"/>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9CE05587-F306-D18A-581A-C5E7D6257AF5}"/>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2" name="Pijl: rechts 51">
                  <a:extLst>
                    <a:ext uri="{FF2B5EF4-FFF2-40B4-BE49-F238E27FC236}">
                      <a16:creationId xmlns:a16="http://schemas.microsoft.com/office/drawing/2014/main" id="{530608B4-093E-ABE7-CDF0-F7A9B69866FF}"/>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1" name="Groep 40">
                <a:extLst>
                  <a:ext uri="{FF2B5EF4-FFF2-40B4-BE49-F238E27FC236}">
                    <a16:creationId xmlns:a16="http://schemas.microsoft.com/office/drawing/2014/main" id="{BB5DE682-4C86-5093-9BBB-876339DB110B}"/>
                  </a:ext>
                </a:extLst>
              </p:cNvPr>
              <p:cNvGrpSpPr/>
              <p:nvPr userDrawn="1"/>
            </p:nvGrpSpPr>
            <p:grpSpPr>
              <a:xfrm>
                <a:off x="-2916763" y="460171"/>
                <a:ext cx="268738" cy="248381"/>
                <a:chOff x="-2916763" y="460171"/>
                <a:chExt cx="268738" cy="248381"/>
              </a:xfrm>
            </p:grpSpPr>
            <p:sp>
              <p:nvSpPr>
                <p:cNvPr id="42" name="Rechthoek 41">
                  <a:extLst>
                    <a:ext uri="{FF2B5EF4-FFF2-40B4-BE49-F238E27FC236}">
                      <a16:creationId xmlns:a16="http://schemas.microsoft.com/office/drawing/2014/main" id="{6B212A58-0A3C-B375-8304-1F1D07FA8B20}"/>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3" name="Groep 42">
                  <a:extLst>
                    <a:ext uri="{FF2B5EF4-FFF2-40B4-BE49-F238E27FC236}">
                      <a16:creationId xmlns:a16="http://schemas.microsoft.com/office/drawing/2014/main" id="{16C6A44B-676A-D27D-A760-8ED5F0947880}"/>
                    </a:ext>
                  </a:extLst>
                </p:cNvPr>
                <p:cNvGrpSpPr/>
                <p:nvPr userDrawn="1"/>
              </p:nvGrpSpPr>
              <p:grpSpPr>
                <a:xfrm>
                  <a:off x="-2866744" y="518074"/>
                  <a:ext cx="168701" cy="132575"/>
                  <a:chOff x="-2866744" y="518074"/>
                  <a:chExt cx="168701" cy="132575"/>
                </a:xfrm>
              </p:grpSpPr>
              <p:cxnSp>
                <p:nvCxnSpPr>
                  <p:cNvPr id="45" name="Rechte verbindingslijn 44">
                    <a:extLst>
                      <a:ext uri="{FF2B5EF4-FFF2-40B4-BE49-F238E27FC236}">
                        <a16:creationId xmlns:a16="http://schemas.microsoft.com/office/drawing/2014/main" id="{20F1082D-90F8-82E4-670D-A28B9923CC92}"/>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6" name="Rechte verbindingslijn 45">
                    <a:extLst>
                      <a:ext uri="{FF2B5EF4-FFF2-40B4-BE49-F238E27FC236}">
                        <a16:creationId xmlns:a16="http://schemas.microsoft.com/office/drawing/2014/main" id="{C8D6F3F3-1019-7490-F3BD-F3368352B847}"/>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7" name="Rechte verbindingslijn 46">
                    <a:extLst>
                      <a:ext uri="{FF2B5EF4-FFF2-40B4-BE49-F238E27FC236}">
                        <a16:creationId xmlns:a16="http://schemas.microsoft.com/office/drawing/2014/main" id="{5597339D-2B55-DBBD-C95C-61B65C4AC6A9}"/>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8" name="Rechte verbindingslijn 47">
                    <a:extLst>
                      <a:ext uri="{FF2B5EF4-FFF2-40B4-BE49-F238E27FC236}">
                        <a16:creationId xmlns:a16="http://schemas.microsoft.com/office/drawing/2014/main" id="{894FA951-E469-1D52-6A85-CBEEB265EFF4}"/>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457CCADC-997E-4080-53FC-CFB90697D84E}"/>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4" name="Pijl: rechts 43">
                  <a:extLst>
                    <a:ext uri="{FF2B5EF4-FFF2-40B4-BE49-F238E27FC236}">
                      <a16:creationId xmlns:a16="http://schemas.microsoft.com/office/drawing/2014/main" id="{65FC4BF0-673E-2966-5DD9-36B0F2E29B76}"/>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sp>
        <p:nvSpPr>
          <p:cNvPr id="72" name="Titel 71">
            <a:extLst>
              <a:ext uri="{FF2B5EF4-FFF2-40B4-BE49-F238E27FC236}">
                <a16:creationId xmlns:a16="http://schemas.microsoft.com/office/drawing/2014/main" id="{0D308399-B019-645B-D25A-67D78EC0D299}"/>
              </a:ext>
            </a:extLst>
          </p:cNvPr>
          <p:cNvSpPr>
            <a:spLocks noGrp="1"/>
          </p:cNvSpPr>
          <p:nvPr>
            <p:ph type="title" hasCustomPrompt="1"/>
          </p:nvPr>
        </p:nvSpPr>
        <p:spPr/>
        <p:txBody>
          <a:bodyPr/>
          <a:lstStyle>
            <a:lvl1pPr>
              <a:defRPr/>
            </a:lvl1pPr>
          </a:lstStyle>
          <a:p>
            <a:r>
              <a:rPr lang="nl-NL"/>
              <a:t>Plaats titel hier</a:t>
            </a:r>
          </a:p>
        </p:txBody>
      </p:sp>
    </p:spTree>
    <p:extLst>
      <p:ext uri="{BB962C8B-B14F-4D97-AF65-F5344CB8AC3E}">
        <p14:creationId xmlns:p14="http://schemas.microsoft.com/office/powerpoint/2010/main" val="858104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el + afbeelding (M)">
    <p:spTree>
      <p:nvGrpSpPr>
        <p:cNvPr id="1" name=""/>
        <p:cNvGrpSpPr/>
        <p:nvPr/>
      </p:nvGrpSpPr>
      <p:grpSpPr>
        <a:xfrm>
          <a:off x="0" y="0"/>
          <a:ext cx="0" cy="0"/>
          <a:chOff x="0" y="0"/>
          <a:chExt cx="0" cy="0"/>
        </a:xfrm>
      </p:grpSpPr>
      <p:sp>
        <p:nvSpPr>
          <p:cNvPr id="9" name="Tijdelijke aanduiding voor afbeelding 16">
            <a:extLst>
              <a:ext uri="{FF2B5EF4-FFF2-40B4-BE49-F238E27FC236}">
                <a16:creationId xmlns:a16="http://schemas.microsoft.com/office/drawing/2014/main" id="{01448C0E-861A-455D-A196-874AFA9BF79C}"/>
              </a:ext>
            </a:extLst>
          </p:cNvPr>
          <p:cNvSpPr>
            <a:spLocks noGrp="1"/>
          </p:cNvSpPr>
          <p:nvPr>
            <p:ph type="pic" sz="quarter" idx="13" hasCustomPrompt="1"/>
          </p:nvPr>
        </p:nvSpPr>
        <p:spPr>
          <a:xfrm>
            <a:off x="6095138" y="0"/>
            <a:ext cx="6096861" cy="6858000"/>
          </a:xfrm>
          <a:solidFill>
            <a:schemeClr val="bg1">
              <a:lumMod val="95000"/>
            </a:schemeClr>
          </a:solid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nl-NL"/>
              <a:t>Klik op onderstaand pictogram </a:t>
            </a:r>
            <a:br>
              <a:rPr lang="nl-NL"/>
            </a:br>
            <a:r>
              <a:rPr lang="nl-NL"/>
              <a:t>om een afbeelding in te voegen</a:t>
            </a:r>
          </a:p>
        </p:txBody>
      </p:sp>
      <p:sp>
        <p:nvSpPr>
          <p:cNvPr id="13" name="Titel 12">
            <a:extLst>
              <a:ext uri="{FF2B5EF4-FFF2-40B4-BE49-F238E27FC236}">
                <a16:creationId xmlns:a16="http://schemas.microsoft.com/office/drawing/2014/main" id="{E541B53C-EDA7-4445-8B1E-7C9991C20FEA}"/>
              </a:ext>
            </a:extLst>
          </p:cNvPr>
          <p:cNvSpPr>
            <a:spLocks noGrp="1"/>
          </p:cNvSpPr>
          <p:nvPr>
            <p:ph type="title" hasCustomPrompt="1"/>
          </p:nvPr>
        </p:nvSpPr>
        <p:spPr>
          <a:xfrm>
            <a:off x="720001" y="720000"/>
            <a:ext cx="4656000" cy="369025"/>
          </a:xfrm>
        </p:spPr>
        <p:txBody>
          <a:bodyPr/>
          <a:lstStyle/>
          <a:p>
            <a:r>
              <a:rPr lang="nl-NL" noProof="0"/>
              <a:t>Plaats titel hier</a:t>
            </a:r>
            <a:endParaRPr lang="nl-NL"/>
          </a:p>
        </p:txBody>
      </p:sp>
      <p:sp>
        <p:nvSpPr>
          <p:cNvPr id="8" name="Rechthoek 7">
            <a:extLst>
              <a:ext uri="{FF2B5EF4-FFF2-40B4-BE49-F238E27FC236}">
                <a16:creationId xmlns:a16="http://schemas.microsoft.com/office/drawing/2014/main" id="{0F5F4741-7E9A-4CAB-94EB-11EAC243E80F}"/>
              </a:ext>
            </a:extLst>
          </p:cNvPr>
          <p:cNvSpPr/>
          <p:nvPr userDrawn="1"/>
        </p:nvSpPr>
        <p:spPr>
          <a:xfrm>
            <a:off x="0" y="-425941"/>
            <a:ext cx="1925592"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a:solidFill>
                  <a:schemeClr val="accent1"/>
                </a:solidFill>
                <a:latin typeface="+mj-lt"/>
              </a:rPr>
              <a:t>Titel + afbeelding (M)</a:t>
            </a:r>
          </a:p>
        </p:txBody>
      </p:sp>
      <p:sp>
        <p:nvSpPr>
          <p:cNvPr id="2" name="Tijdelijke aanduiding voor datum 1">
            <a:extLst>
              <a:ext uri="{FF2B5EF4-FFF2-40B4-BE49-F238E27FC236}">
                <a16:creationId xmlns:a16="http://schemas.microsoft.com/office/drawing/2014/main" id="{D2CC7142-B29C-44C0-A766-50C559F83F0D}"/>
              </a:ext>
            </a:extLst>
          </p:cNvPr>
          <p:cNvSpPr>
            <a:spLocks noGrp="1"/>
          </p:cNvSpPr>
          <p:nvPr>
            <p:ph type="dt" sz="half" idx="14"/>
          </p:nvPr>
        </p:nvSpPr>
        <p:spPr/>
        <p:txBody>
          <a:bodyPr/>
          <a:lstStyle/>
          <a:p>
            <a:endParaRPr lang="nl-NL"/>
          </a:p>
        </p:txBody>
      </p:sp>
      <p:sp>
        <p:nvSpPr>
          <p:cNvPr id="4" name="Tijdelijke aanduiding voor voettekst 3">
            <a:extLst>
              <a:ext uri="{FF2B5EF4-FFF2-40B4-BE49-F238E27FC236}">
                <a16:creationId xmlns:a16="http://schemas.microsoft.com/office/drawing/2014/main" id="{4EE62481-B77E-4A1D-9E60-6B5A09612EBB}"/>
              </a:ext>
            </a:extLst>
          </p:cNvPr>
          <p:cNvSpPr>
            <a:spLocks noGrp="1"/>
          </p:cNvSpPr>
          <p:nvPr>
            <p:ph type="ftr" sz="quarter" idx="15"/>
          </p:nvPr>
        </p:nvSpPr>
        <p:spPr/>
        <p:txBody>
          <a:bodyPr/>
          <a:lstStyle/>
          <a:p>
            <a:r>
              <a:rPr lang="nl-NL"/>
              <a:t>Juridisch Loket</a:t>
            </a:r>
          </a:p>
        </p:txBody>
      </p:sp>
      <p:sp>
        <p:nvSpPr>
          <p:cNvPr id="5" name="Tijdelijke aanduiding voor dianummer 4">
            <a:extLst>
              <a:ext uri="{FF2B5EF4-FFF2-40B4-BE49-F238E27FC236}">
                <a16:creationId xmlns:a16="http://schemas.microsoft.com/office/drawing/2014/main" id="{CA4D5831-898C-467F-9278-A1AE8AFEACB0}"/>
              </a:ext>
            </a:extLst>
          </p:cNvPr>
          <p:cNvSpPr>
            <a:spLocks noGrp="1"/>
          </p:cNvSpPr>
          <p:nvPr>
            <p:ph type="sldNum" sz="quarter" idx="16"/>
          </p:nvPr>
        </p:nvSpPr>
        <p:spPr/>
        <p:txBody>
          <a:bodyPr/>
          <a:lstStyle/>
          <a:p>
            <a:fld id="{9E843DB9-9987-4157-AB9C-CEA8D7D910BB}" type="slidenum">
              <a:rPr lang="nl-NL" smtClean="0"/>
              <a:pPr/>
              <a:t>‹nr.›</a:t>
            </a:fld>
            <a:endParaRPr lang="nl-NL"/>
          </a:p>
        </p:txBody>
      </p:sp>
      <p:sp>
        <p:nvSpPr>
          <p:cNvPr id="6" name="Tijdelijke aanduiding voor tekst 7">
            <a:extLst>
              <a:ext uri="{FF2B5EF4-FFF2-40B4-BE49-F238E27FC236}">
                <a16:creationId xmlns:a16="http://schemas.microsoft.com/office/drawing/2014/main" id="{A8937BE6-4F28-6A5F-0C22-7B17BA113955}"/>
              </a:ext>
            </a:extLst>
          </p:cNvPr>
          <p:cNvSpPr>
            <a:spLocks noGrp="1"/>
          </p:cNvSpPr>
          <p:nvPr>
            <p:ph type="body" sz="quarter" idx="17" hasCustomPrompt="1"/>
          </p:nvPr>
        </p:nvSpPr>
        <p:spPr>
          <a:xfrm>
            <a:off x="719138" y="472916"/>
            <a:ext cx="9847262" cy="246221"/>
          </a:xfrm>
        </p:spPr>
        <p:txBody>
          <a:bodyPr anchor="b"/>
          <a:lstStyle>
            <a:lvl1pPr marL="0" indent="0">
              <a:buNone/>
              <a:defRPr sz="1600" b="1">
                <a:solidFill>
                  <a:schemeClr val="accent2"/>
                </a:solidFill>
              </a:defRPr>
            </a:lvl1pPr>
          </a:lstStyle>
          <a:p>
            <a:pPr lvl="0"/>
            <a:r>
              <a:rPr lang="nl-NL"/>
              <a:t>Hoofdstuk</a:t>
            </a:r>
          </a:p>
        </p:txBody>
      </p:sp>
    </p:spTree>
    <p:extLst>
      <p:ext uri="{BB962C8B-B14F-4D97-AF65-F5344CB8AC3E}">
        <p14:creationId xmlns:p14="http://schemas.microsoft.com/office/powerpoint/2010/main" val="3788219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kst + afbeelding (L)">
    <p:spTree>
      <p:nvGrpSpPr>
        <p:cNvPr id="1" name=""/>
        <p:cNvGrpSpPr/>
        <p:nvPr/>
      </p:nvGrpSpPr>
      <p:grpSpPr>
        <a:xfrm>
          <a:off x="0" y="0"/>
          <a:ext cx="0" cy="0"/>
          <a:chOff x="0" y="0"/>
          <a:chExt cx="0" cy="0"/>
        </a:xfrm>
      </p:grpSpPr>
      <p:sp>
        <p:nvSpPr>
          <p:cNvPr id="11" name="Tijdelijke aanduiding voor afbeelding 16">
            <a:extLst>
              <a:ext uri="{FF2B5EF4-FFF2-40B4-BE49-F238E27FC236}">
                <a16:creationId xmlns:a16="http://schemas.microsoft.com/office/drawing/2014/main" id="{1F98E507-CE16-46A2-83D9-8A57B69557DA}"/>
              </a:ext>
            </a:extLst>
          </p:cNvPr>
          <p:cNvSpPr>
            <a:spLocks noGrp="1"/>
          </p:cNvSpPr>
          <p:nvPr>
            <p:ph type="pic" sz="quarter" idx="13" hasCustomPrompt="1"/>
          </p:nvPr>
        </p:nvSpPr>
        <p:spPr>
          <a:xfrm>
            <a:off x="4768122" y="0"/>
            <a:ext cx="7423878" cy="6858000"/>
          </a:xfrm>
          <a:solidFill>
            <a:schemeClr val="bg1">
              <a:lumMod val="95000"/>
            </a:schemeClr>
          </a:solid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nl-NL"/>
              <a:t>Klik op onderstaand pictogram </a:t>
            </a:r>
            <a:br>
              <a:rPr lang="nl-NL"/>
            </a:br>
            <a:r>
              <a:rPr lang="nl-NL"/>
              <a:t>om een afbeelding in te voegen</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720001" y="2197099"/>
            <a:ext cx="3328123" cy="3635375"/>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err="1"/>
              <a:t>Bullet</a:t>
            </a:r>
            <a:endParaRPr lang="nl-NL" noProof="0"/>
          </a:p>
          <a:p>
            <a:pPr lvl="1"/>
            <a:r>
              <a:rPr lang="nl-NL" noProof="0"/>
              <a:t>Sub-</a:t>
            </a:r>
            <a:r>
              <a:rPr lang="nl-NL" noProof="0" err="1"/>
              <a:t>bullet</a:t>
            </a:r>
            <a:r>
              <a:rPr lang="nl-NL" noProof="0"/>
              <a:t> #1</a:t>
            </a:r>
          </a:p>
          <a:p>
            <a:pPr lvl="2"/>
            <a:r>
              <a:rPr lang="nl-NL" noProof="0"/>
              <a:t>Sub-</a:t>
            </a:r>
            <a:r>
              <a:rPr lang="nl-NL" noProof="0" err="1"/>
              <a:t>bullet</a:t>
            </a:r>
            <a:r>
              <a:rPr lang="nl-NL" noProof="0"/>
              <a:t> #2</a:t>
            </a:r>
          </a:p>
          <a:p>
            <a:pPr lvl="3"/>
            <a:r>
              <a:rPr lang="nl-NL" noProof="0"/>
              <a:t>Leestekst</a:t>
            </a:r>
          </a:p>
          <a:p>
            <a:pPr lvl="4"/>
            <a:r>
              <a:rPr lang="nl-NL" noProof="0"/>
              <a:t>Subtitel #1</a:t>
            </a:r>
          </a:p>
          <a:p>
            <a:pPr lvl="5"/>
            <a:r>
              <a:rPr lang="nl-NL" noProof="0"/>
              <a:t>Subtitel #2</a:t>
            </a:r>
          </a:p>
          <a:p>
            <a:pPr lvl="6"/>
            <a:r>
              <a:rPr lang="nl-NL" noProof="0"/>
              <a:t>Numerieke </a:t>
            </a:r>
            <a:r>
              <a:rPr lang="nl-NL" noProof="0" err="1"/>
              <a:t>bullet</a:t>
            </a:r>
            <a:endParaRPr lang="nl-NL" noProof="0"/>
          </a:p>
          <a:p>
            <a:pPr lvl="7"/>
            <a:r>
              <a:rPr lang="nl-NL" noProof="0"/>
              <a:t>Alfabetische </a:t>
            </a:r>
            <a:r>
              <a:rPr lang="nl-NL" noProof="0" err="1"/>
              <a:t>bullet</a:t>
            </a:r>
            <a:endParaRPr lang="nl-NL" noProof="0"/>
          </a:p>
          <a:p>
            <a:pPr lvl="8"/>
            <a:r>
              <a:rPr lang="nl-NL" noProof="0"/>
              <a:t>Bronvermelding</a:t>
            </a:r>
          </a:p>
        </p:txBody>
      </p:sp>
      <p:sp>
        <p:nvSpPr>
          <p:cNvPr id="13" name="Titel 12">
            <a:extLst>
              <a:ext uri="{FF2B5EF4-FFF2-40B4-BE49-F238E27FC236}">
                <a16:creationId xmlns:a16="http://schemas.microsoft.com/office/drawing/2014/main" id="{E541B53C-EDA7-4445-8B1E-7C9991C20FEA}"/>
              </a:ext>
            </a:extLst>
          </p:cNvPr>
          <p:cNvSpPr>
            <a:spLocks noGrp="1"/>
          </p:cNvSpPr>
          <p:nvPr>
            <p:ph type="title" hasCustomPrompt="1"/>
          </p:nvPr>
        </p:nvSpPr>
        <p:spPr>
          <a:xfrm>
            <a:off x="720001" y="720000"/>
            <a:ext cx="3328124" cy="1007200"/>
          </a:xfrm>
        </p:spPr>
        <p:txBody>
          <a:bodyPr/>
          <a:lstStyle/>
          <a:p>
            <a:r>
              <a:rPr lang="nl-NL" noProof="0"/>
              <a:t>Plaats titel hier</a:t>
            </a:r>
            <a:endParaRPr lang="nl-NL"/>
          </a:p>
        </p:txBody>
      </p:sp>
      <p:sp>
        <p:nvSpPr>
          <p:cNvPr id="7" name="Rechthoek 6">
            <a:extLst>
              <a:ext uri="{FF2B5EF4-FFF2-40B4-BE49-F238E27FC236}">
                <a16:creationId xmlns:a16="http://schemas.microsoft.com/office/drawing/2014/main" id="{1C217A3A-2F7A-405A-8179-70A8D4BE4C0F}"/>
              </a:ext>
            </a:extLst>
          </p:cNvPr>
          <p:cNvSpPr/>
          <p:nvPr userDrawn="1"/>
        </p:nvSpPr>
        <p:spPr>
          <a:xfrm>
            <a:off x="0" y="-425941"/>
            <a:ext cx="1968168"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a:solidFill>
                  <a:schemeClr val="accent1"/>
                </a:solidFill>
                <a:latin typeface="+mj-lt"/>
              </a:rPr>
              <a:t>Tekst + afbeelding (L)</a:t>
            </a:r>
          </a:p>
        </p:txBody>
      </p:sp>
      <p:sp>
        <p:nvSpPr>
          <p:cNvPr id="2" name="Tijdelijke aanduiding voor datum 1">
            <a:extLst>
              <a:ext uri="{FF2B5EF4-FFF2-40B4-BE49-F238E27FC236}">
                <a16:creationId xmlns:a16="http://schemas.microsoft.com/office/drawing/2014/main" id="{A985D4BE-4AFC-4ECF-840C-50E169FA5E03}"/>
              </a:ext>
            </a:extLst>
          </p:cNvPr>
          <p:cNvSpPr>
            <a:spLocks noGrp="1"/>
          </p:cNvSpPr>
          <p:nvPr>
            <p:ph type="dt" sz="half" idx="14"/>
          </p:nvPr>
        </p:nvSpPr>
        <p:spPr/>
        <p:txBody>
          <a:bodyPr/>
          <a:lstStyle/>
          <a:p>
            <a:endParaRPr lang="nl-NL"/>
          </a:p>
        </p:txBody>
      </p:sp>
      <p:sp>
        <p:nvSpPr>
          <p:cNvPr id="4" name="Tijdelijke aanduiding voor voettekst 3">
            <a:extLst>
              <a:ext uri="{FF2B5EF4-FFF2-40B4-BE49-F238E27FC236}">
                <a16:creationId xmlns:a16="http://schemas.microsoft.com/office/drawing/2014/main" id="{3532BF89-FD68-40E2-866A-7EB10B249D8F}"/>
              </a:ext>
            </a:extLst>
          </p:cNvPr>
          <p:cNvSpPr>
            <a:spLocks noGrp="1"/>
          </p:cNvSpPr>
          <p:nvPr>
            <p:ph type="ftr" sz="quarter" idx="15"/>
          </p:nvPr>
        </p:nvSpPr>
        <p:spPr/>
        <p:txBody>
          <a:bodyPr/>
          <a:lstStyle/>
          <a:p>
            <a:r>
              <a:rPr lang="nl-NL"/>
              <a:t>Juridisch Loket</a:t>
            </a:r>
          </a:p>
        </p:txBody>
      </p:sp>
      <p:sp>
        <p:nvSpPr>
          <p:cNvPr id="5" name="Tijdelijke aanduiding voor dianummer 4">
            <a:extLst>
              <a:ext uri="{FF2B5EF4-FFF2-40B4-BE49-F238E27FC236}">
                <a16:creationId xmlns:a16="http://schemas.microsoft.com/office/drawing/2014/main" id="{64CC67A1-9317-484B-A159-B3F1B25B1471}"/>
              </a:ext>
            </a:extLst>
          </p:cNvPr>
          <p:cNvSpPr>
            <a:spLocks noGrp="1"/>
          </p:cNvSpPr>
          <p:nvPr>
            <p:ph type="sldNum" sz="quarter" idx="16"/>
          </p:nvPr>
        </p:nvSpPr>
        <p:spPr/>
        <p:txBody>
          <a:bodyPr/>
          <a:lstStyle/>
          <a:p>
            <a:fld id="{9E843DB9-9987-4157-AB9C-CEA8D7D910BB}" type="slidenum">
              <a:rPr lang="nl-NL" smtClean="0"/>
              <a:pPr/>
              <a:t>‹nr.›</a:t>
            </a:fld>
            <a:endParaRPr lang="nl-NL"/>
          </a:p>
        </p:txBody>
      </p:sp>
      <p:sp>
        <p:nvSpPr>
          <p:cNvPr id="6" name="Tijdelijke aanduiding voor tekst 7">
            <a:extLst>
              <a:ext uri="{FF2B5EF4-FFF2-40B4-BE49-F238E27FC236}">
                <a16:creationId xmlns:a16="http://schemas.microsoft.com/office/drawing/2014/main" id="{21D4A5BF-1267-5CEB-198C-247915489BAD}"/>
              </a:ext>
            </a:extLst>
          </p:cNvPr>
          <p:cNvSpPr>
            <a:spLocks noGrp="1"/>
          </p:cNvSpPr>
          <p:nvPr>
            <p:ph type="body" sz="quarter" idx="17" hasCustomPrompt="1"/>
          </p:nvPr>
        </p:nvSpPr>
        <p:spPr>
          <a:xfrm>
            <a:off x="719138" y="472916"/>
            <a:ext cx="9847262" cy="246221"/>
          </a:xfrm>
        </p:spPr>
        <p:txBody>
          <a:bodyPr anchor="b"/>
          <a:lstStyle>
            <a:lvl1pPr marL="0" indent="0">
              <a:buNone/>
              <a:defRPr sz="1600" b="1">
                <a:solidFill>
                  <a:schemeClr val="accent2"/>
                </a:solidFill>
              </a:defRPr>
            </a:lvl1pPr>
          </a:lstStyle>
          <a:p>
            <a:pPr lvl="0"/>
            <a:r>
              <a:rPr lang="nl-NL"/>
              <a:t>Hoofdstuk</a:t>
            </a:r>
          </a:p>
        </p:txBody>
      </p:sp>
      <p:grpSp>
        <p:nvGrpSpPr>
          <p:cNvPr id="8" name="INSTRUCTIE">
            <a:extLst>
              <a:ext uri="{FF2B5EF4-FFF2-40B4-BE49-F238E27FC236}">
                <a16:creationId xmlns:a16="http://schemas.microsoft.com/office/drawing/2014/main" id="{B5B2D1E8-C1AE-724D-3494-55918E25D76A}"/>
              </a:ext>
            </a:extLst>
          </p:cNvPr>
          <p:cNvGrpSpPr/>
          <p:nvPr userDrawn="1"/>
        </p:nvGrpSpPr>
        <p:grpSpPr>
          <a:xfrm>
            <a:off x="-3786165" y="0"/>
            <a:ext cx="3593091" cy="4641338"/>
            <a:chOff x="-3786165" y="0"/>
            <a:chExt cx="3593091" cy="4641338"/>
          </a:xfrm>
        </p:grpSpPr>
        <p:sp>
          <p:nvSpPr>
            <p:cNvPr id="9" name="Rechthoek 8">
              <a:extLst>
                <a:ext uri="{FF2B5EF4-FFF2-40B4-BE49-F238E27FC236}">
                  <a16:creationId xmlns:a16="http://schemas.microsoft.com/office/drawing/2014/main" id="{114ED2D3-DD78-282D-4687-5F9A43570833}"/>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LIJSTNIVEAU kiezen</a:t>
              </a:r>
            </a:p>
          </p:txBody>
        </p:sp>
        <p:sp>
          <p:nvSpPr>
            <p:cNvPr id="10" name="Ovaal 9">
              <a:extLst>
                <a:ext uri="{FF2B5EF4-FFF2-40B4-BE49-F238E27FC236}">
                  <a16:creationId xmlns:a16="http://schemas.microsoft.com/office/drawing/2014/main" id="{B7AF419F-F028-FAEA-84A7-7FAEAA10C864}"/>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2" name="Rechthoek 11">
              <a:extLst>
                <a:ext uri="{FF2B5EF4-FFF2-40B4-BE49-F238E27FC236}">
                  <a16:creationId xmlns:a16="http://schemas.microsoft.com/office/drawing/2014/main" id="{23A79471-FC06-B538-E1D9-215724711352}"/>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14" name="Ovaal 13">
              <a:extLst>
                <a:ext uri="{FF2B5EF4-FFF2-40B4-BE49-F238E27FC236}">
                  <a16:creationId xmlns:a16="http://schemas.microsoft.com/office/drawing/2014/main" id="{C8FFC0B7-F33A-1503-29E7-652AC1F86A75}"/>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5" name="Rechthoek 14">
              <a:extLst>
                <a:ext uri="{FF2B5EF4-FFF2-40B4-BE49-F238E27FC236}">
                  <a16:creationId xmlns:a16="http://schemas.microsoft.com/office/drawing/2014/main" id="{875351E0-0E6B-8C4B-5419-DCC651411E7B}"/>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6" name="Rechthoek 15">
              <a:extLst>
                <a:ext uri="{FF2B5EF4-FFF2-40B4-BE49-F238E27FC236}">
                  <a16:creationId xmlns:a16="http://schemas.microsoft.com/office/drawing/2014/main" id="{7D8A9E01-1FB7-7312-E332-9DB2B811DEAE}"/>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Calibri" panose="020F0502020204030204" pitchFamily="34" charset="0"/>
                <a:buChar char="•"/>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 #1</a:t>
              </a:r>
            </a:p>
          </p:txBody>
        </p:sp>
        <p:sp>
          <p:nvSpPr>
            <p:cNvPr id="17" name="Ovaal 16">
              <a:extLst>
                <a:ext uri="{FF2B5EF4-FFF2-40B4-BE49-F238E27FC236}">
                  <a16:creationId xmlns:a16="http://schemas.microsoft.com/office/drawing/2014/main" id="{56F643A9-641B-867C-068F-1D35EB3F90AD}"/>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8" name="Rechthoek 17">
              <a:extLst>
                <a:ext uri="{FF2B5EF4-FFF2-40B4-BE49-F238E27FC236}">
                  <a16:creationId xmlns:a16="http://schemas.microsoft.com/office/drawing/2014/main" id="{0353EE2E-D9D3-3E70-224D-E556EB362C64}"/>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539750" marR="0" lvl="0" indent="-177800" defTabSz="914400" eaLnBrk="1" fontAlgn="auto" latinLnBrk="0" hangingPunct="1">
                <a:lnSpc>
                  <a:spcPct val="100000"/>
                </a:lnSpc>
                <a:spcBef>
                  <a:spcPts val="600"/>
                </a:spcBef>
                <a:spcAft>
                  <a:spcPts val="600"/>
                </a:spcAft>
                <a:buClr>
                  <a:schemeClr val="accent4"/>
                </a:buClr>
                <a:buSzTx/>
                <a:buFont typeface="Calibri" panose="020F0502020204030204" pitchFamily="34" charset="0"/>
                <a:buChar char="–"/>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 #2</a:t>
              </a:r>
            </a:p>
          </p:txBody>
        </p:sp>
        <p:sp>
          <p:nvSpPr>
            <p:cNvPr id="19" name="Ovaal 18">
              <a:extLst>
                <a:ext uri="{FF2B5EF4-FFF2-40B4-BE49-F238E27FC236}">
                  <a16:creationId xmlns:a16="http://schemas.microsoft.com/office/drawing/2014/main" id="{11453921-3D30-6DD8-440B-74DC89A88072}"/>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0" name="Rechthoek 19">
              <a:extLst>
                <a:ext uri="{FF2B5EF4-FFF2-40B4-BE49-F238E27FC236}">
                  <a16:creationId xmlns:a16="http://schemas.microsoft.com/office/drawing/2014/main" id="{3C4A5606-632F-49A5-F294-7B08324B121E}"/>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Leestekst</a:t>
              </a:r>
            </a:p>
          </p:txBody>
        </p:sp>
        <p:sp>
          <p:nvSpPr>
            <p:cNvPr id="21" name="Ovaal 20">
              <a:extLst>
                <a:ext uri="{FF2B5EF4-FFF2-40B4-BE49-F238E27FC236}">
                  <a16:creationId xmlns:a16="http://schemas.microsoft.com/office/drawing/2014/main" id="{64A4FAAD-6D34-0204-D720-60D5863AB7EE}"/>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2" name="Rechthoek 21">
              <a:extLst>
                <a:ext uri="{FF2B5EF4-FFF2-40B4-BE49-F238E27FC236}">
                  <a16:creationId xmlns:a16="http://schemas.microsoft.com/office/drawing/2014/main" id="{26202288-38B7-A871-BE4F-E16232A24A77}"/>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800" b="1" i="0" u="none" strike="noStrike" kern="0" cap="none" spc="0" normalizeH="0" baseline="0" noProof="0">
                  <a:ln>
                    <a:noFill/>
                  </a:ln>
                  <a:solidFill>
                    <a:schemeClr val="accent1"/>
                  </a:solidFill>
                  <a:effectLst/>
                  <a:uLnTx/>
                  <a:uFillTx/>
                  <a:latin typeface="Calibri" panose="020F0502020204030204" pitchFamily="34" charset="0"/>
                  <a:cs typeface="Calibri" panose="020F0502020204030204" pitchFamily="34" charset="0"/>
                </a:rPr>
                <a:t>Subtitel #1</a:t>
              </a:r>
            </a:p>
          </p:txBody>
        </p:sp>
        <p:sp>
          <p:nvSpPr>
            <p:cNvPr id="23" name="Ovaal 22">
              <a:extLst>
                <a:ext uri="{FF2B5EF4-FFF2-40B4-BE49-F238E27FC236}">
                  <a16:creationId xmlns:a16="http://schemas.microsoft.com/office/drawing/2014/main" id="{44FAB984-FBFB-1A41-B9AE-FFC1E105B3C1}"/>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4" name="Rechthoek 23">
              <a:extLst>
                <a:ext uri="{FF2B5EF4-FFF2-40B4-BE49-F238E27FC236}">
                  <a16:creationId xmlns:a16="http://schemas.microsoft.com/office/drawing/2014/main" id="{8478965A-F3E6-E5EB-DF10-91F7D9E28F97}"/>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Numerieke </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25" name="Ovaal 24">
              <a:extLst>
                <a:ext uri="{FF2B5EF4-FFF2-40B4-BE49-F238E27FC236}">
                  <a16:creationId xmlns:a16="http://schemas.microsoft.com/office/drawing/2014/main" id="{9A884074-AEA6-99D6-BA6F-3BA708940435}"/>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6" name="Rechthoek 25">
              <a:extLst>
                <a:ext uri="{FF2B5EF4-FFF2-40B4-BE49-F238E27FC236}">
                  <a16:creationId xmlns:a16="http://schemas.microsoft.com/office/drawing/2014/main" id="{3B6EEF47-52DB-94C8-B5E5-64C01EDB3219}"/>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lphaLcPeriod"/>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Alfabetische </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27" name="Ovaal 26">
              <a:extLst>
                <a:ext uri="{FF2B5EF4-FFF2-40B4-BE49-F238E27FC236}">
                  <a16:creationId xmlns:a16="http://schemas.microsoft.com/office/drawing/2014/main" id="{21D7CAE1-7491-B1B6-0782-C691EDFDE31A}"/>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8" name="Rechthoek 27">
              <a:extLst>
                <a:ext uri="{FF2B5EF4-FFF2-40B4-BE49-F238E27FC236}">
                  <a16:creationId xmlns:a16="http://schemas.microsoft.com/office/drawing/2014/main" id="{13968B65-5D44-624A-6F45-DC843C7FC18D}"/>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tx1"/>
                </a:buClr>
                <a:buSzTx/>
                <a:buFont typeface="Calibri" panose="020F0502020204030204" pitchFamily="34" charset="0"/>
                <a:buNone/>
                <a:tabLst/>
                <a:defRPr/>
              </a:pPr>
              <a:r>
                <a:rPr kumimoji="0" lang="nl-NL" sz="1200" b="0" i="1"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Bronvermelding</a:t>
              </a:r>
            </a:p>
          </p:txBody>
        </p:sp>
        <p:sp>
          <p:nvSpPr>
            <p:cNvPr id="29" name="Ovaal 28">
              <a:extLst>
                <a:ext uri="{FF2B5EF4-FFF2-40B4-BE49-F238E27FC236}">
                  <a16:creationId xmlns:a16="http://schemas.microsoft.com/office/drawing/2014/main" id="{D2F203FF-F655-7D4B-0C3A-6B4C71CFA6C7}"/>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30" name="Rechthoek 29">
              <a:extLst>
                <a:ext uri="{FF2B5EF4-FFF2-40B4-BE49-F238E27FC236}">
                  <a16:creationId xmlns:a16="http://schemas.microsoft.com/office/drawing/2014/main" id="{7B25D6F4-0129-A611-449F-82DE7BCF9E26}"/>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600" b="1"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Subtitel #2</a:t>
              </a:r>
            </a:p>
          </p:txBody>
        </p:sp>
        <p:grpSp>
          <p:nvGrpSpPr>
            <p:cNvPr id="31" name="VOORBEELD">
              <a:extLst>
                <a:ext uri="{FF2B5EF4-FFF2-40B4-BE49-F238E27FC236}">
                  <a16:creationId xmlns:a16="http://schemas.microsoft.com/office/drawing/2014/main" id="{093B48B9-042D-17CE-B36F-9B4F082C823F}"/>
                </a:ext>
              </a:extLst>
            </p:cNvPr>
            <p:cNvGrpSpPr/>
            <p:nvPr userDrawn="1"/>
          </p:nvGrpSpPr>
          <p:grpSpPr>
            <a:xfrm>
              <a:off x="-3605171" y="458674"/>
              <a:ext cx="3234311" cy="558875"/>
              <a:chOff x="-3605171" y="458674"/>
              <a:chExt cx="3234311" cy="558875"/>
            </a:xfrm>
          </p:grpSpPr>
          <p:sp>
            <p:nvSpPr>
              <p:cNvPr id="32" name="Rechthoek 31">
                <a:extLst>
                  <a:ext uri="{FF2B5EF4-FFF2-40B4-BE49-F238E27FC236}">
                    <a16:creationId xmlns:a16="http://schemas.microsoft.com/office/drawing/2014/main" id="{3E846A58-205C-D269-87EB-10AB6FDE159B}"/>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3" name="Rechthoek 32">
                <a:extLst>
                  <a:ext uri="{FF2B5EF4-FFF2-40B4-BE49-F238E27FC236}">
                    <a16:creationId xmlns:a16="http://schemas.microsoft.com/office/drawing/2014/main" id="{1CC447C5-1BC5-BD6A-F7E9-65E98AACDBC8}"/>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4" name="Groep 33">
                <a:extLst>
                  <a:ext uri="{FF2B5EF4-FFF2-40B4-BE49-F238E27FC236}">
                    <a16:creationId xmlns:a16="http://schemas.microsoft.com/office/drawing/2014/main" id="{3E0020B5-FCA9-C534-6169-9BF98F3992D2}"/>
                  </a:ext>
                </a:extLst>
              </p:cNvPr>
              <p:cNvGrpSpPr/>
              <p:nvPr userDrawn="1"/>
            </p:nvGrpSpPr>
            <p:grpSpPr>
              <a:xfrm>
                <a:off x="-3386247" y="830871"/>
                <a:ext cx="139423" cy="109566"/>
                <a:chOff x="-2866744" y="827071"/>
                <a:chExt cx="168701" cy="132575"/>
              </a:xfrm>
            </p:grpSpPr>
            <p:grpSp>
              <p:nvGrpSpPr>
                <p:cNvPr id="65" name="Groep 64">
                  <a:extLst>
                    <a:ext uri="{FF2B5EF4-FFF2-40B4-BE49-F238E27FC236}">
                      <a16:creationId xmlns:a16="http://schemas.microsoft.com/office/drawing/2014/main" id="{046B849A-CE34-8E45-32D5-EA272BB27DEB}"/>
                    </a:ext>
                  </a:extLst>
                </p:cNvPr>
                <p:cNvGrpSpPr/>
                <p:nvPr userDrawn="1"/>
              </p:nvGrpSpPr>
              <p:grpSpPr>
                <a:xfrm>
                  <a:off x="-2866744" y="827071"/>
                  <a:ext cx="168701" cy="132575"/>
                  <a:chOff x="-2866744" y="827071"/>
                  <a:chExt cx="168701" cy="132575"/>
                </a:xfrm>
              </p:grpSpPr>
              <p:cxnSp>
                <p:nvCxnSpPr>
                  <p:cNvPr id="67" name="Rechte verbindingslijn 66">
                    <a:extLst>
                      <a:ext uri="{FF2B5EF4-FFF2-40B4-BE49-F238E27FC236}">
                        <a16:creationId xmlns:a16="http://schemas.microsoft.com/office/drawing/2014/main" id="{78577097-F5D5-7294-6AB3-17E56AE390BB}"/>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5DA55DE1-951D-ADE6-F2D8-DE27561FCAA3}"/>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024E16E1-ADF3-C820-CF67-528B3547E4E1}"/>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C7A1D8B3-F4FB-2F8A-EE43-4DE4A316BA1D}"/>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1843D629-0480-526E-B3DB-56FB39BC28ED}"/>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6" name="Pijl: rechts 65">
                  <a:extLst>
                    <a:ext uri="{FF2B5EF4-FFF2-40B4-BE49-F238E27FC236}">
                      <a16:creationId xmlns:a16="http://schemas.microsoft.com/office/drawing/2014/main" id="{F87635FE-FB54-AE9A-4639-23C4B4C789E8}"/>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5" name="Groep 34">
                <a:extLst>
                  <a:ext uri="{FF2B5EF4-FFF2-40B4-BE49-F238E27FC236}">
                    <a16:creationId xmlns:a16="http://schemas.microsoft.com/office/drawing/2014/main" id="{FA202520-31F3-E33D-EC28-1FD6043BF2E1}"/>
                  </a:ext>
                </a:extLst>
              </p:cNvPr>
              <p:cNvGrpSpPr/>
              <p:nvPr userDrawn="1"/>
            </p:nvGrpSpPr>
            <p:grpSpPr>
              <a:xfrm>
                <a:off x="-3605171" y="830871"/>
                <a:ext cx="139423" cy="109566"/>
                <a:chOff x="-2866744" y="518074"/>
                <a:chExt cx="168701" cy="132575"/>
              </a:xfrm>
            </p:grpSpPr>
            <p:grpSp>
              <p:nvGrpSpPr>
                <p:cNvPr id="58" name="Groep 57">
                  <a:extLst>
                    <a:ext uri="{FF2B5EF4-FFF2-40B4-BE49-F238E27FC236}">
                      <a16:creationId xmlns:a16="http://schemas.microsoft.com/office/drawing/2014/main" id="{D801D58E-C2F4-CE03-AD7D-F86E621A11FB}"/>
                    </a:ext>
                  </a:extLst>
                </p:cNvPr>
                <p:cNvGrpSpPr/>
                <p:nvPr userDrawn="1"/>
              </p:nvGrpSpPr>
              <p:grpSpPr>
                <a:xfrm>
                  <a:off x="-2866744" y="518074"/>
                  <a:ext cx="168701" cy="132575"/>
                  <a:chOff x="-2866744" y="518074"/>
                  <a:chExt cx="168701" cy="132575"/>
                </a:xfrm>
              </p:grpSpPr>
              <p:cxnSp>
                <p:nvCxnSpPr>
                  <p:cNvPr id="60" name="Rechte verbindingslijn 59">
                    <a:extLst>
                      <a:ext uri="{FF2B5EF4-FFF2-40B4-BE49-F238E27FC236}">
                        <a16:creationId xmlns:a16="http://schemas.microsoft.com/office/drawing/2014/main" id="{BE2B043E-4339-F17B-C5F4-9E37D3487603}"/>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2F6B2D00-9498-1ADF-F7D5-4BCEA53FF1AB}"/>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2F135519-1D67-BD8F-D4FB-0DA598EAE4DE}"/>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12750872-46AF-3652-C044-6F9B00413B69}"/>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0CFD98EF-3761-E87C-C64E-A2BD3FC35560}"/>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9" name="Pijl: rechts 58">
                  <a:extLst>
                    <a:ext uri="{FF2B5EF4-FFF2-40B4-BE49-F238E27FC236}">
                      <a16:creationId xmlns:a16="http://schemas.microsoft.com/office/drawing/2014/main" id="{CB951D09-19D7-AAE3-2D7D-D581F0DB754B}"/>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36" name="Rechte verbindingslijn 35">
                <a:extLst>
                  <a:ext uri="{FF2B5EF4-FFF2-40B4-BE49-F238E27FC236}">
                    <a16:creationId xmlns:a16="http://schemas.microsoft.com/office/drawing/2014/main" id="{CE0D0F3A-1119-DE0D-0A30-0F4D50CFBCCA}"/>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7" name="Rechte verbindingslijn 36">
                <a:extLst>
                  <a:ext uri="{FF2B5EF4-FFF2-40B4-BE49-F238E27FC236}">
                    <a16:creationId xmlns:a16="http://schemas.microsoft.com/office/drawing/2014/main" id="{89071900-94B8-849C-EB24-08E1DC3DAB75}"/>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8" name="Rechthoek 37">
                <a:extLst>
                  <a:ext uri="{FF2B5EF4-FFF2-40B4-BE49-F238E27FC236}">
                    <a16:creationId xmlns:a16="http://schemas.microsoft.com/office/drawing/2014/main" id="{0FF3BA43-2548-DEDA-1881-89F630620D90}"/>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Lijstniveau verlagen</a:t>
                </a:r>
              </a:p>
            </p:txBody>
          </p:sp>
          <p:sp>
            <p:nvSpPr>
              <p:cNvPr id="39" name="Rechthoek 38">
                <a:extLst>
                  <a:ext uri="{FF2B5EF4-FFF2-40B4-BE49-F238E27FC236}">
                    <a16:creationId xmlns:a16="http://schemas.microsoft.com/office/drawing/2014/main" id="{9A10D48A-E5A3-7139-A05A-79B2BFF55913}"/>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Lijstniveau verhogen</a:t>
                </a:r>
              </a:p>
            </p:txBody>
          </p:sp>
          <p:grpSp>
            <p:nvGrpSpPr>
              <p:cNvPr id="40" name="Groep 39">
                <a:extLst>
                  <a:ext uri="{FF2B5EF4-FFF2-40B4-BE49-F238E27FC236}">
                    <a16:creationId xmlns:a16="http://schemas.microsoft.com/office/drawing/2014/main" id="{D81AAF89-B6DB-51FD-5545-42DBBDE033CC}"/>
                  </a:ext>
                </a:extLst>
              </p:cNvPr>
              <p:cNvGrpSpPr/>
              <p:nvPr userDrawn="1"/>
            </p:nvGrpSpPr>
            <p:grpSpPr>
              <a:xfrm>
                <a:off x="-2916763" y="769168"/>
                <a:ext cx="268738" cy="248381"/>
                <a:chOff x="-2916763" y="769168"/>
                <a:chExt cx="268738" cy="248381"/>
              </a:xfrm>
            </p:grpSpPr>
            <p:sp>
              <p:nvSpPr>
                <p:cNvPr id="50" name="Rechthoek 49">
                  <a:extLst>
                    <a:ext uri="{FF2B5EF4-FFF2-40B4-BE49-F238E27FC236}">
                      <a16:creationId xmlns:a16="http://schemas.microsoft.com/office/drawing/2014/main" id="{5B2937B7-27BB-9192-9DC2-76839F4662FB}"/>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51" name="Groep 50">
                  <a:extLst>
                    <a:ext uri="{FF2B5EF4-FFF2-40B4-BE49-F238E27FC236}">
                      <a16:creationId xmlns:a16="http://schemas.microsoft.com/office/drawing/2014/main" id="{94D7BBD7-A94C-2430-6205-BD504F0A1F79}"/>
                    </a:ext>
                  </a:extLst>
                </p:cNvPr>
                <p:cNvGrpSpPr/>
                <p:nvPr userDrawn="1"/>
              </p:nvGrpSpPr>
              <p:grpSpPr>
                <a:xfrm>
                  <a:off x="-2866744" y="827071"/>
                  <a:ext cx="168701" cy="132575"/>
                  <a:chOff x="-2866744" y="827071"/>
                  <a:chExt cx="168701" cy="132575"/>
                </a:xfrm>
              </p:grpSpPr>
              <p:cxnSp>
                <p:nvCxnSpPr>
                  <p:cNvPr id="53" name="Rechte verbindingslijn 52">
                    <a:extLst>
                      <a:ext uri="{FF2B5EF4-FFF2-40B4-BE49-F238E27FC236}">
                        <a16:creationId xmlns:a16="http://schemas.microsoft.com/office/drawing/2014/main" id="{62A373AB-CDC4-82E7-595D-3E9B68AE6408}"/>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F01661C5-77F4-CF2E-8A1E-6BBCCC88A686}"/>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B26D5AF2-CD13-E525-635C-2A614FB7EB85}"/>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A6B739B5-9097-4483-C05A-EE0FAB4FFE8F}"/>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6C55DA05-6D32-0375-9445-D8598324F2E5}"/>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2" name="Pijl: rechts 51">
                  <a:extLst>
                    <a:ext uri="{FF2B5EF4-FFF2-40B4-BE49-F238E27FC236}">
                      <a16:creationId xmlns:a16="http://schemas.microsoft.com/office/drawing/2014/main" id="{AB0FF494-30F2-F878-1079-8B837D1A807D}"/>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1" name="Groep 40">
                <a:extLst>
                  <a:ext uri="{FF2B5EF4-FFF2-40B4-BE49-F238E27FC236}">
                    <a16:creationId xmlns:a16="http://schemas.microsoft.com/office/drawing/2014/main" id="{C53BED27-06D7-69F2-E960-98E21FFDA834}"/>
                  </a:ext>
                </a:extLst>
              </p:cNvPr>
              <p:cNvGrpSpPr/>
              <p:nvPr userDrawn="1"/>
            </p:nvGrpSpPr>
            <p:grpSpPr>
              <a:xfrm>
                <a:off x="-2916763" y="460171"/>
                <a:ext cx="268738" cy="248381"/>
                <a:chOff x="-2916763" y="460171"/>
                <a:chExt cx="268738" cy="248381"/>
              </a:xfrm>
            </p:grpSpPr>
            <p:sp>
              <p:nvSpPr>
                <p:cNvPr id="42" name="Rechthoek 41">
                  <a:extLst>
                    <a:ext uri="{FF2B5EF4-FFF2-40B4-BE49-F238E27FC236}">
                      <a16:creationId xmlns:a16="http://schemas.microsoft.com/office/drawing/2014/main" id="{810C8C53-1094-A538-BF55-62D50F24F9DE}"/>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3" name="Groep 42">
                  <a:extLst>
                    <a:ext uri="{FF2B5EF4-FFF2-40B4-BE49-F238E27FC236}">
                      <a16:creationId xmlns:a16="http://schemas.microsoft.com/office/drawing/2014/main" id="{522AEA66-EA5A-582B-3660-9B317A7862D0}"/>
                    </a:ext>
                  </a:extLst>
                </p:cNvPr>
                <p:cNvGrpSpPr/>
                <p:nvPr userDrawn="1"/>
              </p:nvGrpSpPr>
              <p:grpSpPr>
                <a:xfrm>
                  <a:off x="-2866744" y="518074"/>
                  <a:ext cx="168701" cy="132575"/>
                  <a:chOff x="-2866744" y="518074"/>
                  <a:chExt cx="168701" cy="132575"/>
                </a:xfrm>
              </p:grpSpPr>
              <p:cxnSp>
                <p:nvCxnSpPr>
                  <p:cNvPr id="45" name="Rechte verbindingslijn 44">
                    <a:extLst>
                      <a:ext uri="{FF2B5EF4-FFF2-40B4-BE49-F238E27FC236}">
                        <a16:creationId xmlns:a16="http://schemas.microsoft.com/office/drawing/2014/main" id="{CD9D2140-E3DD-7458-6433-C7089EB94F83}"/>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6" name="Rechte verbindingslijn 45">
                    <a:extLst>
                      <a:ext uri="{FF2B5EF4-FFF2-40B4-BE49-F238E27FC236}">
                        <a16:creationId xmlns:a16="http://schemas.microsoft.com/office/drawing/2014/main" id="{26FBF105-E828-175A-76EC-5A1605AD248F}"/>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7" name="Rechte verbindingslijn 46">
                    <a:extLst>
                      <a:ext uri="{FF2B5EF4-FFF2-40B4-BE49-F238E27FC236}">
                        <a16:creationId xmlns:a16="http://schemas.microsoft.com/office/drawing/2014/main" id="{BE1374B6-48B6-6919-3DD5-72BEFAB06F87}"/>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8" name="Rechte verbindingslijn 47">
                    <a:extLst>
                      <a:ext uri="{FF2B5EF4-FFF2-40B4-BE49-F238E27FC236}">
                        <a16:creationId xmlns:a16="http://schemas.microsoft.com/office/drawing/2014/main" id="{71014AE8-36F6-7AF1-EDA2-EBFD1E350273}"/>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7B56F111-A532-26B5-1B92-A6583BD0B568}"/>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4" name="Pijl: rechts 43">
                  <a:extLst>
                    <a:ext uri="{FF2B5EF4-FFF2-40B4-BE49-F238E27FC236}">
                      <a16:creationId xmlns:a16="http://schemas.microsoft.com/office/drawing/2014/main" id="{2813B416-5973-FA6F-A5C3-565D1053D632}"/>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spTree>
    <p:extLst>
      <p:ext uri="{BB962C8B-B14F-4D97-AF65-F5344CB8AC3E}">
        <p14:creationId xmlns:p14="http://schemas.microsoft.com/office/powerpoint/2010/main" val="3692570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ussendia">
    <p:spTree>
      <p:nvGrpSpPr>
        <p:cNvPr id="1" name=""/>
        <p:cNvGrpSpPr/>
        <p:nvPr/>
      </p:nvGrpSpPr>
      <p:grpSpPr>
        <a:xfrm>
          <a:off x="0" y="0"/>
          <a:ext cx="0" cy="0"/>
          <a:chOff x="0" y="0"/>
          <a:chExt cx="0" cy="0"/>
        </a:xfrm>
      </p:grpSpPr>
      <p:sp>
        <p:nvSpPr>
          <p:cNvPr id="11" name="Tijdelijke aanduiding voor afbeelding 16">
            <a:extLst>
              <a:ext uri="{FF2B5EF4-FFF2-40B4-BE49-F238E27FC236}">
                <a16:creationId xmlns:a16="http://schemas.microsoft.com/office/drawing/2014/main" id="{1F98E507-CE16-46A2-83D9-8A57B69557DA}"/>
              </a:ext>
            </a:extLst>
          </p:cNvPr>
          <p:cNvSpPr>
            <a:spLocks noGrp="1"/>
          </p:cNvSpPr>
          <p:nvPr>
            <p:ph type="pic" sz="quarter" idx="13" hasCustomPrompt="1"/>
          </p:nvPr>
        </p:nvSpPr>
        <p:spPr>
          <a:xfrm>
            <a:off x="-2" y="0"/>
            <a:ext cx="12192002" cy="6858000"/>
          </a:xfrm>
          <a:solidFill>
            <a:schemeClr val="bg1">
              <a:lumMod val="95000"/>
            </a:schemeClr>
          </a:solid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nl-NL"/>
              <a:t>Klik op onderstaand pictogram </a:t>
            </a:r>
            <a:br>
              <a:rPr lang="nl-NL"/>
            </a:br>
            <a:r>
              <a:rPr lang="nl-NL"/>
              <a:t>om een afbeelding in te voegen</a:t>
            </a:r>
          </a:p>
        </p:txBody>
      </p:sp>
      <p:sp>
        <p:nvSpPr>
          <p:cNvPr id="7" name="Rechthoek 6">
            <a:extLst>
              <a:ext uri="{FF2B5EF4-FFF2-40B4-BE49-F238E27FC236}">
                <a16:creationId xmlns:a16="http://schemas.microsoft.com/office/drawing/2014/main" id="{1C217A3A-2F7A-405A-8179-70A8D4BE4C0F}"/>
              </a:ext>
            </a:extLst>
          </p:cNvPr>
          <p:cNvSpPr/>
          <p:nvPr userDrawn="1"/>
        </p:nvSpPr>
        <p:spPr>
          <a:xfrm>
            <a:off x="0" y="-425941"/>
            <a:ext cx="936538"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err="1">
                <a:solidFill>
                  <a:schemeClr val="accent1"/>
                </a:solidFill>
                <a:latin typeface="+mj-lt"/>
              </a:rPr>
              <a:t>Tussendia</a:t>
            </a:r>
            <a:endParaRPr lang="nl-NL" sz="1600" b="0" cap="none" baseline="0" noProof="0">
              <a:solidFill>
                <a:schemeClr val="accent1"/>
              </a:solidFill>
              <a:latin typeface="+mj-lt"/>
            </a:endParaRPr>
          </a:p>
        </p:txBody>
      </p:sp>
      <p:sp>
        <p:nvSpPr>
          <p:cNvPr id="8" name="Tijdelijke aanduiding voor tekst 7">
            <a:extLst>
              <a:ext uri="{FF2B5EF4-FFF2-40B4-BE49-F238E27FC236}">
                <a16:creationId xmlns:a16="http://schemas.microsoft.com/office/drawing/2014/main" id="{0F67BBB5-6C5C-943D-0528-B2989D6BF15C}"/>
              </a:ext>
            </a:extLst>
          </p:cNvPr>
          <p:cNvSpPr>
            <a:spLocks noGrp="1"/>
          </p:cNvSpPr>
          <p:nvPr>
            <p:ph type="body" sz="quarter" idx="17" hasCustomPrompt="1"/>
          </p:nvPr>
        </p:nvSpPr>
        <p:spPr>
          <a:xfrm>
            <a:off x="0" y="0"/>
            <a:ext cx="2819401" cy="6858000"/>
          </a:xfrm>
          <a:solidFill>
            <a:schemeClr val="bg1"/>
          </a:solidFill>
        </p:spPr>
        <p:txBody>
          <a:bodyPr/>
          <a:lstStyle>
            <a:lvl1pPr marL="0" indent="0">
              <a:buNone/>
              <a:defRPr sz="100">
                <a:solidFill>
                  <a:schemeClr val="tx1">
                    <a:alpha val="0"/>
                  </a:schemeClr>
                </a:solidFill>
              </a:defRPr>
            </a:lvl1pPr>
          </a:lstStyle>
          <a:p>
            <a:pPr lvl="0"/>
            <a:r>
              <a:rPr lang="nl-NL"/>
              <a:t> </a:t>
            </a:r>
          </a:p>
        </p:txBody>
      </p:sp>
      <p:sp>
        <p:nvSpPr>
          <p:cNvPr id="2" name="Tijdelijke aanduiding voor datum 1">
            <a:extLst>
              <a:ext uri="{FF2B5EF4-FFF2-40B4-BE49-F238E27FC236}">
                <a16:creationId xmlns:a16="http://schemas.microsoft.com/office/drawing/2014/main" id="{A985D4BE-4AFC-4ECF-840C-50E169FA5E03}"/>
              </a:ext>
            </a:extLst>
          </p:cNvPr>
          <p:cNvSpPr>
            <a:spLocks noGrp="1"/>
          </p:cNvSpPr>
          <p:nvPr>
            <p:ph type="dt" sz="half" idx="14"/>
          </p:nvPr>
        </p:nvSpPr>
        <p:spPr/>
        <p:txBody>
          <a:bodyPr/>
          <a:lstStyle/>
          <a:p>
            <a:endParaRPr lang="nl-NL"/>
          </a:p>
        </p:txBody>
      </p:sp>
      <p:sp>
        <p:nvSpPr>
          <p:cNvPr id="4" name="Tijdelijke aanduiding voor voettekst 3">
            <a:extLst>
              <a:ext uri="{FF2B5EF4-FFF2-40B4-BE49-F238E27FC236}">
                <a16:creationId xmlns:a16="http://schemas.microsoft.com/office/drawing/2014/main" id="{3532BF89-FD68-40E2-866A-7EB10B249D8F}"/>
              </a:ext>
            </a:extLst>
          </p:cNvPr>
          <p:cNvSpPr>
            <a:spLocks noGrp="1"/>
          </p:cNvSpPr>
          <p:nvPr>
            <p:ph type="ftr" sz="quarter" idx="15"/>
          </p:nvPr>
        </p:nvSpPr>
        <p:spPr/>
        <p:txBody>
          <a:bodyPr/>
          <a:lstStyle/>
          <a:p>
            <a:r>
              <a:rPr lang="nl-NL"/>
              <a:t>Juridisch Loket</a:t>
            </a:r>
          </a:p>
        </p:txBody>
      </p:sp>
      <p:sp>
        <p:nvSpPr>
          <p:cNvPr id="5" name="Tijdelijke aanduiding voor dianummer 4">
            <a:extLst>
              <a:ext uri="{FF2B5EF4-FFF2-40B4-BE49-F238E27FC236}">
                <a16:creationId xmlns:a16="http://schemas.microsoft.com/office/drawing/2014/main" id="{64CC67A1-9317-484B-A159-B3F1B25B1471}"/>
              </a:ext>
            </a:extLst>
          </p:cNvPr>
          <p:cNvSpPr>
            <a:spLocks noGrp="1"/>
          </p:cNvSpPr>
          <p:nvPr>
            <p:ph type="sldNum" sz="quarter" idx="16"/>
          </p:nvPr>
        </p:nvSpPr>
        <p:spPr/>
        <p:txBody>
          <a:bodyPr/>
          <a:lstStyle/>
          <a:p>
            <a:fld id="{9E843DB9-9987-4157-AB9C-CEA8D7D910BB}" type="slidenum">
              <a:rPr lang="nl-NL" smtClean="0"/>
              <a:pPr/>
              <a:t>‹nr.›</a:t>
            </a:fld>
            <a:endParaRPr lang="nl-NL"/>
          </a:p>
        </p:txBody>
      </p:sp>
      <p:sp>
        <p:nvSpPr>
          <p:cNvPr id="13" name="Titel 12">
            <a:extLst>
              <a:ext uri="{FF2B5EF4-FFF2-40B4-BE49-F238E27FC236}">
                <a16:creationId xmlns:a16="http://schemas.microsoft.com/office/drawing/2014/main" id="{E541B53C-EDA7-4445-8B1E-7C9991C20FEA}"/>
              </a:ext>
            </a:extLst>
          </p:cNvPr>
          <p:cNvSpPr>
            <a:spLocks noGrp="1"/>
          </p:cNvSpPr>
          <p:nvPr>
            <p:ph type="title" hasCustomPrompt="1"/>
          </p:nvPr>
        </p:nvSpPr>
        <p:spPr>
          <a:xfrm>
            <a:off x="720001" y="720000"/>
            <a:ext cx="7141299" cy="1604100"/>
          </a:xfrm>
        </p:spPr>
        <p:txBody>
          <a:bodyPr/>
          <a:lstStyle>
            <a:lvl1pPr>
              <a:defRPr sz="5400"/>
            </a:lvl1pPr>
          </a:lstStyle>
          <a:p>
            <a:r>
              <a:rPr lang="nl-NL" noProof="0"/>
              <a:t>Plaats hier je titel</a:t>
            </a:r>
            <a:br>
              <a:rPr lang="nl-NL" noProof="0"/>
            </a:br>
            <a:r>
              <a:rPr lang="nl-NL" noProof="0"/>
              <a:t>2 regels</a:t>
            </a:r>
            <a:endParaRPr lang="nl-NL"/>
          </a:p>
        </p:txBody>
      </p:sp>
      <p:grpSp>
        <p:nvGrpSpPr>
          <p:cNvPr id="9" name="INSTRUCTIE">
            <a:extLst>
              <a:ext uri="{FF2B5EF4-FFF2-40B4-BE49-F238E27FC236}">
                <a16:creationId xmlns:a16="http://schemas.microsoft.com/office/drawing/2014/main" id="{24977DB9-EE0B-5997-A59D-8F7FFB71E414}"/>
              </a:ext>
            </a:extLst>
          </p:cNvPr>
          <p:cNvGrpSpPr/>
          <p:nvPr userDrawn="1"/>
        </p:nvGrpSpPr>
        <p:grpSpPr>
          <a:xfrm>
            <a:off x="12377867" y="0"/>
            <a:ext cx="3593091" cy="5624863"/>
            <a:chOff x="-3786165" y="0"/>
            <a:chExt cx="3593091" cy="5624863"/>
          </a:xfrm>
        </p:grpSpPr>
        <p:sp>
          <p:nvSpPr>
            <p:cNvPr id="10" name="Rechthoek 9">
              <a:extLst>
                <a:ext uri="{FF2B5EF4-FFF2-40B4-BE49-F238E27FC236}">
                  <a16:creationId xmlns:a16="http://schemas.microsoft.com/office/drawing/2014/main" id="{9499A16A-7021-CB81-18C9-1FBB1AA6109D}"/>
                </a:ext>
              </a:extLst>
            </p:cNvPr>
            <p:cNvSpPr/>
            <p:nvPr userDrawn="1"/>
          </p:nvSpPr>
          <p:spPr>
            <a:xfrm>
              <a:off x="-3786165" y="0"/>
              <a:ext cx="3593091" cy="5624863"/>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Afbeelding invoegen/opmaken</a:t>
              </a:r>
            </a:p>
          </p:txBody>
        </p:sp>
        <p:sp>
          <p:nvSpPr>
            <p:cNvPr id="12" name="Ovaal 11">
              <a:extLst>
                <a:ext uri="{FF2B5EF4-FFF2-40B4-BE49-F238E27FC236}">
                  <a16:creationId xmlns:a16="http://schemas.microsoft.com/office/drawing/2014/main" id="{DE1051C9-EE3D-B491-FCAE-1CE05A727E1B}"/>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4" name="Rechthoek 13">
              <a:extLst>
                <a:ext uri="{FF2B5EF4-FFF2-40B4-BE49-F238E27FC236}">
                  <a16:creationId xmlns:a16="http://schemas.microsoft.com/office/drawing/2014/main" id="{014C909B-C27E-152A-E652-DFA9FB94F72F}"/>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5" name="Groep 14">
              <a:extLst>
                <a:ext uri="{FF2B5EF4-FFF2-40B4-BE49-F238E27FC236}">
                  <a16:creationId xmlns:a16="http://schemas.microsoft.com/office/drawing/2014/main" id="{E899B869-016E-E1D7-779B-0F1388A8D93E}"/>
                </a:ext>
              </a:extLst>
            </p:cNvPr>
            <p:cNvGrpSpPr/>
            <p:nvPr userDrawn="1"/>
          </p:nvGrpSpPr>
          <p:grpSpPr>
            <a:xfrm>
              <a:off x="-3316179" y="1231351"/>
              <a:ext cx="294789" cy="318834"/>
              <a:chOff x="14466489" y="1001522"/>
              <a:chExt cx="290627" cy="314333"/>
            </a:xfrm>
          </p:grpSpPr>
          <p:sp>
            <p:nvSpPr>
              <p:cNvPr id="61" name="Rechthoek 60">
                <a:extLst>
                  <a:ext uri="{FF2B5EF4-FFF2-40B4-BE49-F238E27FC236}">
                    <a16:creationId xmlns:a16="http://schemas.microsoft.com/office/drawing/2014/main" id="{5A7B48CF-3A0D-30D6-3624-C3CFFDD9EFC7}"/>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62" name="Ovaal 61">
                <a:extLst>
                  <a:ext uri="{FF2B5EF4-FFF2-40B4-BE49-F238E27FC236}">
                    <a16:creationId xmlns:a16="http://schemas.microsoft.com/office/drawing/2014/main" id="{C4005FA8-DF99-FBE2-AE85-B2550F7CF4FA}"/>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63" name="Vrije vorm: vorm 62">
                <a:extLst>
                  <a:ext uri="{FF2B5EF4-FFF2-40B4-BE49-F238E27FC236}">
                    <a16:creationId xmlns:a16="http://schemas.microsoft.com/office/drawing/2014/main" id="{BF7E7DD1-B0A2-2EC1-66A5-0BE4FB9BA8F4}"/>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64" name="Rechthoek: afgeronde hoeken 63">
                <a:extLst>
                  <a:ext uri="{FF2B5EF4-FFF2-40B4-BE49-F238E27FC236}">
                    <a16:creationId xmlns:a16="http://schemas.microsoft.com/office/drawing/2014/main" id="{6C4A45D5-C7E0-1863-AB64-518889EB55FE}"/>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cxnSp>
            <p:nvCxnSpPr>
              <p:cNvPr id="65" name="Rechte verbindingslijn 64">
                <a:extLst>
                  <a:ext uri="{FF2B5EF4-FFF2-40B4-BE49-F238E27FC236}">
                    <a16:creationId xmlns:a16="http://schemas.microsoft.com/office/drawing/2014/main" id="{51A5D4EE-A862-0D01-AD13-A53D9D4CBA2C}"/>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66" name="Rechte verbindingslijn 65">
                <a:extLst>
                  <a:ext uri="{FF2B5EF4-FFF2-40B4-BE49-F238E27FC236}">
                    <a16:creationId xmlns:a16="http://schemas.microsoft.com/office/drawing/2014/main" id="{53EF279D-77B5-2A87-B269-DDC6BDFE0A23}"/>
                  </a:ext>
                </a:extLst>
              </p:cNvPr>
              <p:cNvCxnSpPr>
                <a:cxnSpLocks/>
                <a:stCxn id="64"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6" name="Ovaal 15">
              <a:extLst>
                <a:ext uri="{FF2B5EF4-FFF2-40B4-BE49-F238E27FC236}">
                  <a16:creationId xmlns:a16="http://schemas.microsoft.com/office/drawing/2014/main" id="{55994CDB-914E-9D01-F8F0-2EC76CB73D26}"/>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7" name="Rechthoek 16">
              <a:extLst>
                <a:ext uri="{FF2B5EF4-FFF2-40B4-BE49-F238E27FC236}">
                  <a16:creationId xmlns:a16="http://schemas.microsoft.com/office/drawing/2014/main" id="{2FC135C4-F8EC-C576-582F-299B4BF52F9D}"/>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8" name="Groep 17">
              <a:extLst>
                <a:ext uri="{FF2B5EF4-FFF2-40B4-BE49-F238E27FC236}">
                  <a16:creationId xmlns:a16="http://schemas.microsoft.com/office/drawing/2014/main" id="{9DC984E0-E1E9-325E-EADF-C34A550D1A65}"/>
                </a:ext>
              </a:extLst>
            </p:cNvPr>
            <p:cNvGrpSpPr/>
            <p:nvPr userDrawn="1"/>
          </p:nvGrpSpPr>
          <p:grpSpPr>
            <a:xfrm>
              <a:off x="-3311319" y="2164285"/>
              <a:ext cx="825500" cy="209550"/>
              <a:chOff x="13504624" y="2482850"/>
              <a:chExt cx="825500" cy="209550"/>
            </a:xfrm>
          </p:grpSpPr>
          <p:sp>
            <p:nvSpPr>
              <p:cNvPr id="58" name="Rechthoek 57">
                <a:extLst>
                  <a:ext uri="{FF2B5EF4-FFF2-40B4-BE49-F238E27FC236}">
                    <a16:creationId xmlns:a16="http://schemas.microsoft.com/office/drawing/2014/main" id="{D244CD1B-D1E7-8674-4CF9-016E2C303AA6}"/>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59" name="Rechte verbindingslijn 58">
                <a:extLst>
                  <a:ext uri="{FF2B5EF4-FFF2-40B4-BE49-F238E27FC236}">
                    <a16:creationId xmlns:a16="http://schemas.microsoft.com/office/drawing/2014/main" id="{CFDC87AD-FA57-3406-1330-4732CF5AB0B5}"/>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60" name="Gelijkbenige driehoek 59">
                <a:extLst>
                  <a:ext uri="{FF2B5EF4-FFF2-40B4-BE49-F238E27FC236}">
                    <a16:creationId xmlns:a16="http://schemas.microsoft.com/office/drawing/2014/main" id="{C203F68F-66C3-B201-41DC-D18BF1EE8422}"/>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19" name="Ovaal 18">
              <a:extLst>
                <a:ext uri="{FF2B5EF4-FFF2-40B4-BE49-F238E27FC236}">
                  <a16:creationId xmlns:a16="http://schemas.microsoft.com/office/drawing/2014/main" id="{59F5246F-EAE5-E32D-362C-74FC5B9397F5}"/>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0" name="Rechthoek 19">
              <a:extLst>
                <a:ext uri="{FF2B5EF4-FFF2-40B4-BE49-F238E27FC236}">
                  <a16:creationId xmlns:a16="http://schemas.microsoft.com/office/drawing/2014/main" id="{6D80A1CB-228B-9BD8-2E93-C8FBA7AA471C}"/>
                </a:ext>
              </a:extLst>
            </p:cNvPr>
            <p:cNvSpPr/>
            <p:nvPr userDrawn="1"/>
          </p:nvSpPr>
          <p:spPr>
            <a:xfrm>
              <a:off x="-3319415" y="2553360"/>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de rechter muisknop op de afbeelding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‘Naar achtergrond’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21" name="Ovaal 20">
              <a:extLst>
                <a:ext uri="{FF2B5EF4-FFF2-40B4-BE49-F238E27FC236}">
                  <a16:creationId xmlns:a16="http://schemas.microsoft.com/office/drawing/2014/main" id="{321CC03C-D4B2-6AFF-6F4C-EFC9B59CE63C}"/>
                </a:ext>
              </a:extLst>
            </p:cNvPr>
            <p:cNvSpPr/>
            <p:nvPr userDrawn="1"/>
          </p:nvSpPr>
          <p:spPr>
            <a:xfrm>
              <a:off x="-3603587" y="3744237"/>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2" name="Rechthoek 21">
              <a:extLst>
                <a:ext uri="{FF2B5EF4-FFF2-40B4-BE49-F238E27FC236}">
                  <a16:creationId xmlns:a16="http://schemas.microsoft.com/office/drawing/2014/main" id="{0159FE75-63C0-FEE3-AD7F-E6A229691B2F}"/>
                </a:ext>
              </a:extLst>
            </p:cNvPr>
            <p:cNvSpPr/>
            <p:nvPr userDrawn="1"/>
          </p:nvSpPr>
          <p:spPr>
            <a:xfrm>
              <a:off x="-3319415" y="3744238"/>
              <a:ext cx="2944682"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23" name="Groep 22">
              <a:extLst>
                <a:ext uri="{FF2B5EF4-FFF2-40B4-BE49-F238E27FC236}">
                  <a16:creationId xmlns:a16="http://schemas.microsoft.com/office/drawing/2014/main" id="{9DF8EAD1-D03B-E2AB-A571-42BFBD49CA1E}"/>
                </a:ext>
              </a:extLst>
            </p:cNvPr>
            <p:cNvGrpSpPr/>
            <p:nvPr userDrawn="1"/>
          </p:nvGrpSpPr>
          <p:grpSpPr>
            <a:xfrm>
              <a:off x="-3408294" y="4834615"/>
              <a:ext cx="622283" cy="612919"/>
              <a:chOff x="12617641" y="3403239"/>
              <a:chExt cx="752963" cy="741634"/>
            </a:xfrm>
          </p:grpSpPr>
          <p:grpSp>
            <p:nvGrpSpPr>
              <p:cNvPr id="42" name="Groep 41">
                <a:extLst>
                  <a:ext uri="{FF2B5EF4-FFF2-40B4-BE49-F238E27FC236}">
                    <a16:creationId xmlns:a16="http://schemas.microsoft.com/office/drawing/2014/main" id="{C7E7CC37-A9D1-E1FF-3C97-F303CED7D55D}"/>
                  </a:ext>
                </a:extLst>
              </p:cNvPr>
              <p:cNvGrpSpPr/>
              <p:nvPr userDrawn="1"/>
            </p:nvGrpSpPr>
            <p:grpSpPr>
              <a:xfrm>
                <a:off x="12771550" y="3403239"/>
                <a:ext cx="467156" cy="448491"/>
                <a:chOff x="12782177" y="3403239"/>
                <a:chExt cx="467156" cy="448491"/>
              </a:xfrm>
            </p:grpSpPr>
            <p:grpSp>
              <p:nvGrpSpPr>
                <p:cNvPr id="45" name="Groep 44">
                  <a:extLst>
                    <a:ext uri="{FF2B5EF4-FFF2-40B4-BE49-F238E27FC236}">
                      <a16:creationId xmlns:a16="http://schemas.microsoft.com/office/drawing/2014/main" id="{F2DC53F8-D5CE-6FBB-85EE-CAAE77B9CFCF}"/>
                    </a:ext>
                  </a:extLst>
                </p:cNvPr>
                <p:cNvGrpSpPr/>
                <p:nvPr userDrawn="1"/>
              </p:nvGrpSpPr>
              <p:grpSpPr>
                <a:xfrm>
                  <a:off x="12782177" y="3403239"/>
                  <a:ext cx="412972" cy="396132"/>
                  <a:chOff x="13554906" y="3320109"/>
                  <a:chExt cx="443912" cy="425811"/>
                </a:xfrm>
              </p:grpSpPr>
              <p:grpSp>
                <p:nvGrpSpPr>
                  <p:cNvPr id="52" name="Groep 51">
                    <a:extLst>
                      <a:ext uri="{FF2B5EF4-FFF2-40B4-BE49-F238E27FC236}">
                        <a16:creationId xmlns:a16="http://schemas.microsoft.com/office/drawing/2014/main" id="{629C3537-0C8F-853F-84B7-1A65A7EBB8A7}"/>
                      </a:ext>
                    </a:extLst>
                  </p:cNvPr>
                  <p:cNvGrpSpPr/>
                  <p:nvPr userDrawn="1"/>
                </p:nvGrpSpPr>
                <p:grpSpPr>
                  <a:xfrm>
                    <a:off x="13554906" y="3320109"/>
                    <a:ext cx="443912" cy="425811"/>
                    <a:chOff x="12909684" y="1276143"/>
                    <a:chExt cx="443912" cy="425811"/>
                  </a:xfrm>
                </p:grpSpPr>
                <p:sp>
                  <p:nvSpPr>
                    <p:cNvPr id="55" name="Rechthoek 54">
                      <a:extLst>
                        <a:ext uri="{FF2B5EF4-FFF2-40B4-BE49-F238E27FC236}">
                          <a16:creationId xmlns:a16="http://schemas.microsoft.com/office/drawing/2014/main" id="{28661474-823D-5692-D811-C09B0C2CEB7D}"/>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56" name="Rechthoek 55">
                      <a:extLst>
                        <a:ext uri="{FF2B5EF4-FFF2-40B4-BE49-F238E27FC236}">
                          <a16:creationId xmlns:a16="http://schemas.microsoft.com/office/drawing/2014/main" id="{0675C19D-23E4-F0E6-FD21-E3822B29B439}"/>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57" name="Ovaal 56">
                      <a:extLst>
                        <a:ext uri="{FF2B5EF4-FFF2-40B4-BE49-F238E27FC236}">
                          <a16:creationId xmlns:a16="http://schemas.microsoft.com/office/drawing/2014/main" id="{AEECFE54-B74C-9DC2-AF4E-6E21C5B9FAE8}"/>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pic>
                <p:nvPicPr>
                  <p:cNvPr id="53" name="Afbeelding 52">
                    <a:extLst>
                      <a:ext uri="{FF2B5EF4-FFF2-40B4-BE49-F238E27FC236}">
                        <a16:creationId xmlns:a16="http://schemas.microsoft.com/office/drawing/2014/main" id="{EF08829E-3938-9DC4-8021-2CFDCA96D600}"/>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3567296" y="3424992"/>
                    <a:ext cx="173367" cy="140220"/>
                  </a:xfrm>
                  <a:prstGeom prst="rect">
                    <a:avLst/>
                  </a:prstGeom>
                </p:spPr>
              </p:pic>
              <p:pic>
                <p:nvPicPr>
                  <p:cNvPr id="54" name="Afbeelding 53">
                    <a:extLst>
                      <a:ext uri="{FF2B5EF4-FFF2-40B4-BE49-F238E27FC236}">
                        <a16:creationId xmlns:a16="http://schemas.microsoft.com/office/drawing/2014/main" id="{F2A9C9CE-2860-B345-21AB-BCB95E306249}"/>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flipH="1">
                    <a:off x="13635599" y="3453788"/>
                    <a:ext cx="173367" cy="111424"/>
                  </a:xfrm>
                  <a:prstGeom prst="rect">
                    <a:avLst/>
                  </a:prstGeom>
                </p:spPr>
              </p:pic>
            </p:grpSp>
            <p:grpSp>
              <p:nvGrpSpPr>
                <p:cNvPr id="46" name="Groep 45">
                  <a:extLst>
                    <a:ext uri="{FF2B5EF4-FFF2-40B4-BE49-F238E27FC236}">
                      <a16:creationId xmlns:a16="http://schemas.microsoft.com/office/drawing/2014/main" id="{2DEAF704-249B-CA8B-BE0D-1646B3A58AFB}"/>
                    </a:ext>
                  </a:extLst>
                </p:cNvPr>
                <p:cNvGrpSpPr/>
                <p:nvPr userDrawn="1"/>
              </p:nvGrpSpPr>
              <p:grpSpPr>
                <a:xfrm>
                  <a:off x="13103513" y="3705268"/>
                  <a:ext cx="145820" cy="146462"/>
                  <a:chOff x="13096169" y="3602278"/>
                  <a:chExt cx="145820" cy="146462"/>
                </a:xfrm>
              </p:grpSpPr>
              <p:sp>
                <p:nvSpPr>
                  <p:cNvPr id="50" name="Rechthoek 49">
                    <a:extLst>
                      <a:ext uri="{FF2B5EF4-FFF2-40B4-BE49-F238E27FC236}">
                        <a16:creationId xmlns:a16="http://schemas.microsoft.com/office/drawing/2014/main" id="{9751BFDC-AC44-8E2C-C88D-E77DA0BE72A4}"/>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51" name="Rechthoek 50">
                    <a:extLst>
                      <a:ext uri="{FF2B5EF4-FFF2-40B4-BE49-F238E27FC236}">
                        <a16:creationId xmlns:a16="http://schemas.microsoft.com/office/drawing/2014/main" id="{D10F5DCD-8485-32E1-E055-3D32763E61EA}"/>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7" name="Groep 46">
                  <a:extLst>
                    <a:ext uri="{FF2B5EF4-FFF2-40B4-BE49-F238E27FC236}">
                      <a16:creationId xmlns:a16="http://schemas.microsoft.com/office/drawing/2014/main" id="{125C731F-0800-6739-C88E-F5840C175C59}"/>
                    </a:ext>
                  </a:extLst>
                </p:cNvPr>
                <p:cNvGrpSpPr/>
                <p:nvPr userDrawn="1"/>
              </p:nvGrpSpPr>
              <p:grpSpPr>
                <a:xfrm rot="10800000">
                  <a:off x="13061402" y="3665637"/>
                  <a:ext cx="145820" cy="146462"/>
                  <a:chOff x="13096169" y="3602278"/>
                  <a:chExt cx="145820" cy="146462"/>
                </a:xfrm>
              </p:grpSpPr>
              <p:sp>
                <p:nvSpPr>
                  <p:cNvPr id="48" name="Rechthoek 47">
                    <a:extLst>
                      <a:ext uri="{FF2B5EF4-FFF2-40B4-BE49-F238E27FC236}">
                        <a16:creationId xmlns:a16="http://schemas.microsoft.com/office/drawing/2014/main" id="{BCCC6604-E2D1-1BD2-0CB9-FBC6C1009C3B}"/>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49" name="Rechthoek 48">
                    <a:extLst>
                      <a:ext uri="{FF2B5EF4-FFF2-40B4-BE49-F238E27FC236}">
                        <a16:creationId xmlns:a16="http://schemas.microsoft.com/office/drawing/2014/main" id="{98F1615F-6B58-D19A-EC58-49215534B91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
            <p:nvSpPr>
              <p:cNvPr id="43" name="Rechthoek 42">
                <a:extLst>
                  <a:ext uri="{FF2B5EF4-FFF2-40B4-BE49-F238E27FC236}">
                    <a16:creationId xmlns:a16="http://schemas.microsoft.com/office/drawing/2014/main" id="{8ADB2CE1-6EBD-93D5-781C-180DD9756D5B}"/>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Bijsnijden</a:t>
                </a:r>
              </a:p>
            </p:txBody>
          </p:sp>
          <p:sp>
            <p:nvSpPr>
              <p:cNvPr id="44" name="Gelijkbenige driehoek 43">
                <a:extLst>
                  <a:ext uri="{FF2B5EF4-FFF2-40B4-BE49-F238E27FC236}">
                    <a16:creationId xmlns:a16="http://schemas.microsoft.com/office/drawing/2014/main" id="{F614A073-710F-1094-0CF1-D8A94B52048D}"/>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24" name="Groep 23">
              <a:extLst>
                <a:ext uri="{FF2B5EF4-FFF2-40B4-BE49-F238E27FC236}">
                  <a16:creationId xmlns:a16="http://schemas.microsoft.com/office/drawing/2014/main" id="{CBB2520D-F782-AC41-590C-BB17FD175A16}"/>
                </a:ext>
              </a:extLst>
            </p:cNvPr>
            <p:cNvGrpSpPr/>
            <p:nvPr userDrawn="1"/>
          </p:nvGrpSpPr>
          <p:grpSpPr>
            <a:xfrm>
              <a:off x="-3314821" y="2981448"/>
              <a:ext cx="1558053" cy="563933"/>
              <a:chOff x="-3314821" y="2981448"/>
              <a:chExt cx="1558053" cy="563933"/>
            </a:xfrm>
          </p:grpSpPr>
          <p:sp>
            <p:nvSpPr>
              <p:cNvPr id="28" name="Rechthoek 27">
                <a:extLst>
                  <a:ext uri="{FF2B5EF4-FFF2-40B4-BE49-F238E27FC236}">
                    <a16:creationId xmlns:a16="http://schemas.microsoft.com/office/drawing/2014/main" id="{5D36489A-C778-744D-C0C9-43DE2370077B}"/>
                  </a:ext>
                </a:extLst>
              </p:cNvPr>
              <p:cNvSpPr/>
              <p:nvPr userDrawn="1"/>
            </p:nvSpPr>
            <p:spPr>
              <a:xfrm>
                <a:off x="-3314821" y="2981448"/>
                <a:ext cx="1558053"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29" name="Rechthoek 28">
                <a:extLst>
                  <a:ext uri="{FF2B5EF4-FFF2-40B4-BE49-F238E27FC236}">
                    <a16:creationId xmlns:a16="http://schemas.microsoft.com/office/drawing/2014/main" id="{718D690A-60A2-E841-7B2E-3E42B673A09E}"/>
                  </a:ext>
                </a:extLst>
              </p:cNvPr>
              <p:cNvSpPr/>
              <p:nvPr userDrawn="1"/>
            </p:nvSpPr>
            <p:spPr>
              <a:xfrm>
                <a:off x="-3304719" y="3235173"/>
                <a:ext cx="15403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30" name="Tekstvak 29">
                <a:extLst>
                  <a:ext uri="{FF2B5EF4-FFF2-40B4-BE49-F238E27FC236}">
                    <a16:creationId xmlns:a16="http://schemas.microsoft.com/office/drawing/2014/main" id="{2CA4CE73-D89C-8088-DF74-A8FF156A31E5}"/>
                  </a:ext>
                </a:extLst>
              </p:cNvPr>
              <p:cNvSpPr txBox="1"/>
              <p:nvPr userDrawn="1"/>
            </p:nvSpPr>
            <p:spPr>
              <a:xfrm>
                <a:off x="-3069820" y="3038892"/>
                <a:ext cx="1089248"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Naar voorgrond</a:t>
                </a:r>
              </a:p>
            </p:txBody>
          </p:sp>
          <p:sp>
            <p:nvSpPr>
              <p:cNvPr id="31" name="Tekstvak 30">
                <a:extLst>
                  <a:ext uri="{FF2B5EF4-FFF2-40B4-BE49-F238E27FC236}">
                    <a16:creationId xmlns:a16="http://schemas.microsoft.com/office/drawing/2014/main" id="{34DE40A7-FF34-13E4-A255-F666BD639F01}"/>
                  </a:ext>
                </a:extLst>
              </p:cNvPr>
              <p:cNvSpPr txBox="1"/>
              <p:nvPr userDrawn="1"/>
            </p:nvSpPr>
            <p:spPr>
              <a:xfrm>
                <a:off x="-3069820" y="3295269"/>
                <a:ext cx="109851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Naar achtergrond</a:t>
                </a:r>
              </a:p>
            </p:txBody>
          </p:sp>
          <p:sp>
            <p:nvSpPr>
              <p:cNvPr id="32" name="Vrije vorm: vorm 31">
                <a:extLst>
                  <a:ext uri="{FF2B5EF4-FFF2-40B4-BE49-F238E27FC236}">
                    <a16:creationId xmlns:a16="http://schemas.microsoft.com/office/drawing/2014/main" id="{7C0FFB7A-FAC5-3587-206B-BF49D401557F}"/>
                  </a:ext>
                </a:extLst>
              </p:cNvPr>
              <p:cNvSpPr/>
              <p:nvPr userDrawn="1"/>
            </p:nvSpPr>
            <p:spPr>
              <a:xfrm>
                <a:off x="-2051274" y="3365381"/>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33" name="Gelijkbenige driehoek 32">
                <a:extLst>
                  <a:ext uri="{FF2B5EF4-FFF2-40B4-BE49-F238E27FC236}">
                    <a16:creationId xmlns:a16="http://schemas.microsoft.com/office/drawing/2014/main" id="{AEA01C6B-D235-3C30-A763-8BA8FCC6F7F7}"/>
                  </a:ext>
                </a:extLst>
              </p:cNvPr>
              <p:cNvSpPr/>
              <p:nvPr userDrawn="1"/>
            </p:nvSpPr>
            <p:spPr>
              <a:xfrm rot="5400000">
                <a:off x="-1900674" y="3332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4" name="Groep 33">
                <a:extLst>
                  <a:ext uri="{FF2B5EF4-FFF2-40B4-BE49-F238E27FC236}">
                    <a16:creationId xmlns:a16="http://schemas.microsoft.com/office/drawing/2014/main" id="{0F5E488A-EF3E-E54F-6649-095D5A66943E}"/>
                  </a:ext>
                </a:extLst>
              </p:cNvPr>
              <p:cNvGrpSpPr/>
              <p:nvPr userDrawn="1"/>
            </p:nvGrpSpPr>
            <p:grpSpPr>
              <a:xfrm>
                <a:off x="-3257052" y="3032066"/>
                <a:ext cx="182309" cy="163794"/>
                <a:chOff x="12832541" y="3162395"/>
                <a:chExt cx="219532" cy="197236"/>
              </a:xfrm>
            </p:grpSpPr>
            <p:sp>
              <p:nvSpPr>
                <p:cNvPr id="39" name="Rechthoek 38">
                  <a:extLst>
                    <a:ext uri="{FF2B5EF4-FFF2-40B4-BE49-F238E27FC236}">
                      <a16:creationId xmlns:a16="http://schemas.microsoft.com/office/drawing/2014/main" id="{40ADAA4F-A165-0851-C59E-E693B952D62F}"/>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sp>
              <p:nvSpPr>
                <p:cNvPr id="40" name="Rechthoek 39">
                  <a:extLst>
                    <a:ext uri="{FF2B5EF4-FFF2-40B4-BE49-F238E27FC236}">
                      <a16:creationId xmlns:a16="http://schemas.microsoft.com/office/drawing/2014/main" id="{FC6B310D-B312-D467-AE95-5414D4721FDC}"/>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sp>
              <p:nvSpPr>
                <p:cNvPr id="41" name="Rechthoek 40">
                  <a:extLst>
                    <a:ext uri="{FF2B5EF4-FFF2-40B4-BE49-F238E27FC236}">
                      <a16:creationId xmlns:a16="http://schemas.microsoft.com/office/drawing/2014/main" id="{9502550F-17CA-1399-13DD-74CEDCB836A9}"/>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grpSp>
            <p:nvGrpSpPr>
              <p:cNvPr id="35" name="Groep 34">
                <a:extLst>
                  <a:ext uri="{FF2B5EF4-FFF2-40B4-BE49-F238E27FC236}">
                    <a16:creationId xmlns:a16="http://schemas.microsoft.com/office/drawing/2014/main" id="{7CA9CC25-FD30-0CAC-35E3-405F14D74BA1}"/>
                  </a:ext>
                </a:extLst>
              </p:cNvPr>
              <p:cNvGrpSpPr/>
              <p:nvPr userDrawn="1"/>
            </p:nvGrpSpPr>
            <p:grpSpPr>
              <a:xfrm>
                <a:off x="-3257053" y="3276580"/>
                <a:ext cx="182309" cy="163794"/>
                <a:chOff x="12832541" y="3162395"/>
                <a:chExt cx="219532" cy="197236"/>
              </a:xfrm>
            </p:grpSpPr>
            <p:sp>
              <p:nvSpPr>
                <p:cNvPr id="36" name="Rechthoek 35">
                  <a:extLst>
                    <a:ext uri="{FF2B5EF4-FFF2-40B4-BE49-F238E27FC236}">
                      <a16:creationId xmlns:a16="http://schemas.microsoft.com/office/drawing/2014/main" id="{24A603AC-D997-E414-5C2F-7DE139EA4EC5}"/>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sp>
              <p:nvSpPr>
                <p:cNvPr id="37" name="Rechthoek 36">
                  <a:extLst>
                    <a:ext uri="{FF2B5EF4-FFF2-40B4-BE49-F238E27FC236}">
                      <a16:creationId xmlns:a16="http://schemas.microsoft.com/office/drawing/2014/main" id="{F025CD52-2D0D-AD74-D85E-CFB6DE30F0E4}"/>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sp>
              <p:nvSpPr>
                <p:cNvPr id="38" name="Rechthoek 37">
                  <a:extLst>
                    <a:ext uri="{FF2B5EF4-FFF2-40B4-BE49-F238E27FC236}">
                      <a16:creationId xmlns:a16="http://schemas.microsoft.com/office/drawing/2014/main" id="{A6D3954A-0C58-79A4-66C2-73DB23656A66}"/>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grpSp>
      </p:grpSp>
    </p:spTree>
    <p:extLst>
      <p:ext uri="{BB962C8B-B14F-4D97-AF65-F5344CB8AC3E}">
        <p14:creationId xmlns:p14="http://schemas.microsoft.com/office/powerpoint/2010/main" val="4120603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fbeelding">
    <p:spTree>
      <p:nvGrpSpPr>
        <p:cNvPr id="1" name=""/>
        <p:cNvGrpSpPr/>
        <p:nvPr/>
      </p:nvGrpSpPr>
      <p:grpSpPr>
        <a:xfrm>
          <a:off x="0" y="0"/>
          <a:ext cx="0" cy="0"/>
          <a:chOff x="0" y="0"/>
          <a:chExt cx="0" cy="0"/>
        </a:xfrm>
      </p:grpSpPr>
      <p:sp>
        <p:nvSpPr>
          <p:cNvPr id="10" name="Tijdelijke aanduiding voor afbeelding 9">
            <a:extLst>
              <a:ext uri="{FF2B5EF4-FFF2-40B4-BE49-F238E27FC236}">
                <a16:creationId xmlns:a16="http://schemas.microsoft.com/office/drawing/2014/main" id="{5ABE6779-B157-1A1D-5A6B-E7D33EBE489F}"/>
              </a:ext>
            </a:extLst>
          </p:cNvPr>
          <p:cNvSpPr>
            <a:spLocks noGrp="1"/>
          </p:cNvSpPr>
          <p:nvPr>
            <p:ph type="pic" sz="quarter" idx="13" hasCustomPrompt="1"/>
          </p:nvPr>
        </p:nvSpPr>
        <p:spPr>
          <a:xfrm>
            <a:off x="0" y="1592263"/>
            <a:ext cx="12192000" cy="5265737"/>
          </a:xfrm>
          <a:prstGeom prst="rect">
            <a:avLst/>
          </a:prstGeom>
          <a:solidFill>
            <a:schemeClr val="bg1">
              <a:lumMod val="95000"/>
            </a:schemeClr>
          </a:solidFill>
        </p:spPr>
        <p:txBody>
          <a:bodyPr wrap="square" tIns="0" bIns="1260000" anchor="ctr" anchorCtr="0">
            <a:noAutofit/>
          </a:bodyPr>
          <a:lstStyle>
            <a:lvl1pPr marL="0" indent="0" algn="ctr">
              <a:lnSpc>
                <a:spcPct val="100000"/>
              </a:lnSpc>
              <a:spcBef>
                <a:spcPts val="0"/>
              </a:spcBef>
              <a:spcAft>
                <a:spcPts val="0"/>
              </a:spcAft>
              <a:buNone/>
              <a:defRPr sz="1200" i="1">
                <a:solidFill>
                  <a:schemeClr val="bg1">
                    <a:lumMod val="50000"/>
                  </a:schemeClr>
                </a:solidFill>
              </a:defRPr>
            </a:lvl1pPr>
          </a:lstStyle>
          <a:p>
            <a:r>
              <a:rPr lang="nl-NL"/>
              <a:t>Klik op onderstaand pictogram </a:t>
            </a:r>
            <a:br>
              <a:rPr lang="nl-NL"/>
            </a:br>
            <a:r>
              <a:rPr lang="nl-NL"/>
              <a:t>om een afbeelding in te voegen</a:t>
            </a:r>
          </a:p>
        </p:txBody>
      </p:sp>
      <p:sp>
        <p:nvSpPr>
          <p:cNvPr id="3" name="Rechthoek 2">
            <a:extLst>
              <a:ext uri="{FF2B5EF4-FFF2-40B4-BE49-F238E27FC236}">
                <a16:creationId xmlns:a16="http://schemas.microsoft.com/office/drawing/2014/main" id="{D522BCD9-44B7-4FDA-8E9F-59CF2FC447F1}"/>
              </a:ext>
            </a:extLst>
          </p:cNvPr>
          <p:cNvSpPr/>
          <p:nvPr userDrawn="1"/>
        </p:nvSpPr>
        <p:spPr>
          <a:xfrm>
            <a:off x="0" y="-425941"/>
            <a:ext cx="989245"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a:solidFill>
                  <a:schemeClr val="accent1"/>
                </a:solidFill>
                <a:latin typeface="+mj-lt"/>
              </a:rPr>
              <a:t>Afbeelding</a:t>
            </a:r>
          </a:p>
        </p:txBody>
      </p:sp>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p:txBody>
          <a:bodyPr/>
          <a:lstStyle>
            <a:lvl1pPr>
              <a:defRPr>
                <a:solidFill>
                  <a:schemeClr val="accent1"/>
                </a:solidFill>
              </a:defRPr>
            </a:lvl1pPr>
          </a:lstStyle>
          <a:p>
            <a:r>
              <a:rPr lang="nl-NL" noProof="0"/>
              <a:t>Plaats hier je titel</a:t>
            </a:r>
          </a:p>
        </p:txBody>
      </p:sp>
      <p:sp>
        <p:nvSpPr>
          <p:cNvPr id="4" name="Tijdelijke aanduiding voor datum 3">
            <a:extLst>
              <a:ext uri="{FF2B5EF4-FFF2-40B4-BE49-F238E27FC236}">
                <a16:creationId xmlns:a16="http://schemas.microsoft.com/office/drawing/2014/main" id="{BC2ABCB3-C5DE-4ACF-8279-F5A1F5B56098}"/>
              </a:ext>
            </a:extLst>
          </p:cNvPr>
          <p:cNvSpPr>
            <a:spLocks noGrp="1"/>
          </p:cNvSpPr>
          <p:nvPr>
            <p:ph type="dt" sz="half" idx="14"/>
          </p:nvPr>
        </p:nvSpPr>
        <p:spPr/>
        <p:txBody>
          <a:bodyPr/>
          <a:lstStyle>
            <a:lvl1pPr>
              <a:defRPr>
                <a:solidFill>
                  <a:schemeClr val="bg1"/>
                </a:solidFill>
              </a:defRPr>
            </a:lvl1pPr>
          </a:lstStyle>
          <a:p>
            <a:endParaRPr lang="nl-NL"/>
          </a:p>
        </p:txBody>
      </p:sp>
      <p:sp>
        <p:nvSpPr>
          <p:cNvPr id="5" name="Tijdelijke aanduiding voor voettekst 4">
            <a:extLst>
              <a:ext uri="{FF2B5EF4-FFF2-40B4-BE49-F238E27FC236}">
                <a16:creationId xmlns:a16="http://schemas.microsoft.com/office/drawing/2014/main" id="{543F500C-3A6F-4341-BE3F-0D7D1EFCCCF5}"/>
              </a:ext>
            </a:extLst>
          </p:cNvPr>
          <p:cNvSpPr>
            <a:spLocks noGrp="1"/>
          </p:cNvSpPr>
          <p:nvPr>
            <p:ph type="ftr" sz="quarter" idx="15"/>
          </p:nvPr>
        </p:nvSpPr>
        <p:spPr/>
        <p:txBody>
          <a:bodyPr/>
          <a:lstStyle>
            <a:lvl1pPr>
              <a:defRPr>
                <a:solidFill>
                  <a:schemeClr val="bg1"/>
                </a:solidFill>
              </a:defRPr>
            </a:lvl1pPr>
          </a:lstStyle>
          <a:p>
            <a:r>
              <a:rPr lang="nl-NL"/>
              <a:t>Juridisch Loket</a:t>
            </a:r>
          </a:p>
        </p:txBody>
      </p:sp>
      <p:sp>
        <p:nvSpPr>
          <p:cNvPr id="6" name="Tijdelijke aanduiding voor dianummer 5">
            <a:extLst>
              <a:ext uri="{FF2B5EF4-FFF2-40B4-BE49-F238E27FC236}">
                <a16:creationId xmlns:a16="http://schemas.microsoft.com/office/drawing/2014/main" id="{AFFEE9AC-123B-44F0-A451-CBB2E28132FE}"/>
              </a:ext>
            </a:extLst>
          </p:cNvPr>
          <p:cNvSpPr>
            <a:spLocks noGrp="1"/>
          </p:cNvSpPr>
          <p:nvPr>
            <p:ph type="sldNum" sz="quarter" idx="16"/>
          </p:nvPr>
        </p:nvSpPr>
        <p:spPr/>
        <p:txBody>
          <a:bodyPr/>
          <a:lstStyle>
            <a:lvl1pPr>
              <a:defRPr>
                <a:solidFill>
                  <a:schemeClr val="bg1"/>
                </a:solidFill>
              </a:defRPr>
            </a:lvl1pPr>
          </a:lstStyle>
          <a:p>
            <a:fld id="{9E843DB9-9987-4157-AB9C-CEA8D7D910BB}" type="slidenum">
              <a:rPr lang="nl-NL" smtClean="0"/>
              <a:pPr/>
              <a:t>‹nr.›</a:t>
            </a:fld>
            <a:endParaRPr lang="nl-NL"/>
          </a:p>
        </p:txBody>
      </p:sp>
      <p:sp>
        <p:nvSpPr>
          <p:cNvPr id="7" name="Tijdelijke aanduiding voor tekst 7">
            <a:extLst>
              <a:ext uri="{FF2B5EF4-FFF2-40B4-BE49-F238E27FC236}">
                <a16:creationId xmlns:a16="http://schemas.microsoft.com/office/drawing/2014/main" id="{08F4DE31-DA82-7895-B107-570F845F38D8}"/>
              </a:ext>
            </a:extLst>
          </p:cNvPr>
          <p:cNvSpPr>
            <a:spLocks noGrp="1"/>
          </p:cNvSpPr>
          <p:nvPr>
            <p:ph type="body" sz="quarter" idx="17" hasCustomPrompt="1"/>
          </p:nvPr>
        </p:nvSpPr>
        <p:spPr>
          <a:xfrm>
            <a:off x="719138" y="472916"/>
            <a:ext cx="9847262" cy="246221"/>
          </a:xfrm>
        </p:spPr>
        <p:txBody>
          <a:bodyPr anchor="b"/>
          <a:lstStyle>
            <a:lvl1pPr marL="0" indent="0">
              <a:buNone/>
              <a:defRPr sz="1600" b="1">
                <a:solidFill>
                  <a:schemeClr val="accent2"/>
                </a:solidFill>
              </a:defRPr>
            </a:lvl1pPr>
          </a:lstStyle>
          <a:p>
            <a:pPr lvl="0"/>
            <a:r>
              <a:rPr lang="nl-NL"/>
              <a:t>Hoofdstuk</a:t>
            </a:r>
          </a:p>
        </p:txBody>
      </p:sp>
    </p:spTree>
    <p:extLst>
      <p:ext uri="{BB962C8B-B14F-4D97-AF65-F5344CB8AC3E}">
        <p14:creationId xmlns:p14="http://schemas.microsoft.com/office/powerpoint/2010/main" val="1361801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kst + grafiek">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p:txBody>
          <a:bodyPr/>
          <a:lstStyle/>
          <a:p>
            <a:r>
              <a:rPr lang="nl-NL" noProof="0"/>
              <a:t>Plaats titel hier</a:t>
            </a:r>
          </a:p>
        </p:txBody>
      </p:sp>
      <p:sp>
        <p:nvSpPr>
          <p:cNvPr id="18" name="Tijdelijke aanduiding voor grafiek 17">
            <a:extLst>
              <a:ext uri="{FF2B5EF4-FFF2-40B4-BE49-F238E27FC236}">
                <a16:creationId xmlns:a16="http://schemas.microsoft.com/office/drawing/2014/main" id="{FBAE20DA-BB0F-413F-A532-86A4D0079AB9}"/>
              </a:ext>
            </a:extLst>
          </p:cNvPr>
          <p:cNvSpPr>
            <a:spLocks noGrp="1"/>
          </p:cNvSpPr>
          <p:nvPr>
            <p:ph type="chart" sz="quarter" idx="13" hasCustomPrompt="1"/>
          </p:nvPr>
        </p:nvSpPr>
        <p:spPr>
          <a:xfrm>
            <a:off x="719999" y="1592263"/>
            <a:ext cx="5016000" cy="4238424"/>
          </a:xfrm>
          <a:solidFill>
            <a:schemeClr val="bg1">
              <a:lumMod val="95000"/>
            </a:schemeClr>
          </a:solid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nl-NL"/>
              <a:t>Klik op onderstaand pictogram </a:t>
            </a:r>
            <a:br>
              <a:rPr lang="nl-NL"/>
            </a:br>
            <a:r>
              <a:rPr lang="nl-NL"/>
              <a:t>om een grafiek in te voegen</a:t>
            </a:r>
          </a:p>
        </p:txBody>
      </p:sp>
      <p:sp>
        <p:nvSpPr>
          <p:cNvPr id="8" name="Rechthoek 7">
            <a:extLst>
              <a:ext uri="{FF2B5EF4-FFF2-40B4-BE49-F238E27FC236}">
                <a16:creationId xmlns:a16="http://schemas.microsoft.com/office/drawing/2014/main" id="{47FABFDC-C1CE-40A8-B8C0-2D4AF73C1297}"/>
              </a:ext>
            </a:extLst>
          </p:cNvPr>
          <p:cNvSpPr/>
          <p:nvPr userDrawn="1"/>
        </p:nvSpPr>
        <p:spPr>
          <a:xfrm>
            <a:off x="0" y="-425941"/>
            <a:ext cx="1325363"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a:solidFill>
                  <a:schemeClr val="accent1"/>
                </a:solidFill>
                <a:latin typeface="+mj-lt"/>
              </a:rPr>
              <a:t>Tekst + grafiek</a:t>
            </a:r>
          </a:p>
        </p:txBody>
      </p:sp>
      <p:sp>
        <p:nvSpPr>
          <p:cNvPr id="135" name="Tijdelijke aanduiding voor verticale tekst 2">
            <a:extLst>
              <a:ext uri="{FF2B5EF4-FFF2-40B4-BE49-F238E27FC236}">
                <a16:creationId xmlns:a16="http://schemas.microsoft.com/office/drawing/2014/main" id="{0708C828-9ADC-493E-9677-8CFEB548903E}"/>
              </a:ext>
            </a:extLst>
          </p:cNvPr>
          <p:cNvSpPr>
            <a:spLocks noGrp="1"/>
          </p:cNvSpPr>
          <p:nvPr>
            <p:ph type="body" orient="vert" idx="1" hasCustomPrompt="1"/>
          </p:nvPr>
        </p:nvSpPr>
        <p:spPr>
          <a:xfrm>
            <a:off x="6456475" y="1593488"/>
            <a:ext cx="5014800" cy="4237200"/>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err="1"/>
              <a:t>Bullet</a:t>
            </a:r>
            <a:endParaRPr lang="nl-NL" noProof="0"/>
          </a:p>
          <a:p>
            <a:pPr lvl="1"/>
            <a:r>
              <a:rPr lang="nl-NL" noProof="0"/>
              <a:t>Sub-</a:t>
            </a:r>
            <a:r>
              <a:rPr lang="nl-NL" noProof="0" err="1"/>
              <a:t>bullet</a:t>
            </a:r>
            <a:r>
              <a:rPr lang="nl-NL" noProof="0"/>
              <a:t> #1</a:t>
            </a:r>
          </a:p>
          <a:p>
            <a:pPr lvl="2"/>
            <a:r>
              <a:rPr lang="nl-NL" noProof="0"/>
              <a:t>Sub-</a:t>
            </a:r>
            <a:r>
              <a:rPr lang="nl-NL" noProof="0" err="1"/>
              <a:t>bullet</a:t>
            </a:r>
            <a:r>
              <a:rPr lang="nl-NL" noProof="0"/>
              <a:t> #2</a:t>
            </a:r>
          </a:p>
          <a:p>
            <a:pPr lvl="3"/>
            <a:r>
              <a:rPr lang="nl-NL" noProof="0"/>
              <a:t>Leestekst</a:t>
            </a:r>
          </a:p>
          <a:p>
            <a:pPr lvl="4"/>
            <a:r>
              <a:rPr lang="nl-NL" noProof="0"/>
              <a:t>Subtitel #1</a:t>
            </a:r>
          </a:p>
          <a:p>
            <a:pPr lvl="5"/>
            <a:r>
              <a:rPr lang="nl-NL" noProof="0"/>
              <a:t>Subtitel #2</a:t>
            </a:r>
          </a:p>
          <a:p>
            <a:pPr lvl="6"/>
            <a:r>
              <a:rPr lang="nl-NL" noProof="0"/>
              <a:t>Numerieke </a:t>
            </a:r>
            <a:r>
              <a:rPr lang="nl-NL" noProof="0" err="1"/>
              <a:t>bullet</a:t>
            </a:r>
            <a:endParaRPr lang="nl-NL" noProof="0"/>
          </a:p>
          <a:p>
            <a:pPr lvl="7"/>
            <a:r>
              <a:rPr lang="nl-NL" noProof="0"/>
              <a:t>Alfabetische </a:t>
            </a:r>
            <a:r>
              <a:rPr lang="nl-NL" noProof="0" err="1"/>
              <a:t>bullet</a:t>
            </a:r>
            <a:endParaRPr lang="nl-NL" noProof="0"/>
          </a:p>
          <a:p>
            <a:pPr lvl="8"/>
            <a:r>
              <a:rPr lang="nl-NL" noProof="0"/>
              <a:t>Bronvermelding</a:t>
            </a:r>
          </a:p>
        </p:txBody>
      </p:sp>
      <p:sp>
        <p:nvSpPr>
          <p:cNvPr id="3" name="Tijdelijke aanduiding voor datum 2">
            <a:extLst>
              <a:ext uri="{FF2B5EF4-FFF2-40B4-BE49-F238E27FC236}">
                <a16:creationId xmlns:a16="http://schemas.microsoft.com/office/drawing/2014/main" id="{EDE8389D-5D11-4D45-B4A3-64DB64DBE22B}"/>
              </a:ext>
            </a:extLst>
          </p:cNvPr>
          <p:cNvSpPr>
            <a:spLocks noGrp="1"/>
          </p:cNvSpPr>
          <p:nvPr>
            <p:ph type="dt" sz="half" idx="14"/>
          </p:nvPr>
        </p:nvSpPr>
        <p:spPr/>
        <p:txBody>
          <a:bodyPr/>
          <a:lstStyle/>
          <a:p>
            <a:endParaRPr lang="nl-NL"/>
          </a:p>
        </p:txBody>
      </p:sp>
      <p:sp>
        <p:nvSpPr>
          <p:cNvPr id="4" name="Tijdelijke aanduiding voor voettekst 3">
            <a:extLst>
              <a:ext uri="{FF2B5EF4-FFF2-40B4-BE49-F238E27FC236}">
                <a16:creationId xmlns:a16="http://schemas.microsoft.com/office/drawing/2014/main" id="{60E02A72-CF1F-492A-B78E-FC6C2B66F196}"/>
              </a:ext>
            </a:extLst>
          </p:cNvPr>
          <p:cNvSpPr>
            <a:spLocks noGrp="1"/>
          </p:cNvSpPr>
          <p:nvPr>
            <p:ph type="ftr" sz="quarter" idx="15"/>
          </p:nvPr>
        </p:nvSpPr>
        <p:spPr/>
        <p:txBody>
          <a:bodyPr/>
          <a:lstStyle/>
          <a:p>
            <a:r>
              <a:rPr lang="nl-NL"/>
              <a:t>Juridisch Loket</a:t>
            </a:r>
          </a:p>
        </p:txBody>
      </p:sp>
      <p:sp>
        <p:nvSpPr>
          <p:cNvPr id="5" name="Tijdelijke aanduiding voor dianummer 4">
            <a:extLst>
              <a:ext uri="{FF2B5EF4-FFF2-40B4-BE49-F238E27FC236}">
                <a16:creationId xmlns:a16="http://schemas.microsoft.com/office/drawing/2014/main" id="{D0153074-F70B-4B82-96FF-348823D4B9B8}"/>
              </a:ext>
            </a:extLst>
          </p:cNvPr>
          <p:cNvSpPr>
            <a:spLocks noGrp="1"/>
          </p:cNvSpPr>
          <p:nvPr>
            <p:ph type="sldNum" sz="quarter" idx="16"/>
          </p:nvPr>
        </p:nvSpPr>
        <p:spPr/>
        <p:txBody>
          <a:bodyPr/>
          <a:lstStyle/>
          <a:p>
            <a:fld id="{9E843DB9-9987-4157-AB9C-CEA8D7D910BB}" type="slidenum">
              <a:rPr lang="nl-NL" smtClean="0"/>
              <a:pPr/>
              <a:t>‹nr.›</a:t>
            </a:fld>
            <a:endParaRPr lang="nl-NL"/>
          </a:p>
        </p:txBody>
      </p:sp>
      <p:grpSp>
        <p:nvGrpSpPr>
          <p:cNvPr id="6" name="INSTRUCTIE">
            <a:extLst>
              <a:ext uri="{FF2B5EF4-FFF2-40B4-BE49-F238E27FC236}">
                <a16:creationId xmlns:a16="http://schemas.microsoft.com/office/drawing/2014/main" id="{91484FBE-93E1-FC38-1A98-FA06D4DAB403}"/>
              </a:ext>
            </a:extLst>
          </p:cNvPr>
          <p:cNvGrpSpPr/>
          <p:nvPr userDrawn="1"/>
        </p:nvGrpSpPr>
        <p:grpSpPr>
          <a:xfrm>
            <a:off x="-3786165" y="0"/>
            <a:ext cx="3593091" cy="4641338"/>
            <a:chOff x="-3786165" y="0"/>
            <a:chExt cx="3593091" cy="4641338"/>
          </a:xfrm>
        </p:grpSpPr>
        <p:sp>
          <p:nvSpPr>
            <p:cNvPr id="7" name="Rechthoek 6">
              <a:extLst>
                <a:ext uri="{FF2B5EF4-FFF2-40B4-BE49-F238E27FC236}">
                  <a16:creationId xmlns:a16="http://schemas.microsoft.com/office/drawing/2014/main" id="{A562C8C4-4E82-7EB7-004F-4EEA52FAFF15}"/>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LIJSTNIVEAU kiezen</a:t>
              </a:r>
            </a:p>
          </p:txBody>
        </p:sp>
        <p:sp>
          <p:nvSpPr>
            <p:cNvPr id="9" name="Ovaal 8">
              <a:extLst>
                <a:ext uri="{FF2B5EF4-FFF2-40B4-BE49-F238E27FC236}">
                  <a16:creationId xmlns:a16="http://schemas.microsoft.com/office/drawing/2014/main" id="{C9E5DF05-9925-47C5-84F7-FB1EA1DDB416}"/>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0" name="Rechthoek 9">
              <a:extLst>
                <a:ext uri="{FF2B5EF4-FFF2-40B4-BE49-F238E27FC236}">
                  <a16:creationId xmlns:a16="http://schemas.microsoft.com/office/drawing/2014/main" id="{3E69BB02-878B-9F40-9CF2-97DD3D9D0535}"/>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11" name="Ovaal 10">
              <a:extLst>
                <a:ext uri="{FF2B5EF4-FFF2-40B4-BE49-F238E27FC236}">
                  <a16:creationId xmlns:a16="http://schemas.microsoft.com/office/drawing/2014/main" id="{80CFBBE8-026A-84C1-B939-11E8B565E4F8}"/>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2" name="Rechthoek 11">
              <a:extLst>
                <a:ext uri="{FF2B5EF4-FFF2-40B4-BE49-F238E27FC236}">
                  <a16:creationId xmlns:a16="http://schemas.microsoft.com/office/drawing/2014/main" id="{15A2B397-7C53-72B0-954B-47547B1EB8BE}"/>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3" name="Rechthoek 12">
              <a:extLst>
                <a:ext uri="{FF2B5EF4-FFF2-40B4-BE49-F238E27FC236}">
                  <a16:creationId xmlns:a16="http://schemas.microsoft.com/office/drawing/2014/main" id="{23877A2A-3EB0-3D26-53BD-FCB7379C3EDB}"/>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Calibri" panose="020F0502020204030204" pitchFamily="34" charset="0"/>
                <a:buChar char="•"/>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 #1</a:t>
              </a:r>
            </a:p>
          </p:txBody>
        </p:sp>
        <p:sp>
          <p:nvSpPr>
            <p:cNvPr id="14" name="Ovaal 13">
              <a:extLst>
                <a:ext uri="{FF2B5EF4-FFF2-40B4-BE49-F238E27FC236}">
                  <a16:creationId xmlns:a16="http://schemas.microsoft.com/office/drawing/2014/main" id="{7026EFF8-98E3-A227-AC36-8B0C608BB4AC}"/>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5" name="Rechthoek 14">
              <a:extLst>
                <a:ext uri="{FF2B5EF4-FFF2-40B4-BE49-F238E27FC236}">
                  <a16:creationId xmlns:a16="http://schemas.microsoft.com/office/drawing/2014/main" id="{192B5AF6-3D6B-C8E1-EAC8-607D35B16D2E}"/>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539750" marR="0" lvl="0" indent="-177800" defTabSz="914400" eaLnBrk="1" fontAlgn="auto" latinLnBrk="0" hangingPunct="1">
                <a:lnSpc>
                  <a:spcPct val="100000"/>
                </a:lnSpc>
                <a:spcBef>
                  <a:spcPts val="600"/>
                </a:spcBef>
                <a:spcAft>
                  <a:spcPts val="600"/>
                </a:spcAft>
                <a:buClr>
                  <a:schemeClr val="accent4"/>
                </a:buClr>
                <a:buSzTx/>
                <a:buFont typeface="Calibri" panose="020F0502020204030204" pitchFamily="34" charset="0"/>
                <a:buChar char="–"/>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 #2</a:t>
              </a:r>
            </a:p>
          </p:txBody>
        </p:sp>
        <p:sp>
          <p:nvSpPr>
            <p:cNvPr id="16" name="Ovaal 15">
              <a:extLst>
                <a:ext uri="{FF2B5EF4-FFF2-40B4-BE49-F238E27FC236}">
                  <a16:creationId xmlns:a16="http://schemas.microsoft.com/office/drawing/2014/main" id="{57DE4211-9F03-2720-7ECA-5284B77D8C27}"/>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7" name="Rechthoek 16">
              <a:extLst>
                <a:ext uri="{FF2B5EF4-FFF2-40B4-BE49-F238E27FC236}">
                  <a16:creationId xmlns:a16="http://schemas.microsoft.com/office/drawing/2014/main" id="{5B237DB3-6F93-0898-2750-15D364141745}"/>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Leestekst</a:t>
              </a:r>
            </a:p>
          </p:txBody>
        </p:sp>
        <p:sp>
          <p:nvSpPr>
            <p:cNvPr id="19" name="Ovaal 18">
              <a:extLst>
                <a:ext uri="{FF2B5EF4-FFF2-40B4-BE49-F238E27FC236}">
                  <a16:creationId xmlns:a16="http://schemas.microsoft.com/office/drawing/2014/main" id="{3DF25D9E-D823-213A-5E70-165A39EE017C}"/>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0" name="Rechthoek 19">
              <a:extLst>
                <a:ext uri="{FF2B5EF4-FFF2-40B4-BE49-F238E27FC236}">
                  <a16:creationId xmlns:a16="http://schemas.microsoft.com/office/drawing/2014/main" id="{FBFCAD02-293B-0776-72D0-CF613D2FC338}"/>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800" b="1" i="0" u="none" strike="noStrike" kern="0" cap="none" spc="0" normalizeH="0" baseline="0" noProof="0">
                  <a:ln>
                    <a:noFill/>
                  </a:ln>
                  <a:solidFill>
                    <a:schemeClr val="accent1"/>
                  </a:solidFill>
                  <a:effectLst/>
                  <a:uLnTx/>
                  <a:uFillTx/>
                  <a:latin typeface="Calibri" panose="020F0502020204030204" pitchFamily="34" charset="0"/>
                  <a:cs typeface="Calibri" panose="020F0502020204030204" pitchFamily="34" charset="0"/>
                </a:rPr>
                <a:t>Subtitel #1</a:t>
              </a:r>
            </a:p>
          </p:txBody>
        </p:sp>
        <p:sp>
          <p:nvSpPr>
            <p:cNvPr id="21" name="Ovaal 20">
              <a:extLst>
                <a:ext uri="{FF2B5EF4-FFF2-40B4-BE49-F238E27FC236}">
                  <a16:creationId xmlns:a16="http://schemas.microsoft.com/office/drawing/2014/main" id="{6AB7F716-86DE-3631-2498-77C9355B2CC9}"/>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2" name="Rechthoek 21">
              <a:extLst>
                <a:ext uri="{FF2B5EF4-FFF2-40B4-BE49-F238E27FC236}">
                  <a16:creationId xmlns:a16="http://schemas.microsoft.com/office/drawing/2014/main" id="{A2619CCE-709C-57B1-3B50-67C8216D8D6B}"/>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Numerieke </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23" name="Ovaal 22">
              <a:extLst>
                <a:ext uri="{FF2B5EF4-FFF2-40B4-BE49-F238E27FC236}">
                  <a16:creationId xmlns:a16="http://schemas.microsoft.com/office/drawing/2014/main" id="{107DE52D-6B58-C826-F4CB-0443CD0A1A8A}"/>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4" name="Rechthoek 23">
              <a:extLst>
                <a:ext uri="{FF2B5EF4-FFF2-40B4-BE49-F238E27FC236}">
                  <a16:creationId xmlns:a16="http://schemas.microsoft.com/office/drawing/2014/main" id="{F282E140-AFBF-4A63-E91D-F4D78CF048E7}"/>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lphaLcPeriod"/>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Alfabetische </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25" name="Ovaal 24">
              <a:extLst>
                <a:ext uri="{FF2B5EF4-FFF2-40B4-BE49-F238E27FC236}">
                  <a16:creationId xmlns:a16="http://schemas.microsoft.com/office/drawing/2014/main" id="{BE8FEC07-3E31-B917-3DC7-7F0E229F42A6}"/>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6" name="Rechthoek 25">
              <a:extLst>
                <a:ext uri="{FF2B5EF4-FFF2-40B4-BE49-F238E27FC236}">
                  <a16:creationId xmlns:a16="http://schemas.microsoft.com/office/drawing/2014/main" id="{D1A9A75D-EBAA-B20A-AFFD-B310FD94056D}"/>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tx1"/>
                </a:buClr>
                <a:buSzTx/>
                <a:buFont typeface="Calibri" panose="020F0502020204030204" pitchFamily="34" charset="0"/>
                <a:buNone/>
                <a:tabLst/>
                <a:defRPr/>
              </a:pPr>
              <a:r>
                <a:rPr kumimoji="0" lang="nl-NL" sz="1200" b="0" i="1"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Bronvermelding</a:t>
              </a:r>
            </a:p>
          </p:txBody>
        </p:sp>
        <p:sp>
          <p:nvSpPr>
            <p:cNvPr id="27" name="Ovaal 26">
              <a:extLst>
                <a:ext uri="{FF2B5EF4-FFF2-40B4-BE49-F238E27FC236}">
                  <a16:creationId xmlns:a16="http://schemas.microsoft.com/office/drawing/2014/main" id="{20571E33-C1DC-A801-3403-1BDFB217A7E3}"/>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28" name="Rechthoek 27">
              <a:extLst>
                <a:ext uri="{FF2B5EF4-FFF2-40B4-BE49-F238E27FC236}">
                  <a16:creationId xmlns:a16="http://schemas.microsoft.com/office/drawing/2014/main" id="{153300CA-5B25-90DB-6D51-D2564325B7CD}"/>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600" b="1"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Subtitel #2</a:t>
              </a:r>
            </a:p>
          </p:txBody>
        </p:sp>
        <p:grpSp>
          <p:nvGrpSpPr>
            <p:cNvPr id="29" name="VOORBEELD">
              <a:extLst>
                <a:ext uri="{FF2B5EF4-FFF2-40B4-BE49-F238E27FC236}">
                  <a16:creationId xmlns:a16="http://schemas.microsoft.com/office/drawing/2014/main" id="{79E06910-F77E-7259-3FA8-C44701337ECB}"/>
                </a:ext>
              </a:extLst>
            </p:cNvPr>
            <p:cNvGrpSpPr/>
            <p:nvPr userDrawn="1"/>
          </p:nvGrpSpPr>
          <p:grpSpPr>
            <a:xfrm>
              <a:off x="-3605171" y="458674"/>
              <a:ext cx="3234311" cy="558875"/>
              <a:chOff x="-3605171" y="458674"/>
              <a:chExt cx="3234311" cy="558875"/>
            </a:xfrm>
          </p:grpSpPr>
          <p:sp>
            <p:nvSpPr>
              <p:cNvPr id="30" name="Rechthoek 29">
                <a:extLst>
                  <a:ext uri="{FF2B5EF4-FFF2-40B4-BE49-F238E27FC236}">
                    <a16:creationId xmlns:a16="http://schemas.microsoft.com/office/drawing/2014/main" id="{0B52DEA7-E8A8-94F6-0F85-FFB40C54702B}"/>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1" name="Rechthoek 30">
                <a:extLst>
                  <a:ext uri="{FF2B5EF4-FFF2-40B4-BE49-F238E27FC236}">
                    <a16:creationId xmlns:a16="http://schemas.microsoft.com/office/drawing/2014/main" id="{B3282684-0702-9253-06A7-779E3BDF0660}"/>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2" name="Groep 31">
                <a:extLst>
                  <a:ext uri="{FF2B5EF4-FFF2-40B4-BE49-F238E27FC236}">
                    <a16:creationId xmlns:a16="http://schemas.microsoft.com/office/drawing/2014/main" id="{6C37BFE9-C172-064D-1DA5-13AB9C7E791E}"/>
                  </a:ext>
                </a:extLst>
              </p:cNvPr>
              <p:cNvGrpSpPr/>
              <p:nvPr userDrawn="1"/>
            </p:nvGrpSpPr>
            <p:grpSpPr>
              <a:xfrm>
                <a:off x="-3386247" y="830871"/>
                <a:ext cx="139423" cy="109566"/>
                <a:chOff x="-2866744" y="827071"/>
                <a:chExt cx="168701" cy="132575"/>
              </a:xfrm>
            </p:grpSpPr>
            <p:grpSp>
              <p:nvGrpSpPr>
                <p:cNvPr id="63" name="Groep 62">
                  <a:extLst>
                    <a:ext uri="{FF2B5EF4-FFF2-40B4-BE49-F238E27FC236}">
                      <a16:creationId xmlns:a16="http://schemas.microsoft.com/office/drawing/2014/main" id="{B1D88653-3E49-F3A1-60E9-328154070420}"/>
                    </a:ext>
                  </a:extLst>
                </p:cNvPr>
                <p:cNvGrpSpPr/>
                <p:nvPr userDrawn="1"/>
              </p:nvGrpSpPr>
              <p:grpSpPr>
                <a:xfrm>
                  <a:off x="-2866744" y="827071"/>
                  <a:ext cx="168701" cy="132575"/>
                  <a:chOff x="-2866744" y="827071"/>
                  <a:chExt cx="168701" cy="132575"/>
                </a:xfrm>
              </p:grpSpPr>
              <p:cxnSp>
                <p:nvCxnSpPr>
                  <p:cNvPr id="129" name="Rechte verbindingslijn 128">
                    <a:extLst>
                      <a:ext uri="{FF2B5EF4-FFF2-40B4-BE49-F238E27FC236}">
                        <a16:creationId xmlns:a16="http://schemas.microsoft.com/office/drawing/2014/main" id="{BDB11115-E0BE-F28C-8B44-044AD848826D}"/>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30" name="Rechte verbindingslijn 129">
                    <a:extLst>
                      <a:ext uri="{FF2B5EF4-FFF2-40B4-BE49-F238E27FC236}">
                        <a16:creationId xmlns:a16="http://schemas.microsoft.com/office/drawing/2014/main" id="{6310BBCF-FB35-C148-405D-C7F798134969}"/>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31" name="Rechte verbindingslijn 130">
                    <a:extLst>
                      <a:ext uri="{FF2B5EF4-FFF2-40B4-BE49-F238E27FC236}">
                        <a16:creationId xmlns:a16="http://schemas.microsoft.com/office/drawing/2014/main" id="{ED98A916-DADA-202D-E9C6-3045931849FF}"/>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32" name="Rechte verbindingslijn 131">
                    <a:extLst>
                      <a:ext uri="{FF2B5EF4-FFF2-40B4-BE49-F238E27FC236}">
                        <a16:creationId xmlns:a16="http://schemas.microsoft.com/office/drawing/2014/main" id="{23759F71-4501-CBFC-C132-AE9A1B8FE22D}"/>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33" name="Rechte verbindingslijn 132">
                    <a:extLst>
                      <a:ext uri="{FF2B5EF4-FFF2-40B4-BE49-F238E27FC236}">
                        <a16:creationId xmlns:a16="http://schemas.microsoft.com/office/drawing/2014/main" id="{66B6FF82-9895-5C53-1F73-77FE87E298D7}"/>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28" name="Pijl: rechts 127">
                  <a:extLst>
                    <a:ext uri="{FF2B5EF4-FFF2-40B4-BE49-F238E27FC236}">
                      <a16:creationId xmlns:a16="http://schemas.microsoft.com/office/drawing/2014/main" id="{2D2C60DA-EB56-DC6A-5691-CDE62DAE370C}"/>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3" name="Groep 32">
                <a:extLst>
                  <a:ext uri="{FF2B5EF4-FFF2-40B4-BE49-F238E27FC236}">
                    <a16:creationId xmlns:a16="http://schemas.microsoft.com/office/drawing/2014/main" id="{7EEA077F-8526-F7A4-9458-D0F484A91487}"/>
                  </a:ext>
                </a:extLst>
              </p:cNvPr>
              <p:cNvGrpSpPr/>
              <p:nvPr userDrawn="1"/>
            </p:nvGrpSpPr>
            <p:grpSpPr>
              <a:xfrm>
                <a:off x="-3605171" y="830871"/>
                <a:ext cx="139423" cy="109566"/>
                <a:chOff x="-2866744" y="518074"/>
                <a:chExt cx="168701" cy="132575"/>
              </a:xfrm>
            </p:grpSpPr>
            <p:grpSp>
              <p:nvGrpSpPr>
                <p:cNvPr id="56" name="Groep 55">
                  <a:extLst>
                    <a:ext uri="{FF2B5EF4-FFF2-40B4-BE49-F238E27FC236}">
                      <a16:creationId xmlns:a16="http://schemas.microsoft.com/office/drawing/2014/main" id="{25C5B6D9-4C72-F59A-6469-459F92220226}"/>
                    </a:ext>
                  </a:extLst>
                </p:cNvPr>
                <p:cNvGrpSpPr/>
                <p:nvPr userDrawn="1"/>
              </p:nvGrpSpPr>
              <p:grpSpPr>
                <a:xfrm>
                  <a:off x="-2866744" y="518074"/>
                  <a:ext cx="168701" cy="132575"/>
                  <a:chOff x="-2866744" y="518074"/>
                  <a:chExt cx="168701" cy="132575"/>
                </a:xfrm>
              </p:grpSpPr>
              <p:cxnSp>
                <p:nvCxnSpPr>
                  <p:cNvPr id="58" name="Rechte verbindingslijn 57">
                    <a:extLst>
                      <a:ext uri="{FF2B5EF4-FFF2-40B4-BE49-F238E27FC236}">
                        <a16:creationId xmlns:a16="http://schemas.microsoft.com/office/drawing/2014/main" id="{E226456B-3422-C139-7D7E-630781C5BDA8}"/>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826383A8-77CF-21C8-675C-6A14298D9782}"/>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0" name="Rechte verbindingslijn 59">
                    <a:extLst>
                      <a:ext uri="{FF2B5EF4-FFF2-40B4-BE49-F238E27FC236}">
                        <a16:creationId xmlns:a16="http://schemas.microsoft.com/office/drawing/2014/main" id="{B5856A75-9607-E544-0D61-DBC21D48B773}"/>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D5C119DC-5876-240B-EEAF-264482A71621}"/>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F10135BB-7D02-457B-E9EF-D325B615F927}"/>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7" name="Pijl: rechts 56">
                  <a:extLst>
                    <a:ext uri="{FF2B5EF4-FFF2-40B4-BE49-F238E27FC236}">
                      <a16:creationId xmlns:a16="http://schemas.microsoft.com/office/drawing/2014/main" id="{80A78E56-14EC-27AC-3071-05B0CD63D2F4}"/>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34" name="Rechte verbindingslijn 33">
                <a:extLst>
                  <a:ext uri="{FF2B5EF4-FFF2-40B4-BE49-F238E27FC236}">
                    <a16:creationId xmlns:a16="http://schemas.microsoft.com/office/drawing/2014/main" id="{C71F791A-89D9-F8A3-E1E5-AFE1F28D18FD}"/>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5" name="Rechte verbindingslijn 34">
                <a:extLst>
                  <a:ext uri="{FF2B5EF4-FFF2-40B4-BE49-F238E27FC236}">
                    <a16:creationId xmlns:a16="http://schemas.microsoft.com/office/drawing/2014/main" id="{8FB9B8B9-3BD1-ECF8-FBEB-41CF7AC43149}"/>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6" name="Rechthoek 35">
                <a:extLst>
                  <a:ext uri="{FF2B5EF4-FFF2-40B4-BE49-F238E27FC236}">
                    <a16:creationId xmlns:a16="http://schemas.microsoft.com/office/drawing/2014/main" id="{3D57463D-F90E-F083-2791-C7900E8658EC}"/>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Lijstniveau verlagen</a:t>
                </a:r>
              </a:p>
            </p:txBody>
          </p:sp>
          <p:sp>
            <p:nvSpPr>
              <p:cNvPr id="37" name="Rechthoek 36">
                <a:extLst>
                  <a:ext uri="{FF2B5EF4-FFF2-40B4-BE49-F238E27FC236}">
                    <a16:creationId xmlns:a16="http://schemas.microsoft.com/office/drawing/2014/main" id="{E480D636-3CAB-2378-17D3-DD813655542F}"/>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Lijstniveau verhogen</a:t>
                </a:r>
              </a:p>
            </p:txBody>
          </p:sp>
          <p:grpSp>
            <p:nvGrpSpPr>
              <p:cNvPr id="38" name="Groep 37">
                <a:extLst>
                  <a:ext uri="{FF2B5EF4-FFF2-40B4-BE49-F238E27FC236}">
                    <a16:creationId xmlns:a16="http://schemas.microsoft.com/office/drawing/2014/main" id="{C1D56769-7036-F3CB-DAD7-A8AF5B73A3DF}"/>
                  </a:ext>
                </a:extLst>
              </p:cNvPr>
              <p:cNvGrpSpPr/>
              <p:nvPr userDrawn="1"/>
            </p:nvGrpSpPr>
            <p:grpSpPr>
              <a:xfrm>
                <a:off x="-2916763" y="769168"/>
                <a:ext cx="268738" cy="248381"/>
                <a:chOff x="-2916763" y="769168"/>
                <a:chExt cx="268738" cy="248381"/>
              </a:xfrm>
            </p:grpSpPr>
            <p:sp>
              <p:nvSpPr>
                <p:cNvPr id="48" name="Rechthoek 47">
                  <a:extLst>
                    <a:ext uri="{FF2B5EF4-FFF2-40B4-BE49-F238E27FC236}">
                      <a16:creationId xmlns:a16="http://schemas.microsoft.com/office/drawing/2014/main" id="{E293D5E4-E74B-4593-91D5-C4749DDFC7CE}"/>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9" name="Groep 48">
                  <a:extLst>
                    <a:ext uri="{FF2B5EF4-FFF2-40B4-BE49-F238E27FC236}">
                      <a16:creationId xmlns:a16="http://schemas.microsoft.com/office/drawing/2014/main" id="{88473EA0-A6A1-4168-90EA-3D6ADB94FCF5}"/>
                    </a:ext>
                  </a:extLst>
                </p:cNvPr>
                <p:cNvGrpSpPr/>
                <p:nvPr userDrawn="1"/>
              </p:nvGrpSpPr>
              <p:grpSpPr>
                <a:xfrm>
                  <a:off x="-2866744" y="827071"/>
                  <a:ext cx="168701" cy="132575"/>
                  <a:chOff x="-2866744" y="827071"/>
                  <a:chExt cx="168701" cy="132575"/>
                </a:xfrm>
              </p:grpSpPr>
              <p:cxnSp>
                <p:nvCxnSpPr>
                  <p:cNvPr id="51" name="Rechte verbindingslijn 50">
                    <a:extLst>
                      <a:ext uri="{FF2B5EF4-FFF2-40B4-BE49-F238E27FC236}">
                        <a16:creationId xmlns:a16="http://schemas.microsoft.com/office/drawing/2014/main" id="{A0CDF72E-B0B8-1617-9398-3AAEA41F617E}"/>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92384E75-1B51-6F26-38B8-07AB7BD7C4CC}"/>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3" name="Rechte verbindingslijn 52">
                    <a:extLst>
                      <a:ext uri="{FF2B5EF4-FFF2-40B4-BE49-F238E27FC236}">
                        <a16:creationId xmlns:a16="http://schemas.microsoft.com/office/drawing/2014/main" id="{0CDC1694-E840-1CE2-567C-AB2C335041EB}"/>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52D1E88E-7208-A218-5C57-7DE9D6922B36}"/>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8B98E0D7-6BB4-06D4-0729-263A16B313C1}"/>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0" name="Pijl: rechts 49">
                  <a:extLst>
                    <a:ext uri="{FF2B5EF4-FFF2-40B4-BE49-F238E27FC236}">
                      <a16:creationId xmlns:a16="http://schemas.microsoft.com/office/drawing/2014/main" id="{74ECCCEB-5E96-BDD6-8E54-78E51F8B6BD7}"/>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9" name="Groep 38">
                <a:extLst>
                  <a:ext uri="{FF2B5EF4-FFF2-40B4-BE49-F238E27FC236}">
                    <a16:creationId xmlns:a16="http://schemas.microsoft.com/office/drawing/2014/main" id="{C42CC10B-B2F2-23C0-D208-B81C1DFAF0E9}"/>
                  </a:ext>
                </a:extLst>
              </p:cNvPr>
              <p:cNvGrpSpPr/>
              <p:nvPr userDrawn="1"/>
            </p:nvGrpSpPr>
            <p:grpSpPr>
              <a:xfrm>
                <a:off x="-2916763" y="460171"/>
                <a:ext cx="268738" cy="248381"/>
                <a:chOff x="-2916763" y="460171"/>
                <a:chExt cx="268738" cy="248381"/>
              </a:xfrm>
            </p:grpSpPr>
            <p:sp>
              <p:nvSpPr>
                <p:cNvPr id="40" name="Rechthoek 39">
                  <a:extLst>
                    <a:ext uri="{FF2B5EF4-FFF2-40B4-BE49-F238E27FC236}">
                      <a16:creationId xmlns:a16="http://schemas.microsoft.com/office/drawing/2014/main" id="{2DECA493-0027-0927-B89D-16ED040E50C3}"/>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1" name="Groep 40">
                  <a:extLst>
                    <a:ext uri="{FF2B5EF4-FFF2-40B4-BE49-F238E27FC236}">
                      <a16:creationId xmlns:a16="http://schemas.microsoft.com/office/drawing/2014/main" id="{CCDAC330-E88D-C92B-3D19-6CE0A5717570}"/>
                    </a:ext>
                  </a:extLst>
                </p:cNvPr>
                <p:cNvGrpSpPr/>
                <p:nvPr userDrawn="1"/>
              </p:nvGrpSpPr>
              <p:grpSpPr>
                <a:xfrm>
                  <a:off x="-2866744" y="518074"/>
                  <a:ext cx="168701" cy="132575"/>
                  <a:chOff x="-2866744" y="518074"/>
                  <a:chExt cx="168701" cy="132575"/>
                </a:xfrm>
              </p:grpSpPr>
              <p:cxnSp>
                <p:nvCxnSpPr>
                  <p:cNvPr id="43" name="Rechte verbindingslijn 42">
                    <a:extLst>
                      <a:ext uri="{FF2B5EF4-FFF2-40B4-BE49-F238E27FC236}">
                        <a16:creationId xmlns:a16="http://schemas.microsoft.com/office/drawing/2014/main" id="{BB509DF9-67B6-3973-B601-21540E5C032A}"/>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4" name="Rechte verbindingslijn 43">
                    <a:extLst>
                      <a:ext uri="{FF2B5EF4-FFF2-40B4-BE49-F238E27FC236}">
                        <a16:creationId xmlns:a16="http://schemas.microsoft.com/office/drawing/2014/main" id="{FD6BDDA6-9A0B-DEE2-9247-5767DFE59EAD}"/>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5" name="Rechte verbindingslijn 44">
                    <a:extLst>
                      <a:ext uri="{FF2B5EF4-FFF2-40B4-BE49-F238E27FC236}">
                        <a16:creationId xmlns:a16="http://schemas.microsoft.com/office/drawing/2014/main" id="{959FFC88-C211-88AD-75F4-CE8F09909EF2}"/>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6" name="Rechte verbindingslijn 45">
                    <a:extLst>
                      <a:ext uri="{FF2B5EF4-FFF2-40B4-BE49-F238E27FC236}">
                        <a16:creationId xmlns:a16="http://schemas.microsoft.com/office/drawing/2014/main" id="{3E9AC062-27C8-4C03-F37B-2901D5E5D5E3}"/>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47" name="Rechte verbindingslijn 46">
                    <a:extLst>
                      <a:ext uri="{FF2B5EF4-FFF2-40B4-BE49-F238E27FC236}">
                        <a16:creationId xmlns:a16="http://schemas.microsoft.com/office/drawing/2014/main" id="{1B7A051C-9C03-6F52-9358-47EC75D4AE5A}"/>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2" name="Pijl: rechts 41">
                  <a:extLst>
                    <a:ext uri="{FF2B5EF4-FFF2-40B4-BE49-F238E27FC236}">
                      <a16:creationId xmlns:a16="http://schemas.microsoft.com/office/drawing/2014/main" id="{6E30D8C6-ABD7-651E-E30F-629295C88751}"/>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spTree>
    <p:extLst>
      <p:ext uri="{BB962C8B-B14F-4D97-AF65-F5344CB8AC3E}">
        <p14:creationId xmlns:p14="http://schemas.microsoft.com/office/powerpoint/2010/main" val="1288271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Grafiek">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p:txBody>
          <a:bodyPr/>
          <a:lstStyle/>
          <a:p>
            <a:r>
              <a:rPr lang="nl-NL" noProof="0"/>
              <a:t>Plaats titel hier</a:t>
            </a:r>
          </a:p>
        </p:txBody>
      </p:sp>
      <p:sp>
        <p:nvSpPr>
          <p:cNvPr id="18" name="Tijdelijke aanduiding voor grafiek 17">
            <a:extLst>
              <a:ext uri="{FF2B5EF4-FFF2-40B4-BE49-F238E27FC236}">
                <a16:creationId xmlns:a16="http://schemas.microsoft.com/office/drawing/2014/main" id="{FBAE20DA-BB0F-413F-A532-86A4D0079AB9}"/>
              </a:ext>
            </a:extLst>
          </p:cNvPr>
          <p:cNvSpPr>
            <a:spLocks noGrp="1"/>
          </p:cNvSpPr>
          <p:nvPr>
            <p:ph type="chart" sz="quarter" idx="13" hasCustomPrompt="1"/>
          </p:nvPr>
        </p:nvSpPr>
        <p:spPr>
          <a:xfrm>
            <a:off x="722709" y="1592264"/>
            <a:ext cx="10746582" cy="4239736"/>
          </a:xfrm>
          <a:solidFill>
            <a:schemeClr val="bg1">
              <a:lumMod val="95000"/>
            </a:schemeClr>
          </a:solid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nl-NL"/>
              <a:t>Klik op onderstaand pictogram </a:t>
            </a:r>
            <a:br>
              <a:rPr lang="nl-NL"/>
            </a:br>
            <a:r>
              <a:rPr lang="nl-NL"/>
              <a:t>om een grafiek in te voegen</a:t>
            </a:r>
          </a:p>
        </p:txBody>
      </p:sp>
      <p:sp>
        <p:nvSpPr>
          <p:cNvPr id="66" name="Rechthoek 65">
            <a:extLst>
              <a:ext uri="{FF2B5EF4-FFF2-40B4-BE49-F238E27FC236}">
                <a16:creationId xmlns:a16="http://schemas.microsoft.com/office/drawing/2014/main" id="{E1DF2F67-9499-4802-9907-3BD145604634}"/>
              </a:ext>
            </a:extLst>
          </p:cNvPr>
          <p:cNvSpPr/>
          <p:nvPr userDrawn="1"/>
        </p:nvSpPr>
        <p:spPr>
          <a:xfrm>
            <a:off x="0" y="-425941"/>
            <a:ext cx="662041"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a:solidFill>
                  <a:schemeClr val="accent1"/>
                </a:solidFill>
                <a:latin typeface="+mj-lt"/>
              </a:rPr>
              <a:t>Grafiek</a:t>
            </a:r>
          </a:p>
        </p:txBody>
      </p:sp>
      <p:sp>
        <p:nvSpPr>
          <p:cNvPr id="3" name="Tijdelijke aanduiding voor datum 2">
            <a:extLst>
              <a:ext uri="{FF2B5EF4-FFF2-40B4-BE49-F238E27FC236}">
                <a16:creationId xmlns:a16="http://schemas.microsoft.com/office/drawing/2014/main" id="{0E2E5E3B-9CE7-4AC8-9E75-DB031EB48878}"/>
              </a:ext>
            </a:extLst>
          </p:cNvPr>
          <p:cNvSpPr>
            <a:spLocks noGrp="1"/>
          </p:cNvSpPr>
          <p:nvPr>
            <p:ph type="dt" sz="half" idx="14"/>
          </p:nvPr>
        </p:nvSpPr>
        <p:spPr/>
        <p:txBody>
          <a:bodyPr/>
          <a:lstStyle/>
          <a:p>
            <a:endParaRPr lang="nl-NL"/>
          </a:p>
        </p:txBody>
      </p:sp>
      <p:sp>
        <p:nvSpPr>
          <p:cNvPr id="4" name="Tijdelijke aanduiding voor voettekst 3">
            <a:extLst>
              <a:ext uri="{FF2B5EF4-FFF2-40B4-BE49-F238E27FC236}">
                <a16:creationId xmlns:a16="http://schemas.microsoft.com/office/drawing/2014/main" id="{9B9D1CBE-286C-47E0-87BA-042477FE102D}"/>
              </a:ext>
            </a:extLst>
          </p:cNvPr>
          <p:cNvSpPr>
            <a:spLocks noGrp="1"/>
          </p:cNvSpPr>
          <p:nvPr>
            <p:ph type="ftr" sz="quarter" idx="15"/>
          </p:nvPr>
        </p:nvSpPr>
        <p:spPr/>
        <p:txBody>
          <a:bodyPr/>
          <a:lstStyle/>
          <a:p>
            <a:r>
              <a:rPr lang="nl-NL"/>
              <a:t>Juridisch Loket</a:t>
            </a:r>
          </a:p>
        </p:txBody>
      </p:sp>
      <p:sp>
        <p:nvSpPr>
          <p:cNvPr id="5" name="Tijdelijke aanduiding voor dianummer 4">
            <a:extLst>
              <a:ext uri="{FF2B5EF4-FFF2-40B4-BE49-F238E27FC236}">
                <a16:creationId xmlns:a16="http://schemas.microsoft.com/office/drawing/2014/main" id="{D0CE41C6-FDB9-4D2A-AE1B-7ECD4428730C}"/>
              </a:ext>
            </a:extLst>
          </p:cNvPr>
          <p:cNvSpPr>
            <a:spLocks noGrp="1"/>
          </p:cNvSpPr>
          <p:nvPr>
            <p:ph type="sldNum" sz="quarter" idx="16"/>
          </p:nvPr>
        </p:nvSpPr>
        <p:spPr/>
        <p:txBody>
          <a:bodyPr/>
          <a:lstStyle/>
          <a:p>
            <a:fld id="{9E843DB9-9987-4157-AB9C-CEA8D7D910BB}" type="slidenum">
              <a:rPr lang="nl-NL" smtClean="0"/>
              <a:pPr/>
              <a:t>‹nr.›</a:t>
            </a:fld>
            <a:endParaRPr lang="nl-NL"/>
          </a:p>
        </p:txBody>
      </p:sp>
    </p:spTree>
    <p:extLst>
      <p:ext uri="{BB962C8B-B14F-4D97-AF65-F5344CB8AC3E}">
        <p14:creationId xmlns:p14="http://schemas.microsoft.com/office/powerpoint/2010/main" val="1370277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kst + tab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p:txBody>
          <a:bodyPr/>
          <a:lstStyle>
            <a:lvl1pPr>
              <a:defRPr>
                <a:solidFill>
                  <a:schemeClr val="accent1"/>
                </a:solidFill>
              </a:defRPr>
            </a:lvl1pPr>
          </a:lstStyle>
          <a:p>
            <a:r>
              <a:rPr lang="nl-NL" noProof="0"/>
              <a:t>Plaats titel hier</a:t>
            </a:r>
          </a:p>
        </p:txBody>
      </p:sp>
      <p:sp>
        <p:nvSpPr>
          <p:cNvPr id="17" name="Tijdelijke aanduiding voor tabel 16">
            <a:extLst>
              <a:ext uri="{FF2B5EF4-FFF2-40B4-BE49-F238E27FC236}">
                <a16:creationId xmlns:a16="http://schemas.microsoft.com/office/drawing/2014/main" id="{AC3E0255-315C-47D9-A8A2-220D1CB08F50}"/>
              </a:ext>
            </a:extLst>
          </p:cNvPr>
          <p:cNvSpPr>
            <a:spLocks noGrp="1"/>
          </p:cNvSpPr>
          <p:nvPr>
            <p:ph type="tbl" sz="quarter" idx="13" hasCustomPrompt="1"/>
          </p:nvPr>
        </p:nvSpPr>
        <p:spPr>
          <a:xfrm>
            <a:off x="6455999" y="1594800"/>
            <a:ext cx="5016001" cy="4237200"/>
          </a:xfrm>
          <a:solidFill>
            <a:schemeClr val="bg1">
              <a:lumMod val="95000"/>
            </a:schemeClr>
          </a:solid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nl-NL"/>
              <a:t>Klik op onderstaand pictogram </a:t>
            </a:r>
            <a:br>
              <a:rPr lang="nl-NL"/>
            </a:br>
            <a:r>
              <a:rPr lang="nl-NL"/>
              <a:t>om een tabel in te voegen</a:t>
            </a:r>
          </a:p>
        </p:txBody>
      </p:sp>
      <p:sp>
        <p:nvSpPr>
          <p:cNvPr id="8" name="Rechthoek 7">
            <a:extLst>
              <a:ext uri="{FF2B5EF4-FFF2-40B4-BE49-F238E27FC236}">
                <a16:creationId xmlns:a16="http://schemas.microsoft.com/office/drawing/2014/main" id="{D52D1EBA-5FE4-4632-B6F6-EF6A288BF8BB}"/>
              </a:ext>
            </a:extLst>
          </p:cNvPr>
          <p:cNvSpPr/>
          <p:nvPr userDrawn="1"/>
        </p:nvSpPr>
        <p:spPr>
          <a:xfrm>
            <a:off x="0" y="-425941"/>
            <a:ext cx="1172180"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a:solidFill>
                  <a:schemeClr val="accent1"/>
                </a:solidFill>
                <a:latin typeface="+mj-lt"/>
              </a:rPr>
              <a:t>Tekst + tabel</a:t>
            </a:r>
          </a:p>
        </p:txBody>
      </p:sp>
      <p:sp>
        <p:nvSpPr>
          <p:cNvPr id="107" name="Tijdelijke aanduiding voor verticale tekst 2">
            <a:extLst>
              <a:ext uri="{FF2B5EF4-FFF2-40B4-BE49-F238E27FC236}">
                <a16:creationId xmlns:a16="http://schemas.microsoft.com/office/drawing/2014/main" id="{3E02C411-A0E9-42C9-A3E6-3D7A6DE4FF06}"/>
              </a:ext>
            </a:extLst>
          </p:cNvPr>
          <p:cNvSpPr>
            <a:spLocks noGrp="1"/>
          </p:cNvSpPr>
          <p:nvPr userDrawn="1">
            <p:ph type="body" orient="vert" idx="1" hasCustomPrompt="1"/>
          </p:nvPr>
        </p:nvSpPr>
        <p:spPr>
          <a:xfrm>
            <a:off x="720001" y="1593488"/>
            <a:ext cx="5014800" cy="4237200"/>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err="1"/>
              <a:t>Bullet</a:t>
            </a:r>
            <a:endParaRPr lang="nl-NL" noProof="0"/>
          </a:p>
          <a:p>
            <a:pPr lvl="1"/>
            <a:r>
              <a:rPr lang="nl-NL" noProof="0"/>
              <a:t>Sub-</a:t>
            </a:r>
            <a:r>
              <a:rPr lang="nl-NL" noProof="0" err="1"/>
              <a:t>bullet</a:t>
            </a:r>
            <a:r>
              <a:rPr lang="nl-NL" noProof="0"/>
              <a:t> #1</a:t>
            </a:r>
          </a:p>
          <a:p>
            <a:pPr lvl="2"/>
            <a:r>
              <a:rPr lang="nl-NL" noProof="0"/>
              <a:t>Sub-</a:t>
            </a:r>
            <a:r>
              <a:rPr lang="nl-NL" noProof="0" err="1"/>
              <a:t>bullet</a:t>
            </a:r>
            <a:r>
              <a:rPr lang="nl-NL" noProof="0"/>
              <a:t> #2</a:t>
            </a:r>
          </a:p>
          <a:p>
            <a:pPr lvl="3"/>
            <a:r>
              <a:rPr lang="nl-NL" noProof="0"/>
              <a:t>Leestekst</a:t>
            </a:r>
          </a:p>
          <a:p>
            <a:pPr lvl="4"/>
            <a:r>
              <a:rPr lang="nl-NL" noProof="0"/>
              <a:t>Subtitel #1</a:t>
            </a:r>
          </a:p>
          <a:p>
            <a:pPr lvl="5"/>
            <a:r>
              <a:rPr lang="nl-NL" noProof="0"/>
              <a:t>Subtitel #2</a:t>
            </a:r>
          </a:p>
          <a:p>
            <a:pPr lvl="6"/>
            <a:r>
              <a:rPr lang="nl-NL" noProof="0"/>
              <a:t>Numerieke </a:t>
            </a:r>
            <a:r>
              <a:rPr lang="nl-NL" noProof="0" err="1"/>
              <a:t>bullet</a:t>
            </a:r>
            <a:endParaRPr lang="nl-NL" noProof="0"/>
          </a:p>
          <a:p>
            <a:pPr lvl="7"/>
            <a:r>
              <a:rPr lang="nl-NL" noProof="0"/>
              <a:t>Alfabetische </a:t>
            </a:r>
            <a:r>
              <a:rPr lang="nl-NL" noProof="0" err="1"/>
              <a:t>bullet</a:t>
            </a:r>
            <a:endParaRPr lang="nl-NL" noProof="0"/>
          </a:p>
          <a:p>
            <a:pPr lvl="8"/>
            <a:r>
              <a:rPr lang="nl-NL" noProof="0"/>
              <a:t>Bronvermelding</a:t>
            </a:r>
          </a:p>
        </p:txBody>
      </p:sp>
      <p:sp>
        <p:nvSpPr>
          <p:cNvPr id="3" name="Tijdelijke aanduiding voor datum 2">
            <a:extLst>
              <a:ext uri="{FF2B5EF4-FFF2-40B4-BE49-F238E27FC236}">
                <a16:creationId xmlns:a16="http://schemas.microsoft.com/office/drawing/2014/main" id="{D6F17172-2213-482A-BDD9-24166FD3C67B}"/>
              </a:ext>
            </a:extLst>
          </p:cNvPr>
          <p:cNvSpPr>
            <a:spLocks noGrp="1"/>
          </p:cNvSpPr>
          <p:nvPr>
            <p:ph type="dt" sz="half" idx="14"/>
          </p:nvPr>
        </p:nvSpPr>
        <p:spPr/>
        <p:txBody>
          <a:bodyPr/>
          <a:lstStyle/>
          <a:p>
            <a:endParaRPr lang="nl-NL"/>
          </a:p>
        </p:txBody>
      </p:sp>
      <p:sp>
        <p:nvSpPr>
          <p:cNvPr id="4" name="Tijdelijke aanduiding voor voettekst 3">
            <a:extLst>
              <a:ext uri="{FF2B5EF4-FFF2-40B4-BE49-F238E27FC236}">
                <a16:creationId xmlns:a16="http://schemas.microsoft.com/office/drawing/2014/main" id="{3B6B0AAA-9CB5-4A79-BFFF-9FB66619F599}"/>
              </a:ext>
            </a:extLst>
          </p:cNvPr>
          <p:cNvSpPr>
            <a:spLocks noGrp="1"/>
          </p:cNvSpPr>
          <p:nvPr>
            <p:ph type="ftr" sz="quarter" idx="15"/>
          </p:nvPr>
        </p:nvSpPr>
        <p:spPr/>
        <p:txBody>
          <a:bodyPr/>
          <a:lstStyle/>
          <a:p>
            <a:r>
              <a:rPr lang="nl-NL"/>
              <a:t>Juridisch Loket</a:t>
            </a:r>
          </a:p>
        </p:txBody>
      </p:sp>
      <p:sp>
        <p:nvSpPr>
          <p:cNvPr id="5" name="Tijdelijke aanduiding voor dianummer 4">
            <a:extLst>
              <a:ext uri="{FF2B5EF4-FFF2-40B4-BE49-F238E27FC236}">
                <a16:creationId xmlns:a16="http://schemas.microsoft.com/office/drawing/2014/main" id="{76B336DA-1881-498A-B93A-EEA2A8BADCB5}"/>
              </a:ext>
            </a:extLst>
          </p:cNvPr>
          <p:cNvSpPr>
            <a:spLocks noGrp="1"/>
          </p:cNvSpPr>
          <p:nvPr>
            <p:ph type="sldNum" sz="quarter" idx="16"/>
          </p:nvPr>
        </p:nvSpPr>
        <p:spPr/>
        <p:txBody>
          <a:bodyPr/>
          <a:lstStyle/>
          <a:p>
            <a:fld id="{9E843DB9-9987-4157-AB9C-CEA8D7D910BB}" type="slidenum">
              <a:rPr lang="nl-NL" smtClean="0"/>
              <a:pPr/>
              <a:t>‹nr.›</a:t>
            </a:fld>
            <a:endParaRPr lang="nl-NL"/>
          </a:p>
        </p:txBody>
      </p:sp>
      <p:grpSp>
        <p:nvGrpSpPr>
          <p:cNvPr id="6" name="INSTRUCTIE">
            <a:extLst>
              <a:ext uri="{FF2B5EF4-FFF2-40B4-BE49-F238E27FC236}">
                <a16:creationId xmlns:a16="http://schemas.microsoft.com/office/drawing/2014/main" id="{501B3318-EB45-D8DC-7FD2-DA97DDC50423}"/>
              </a:ext>
            </a:extLst>
          </p:cNvPr>
          <p:cNvGrpSpPr/>
          <p:nvPr userDrawn="1"/>
        </p:nvGrpSpPr>
        <p:grpSpPr>
          <a:xfrm>
            <a:off x="-3786165" y="0"/>
            <a:ext cx="3593091" cy="4641338"/>
            <a:chOff x="-3786165" y="0"/>
            <a:chExt cx="3593091" cy="4641338"/>
          </a:xfrm>
        </p:grpSpPr>
        <p:sp>
          <p:nvSpPr>
            <p:cNvPr id="7" name="Rechthoek 6">
              <a:extLst>
                <a:ext uri="{FF2B5EF4-FFF2-40B4-BE49-F238E27FC236}">
                  <a16:creationId xmlns:a16="http://schemas.microsoft.com/office/drawing/2014/main" id="{9BCD0660-09B1-55D6-AAD2-DE0DC554E950}"/>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LIJSTNIVEAU kiezen</a:t>
              </a:r>
            </a:p>
          </p:txBody>
        </p:sp>
        <p:sp>
          <p:nvSpPr>
            <p:cNvPr id="9" name="Ovaal 8">
              <a:extLst>
                <a:ext uri="{FF2B5EF4-FFF2-40B4-BE49-F238E27FC236}">
                  <a16:creationId xmlns:a16="http://schemas.microsoft.com/office/drawing/2014/main" id="{8FD2F494-F64E-F9F4-9A21-80F0B483B0B0}"/>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0" name="Rechthoek 9">
              <a:extLst>
                <a:ext uri="{FF2B5EF4-FFF2-40B4-BE49-F238E27FC236}">
                  <a16:creationId xmlns:a16="http://schemas.microsoft.com/office/drawing/2014/main" id="{F1380D05-1172-4747-48E5-741A4DA6C8A1}"/>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11" name="Ovaal 10">
              <a:extLst>
                <a:ext uri="{FF2B5EF4-FFF2-40B4-BE49-F238E27FC236}">
                  <a16:creationId xmlns:a16="http://schemas.microsoft.com/office/drawing/2014/main" id="{532FFF1F-A98B-C1E6-6617-D5B0F1C1DDD1}"/>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2" name="Rechthoek 11">
              <a:extLst>
                <a:ext uri="{FF2B5EF4-FFF2-40B4-BE49-F238E27FC236}">
                  <a16:creationId xmlns:a16="http://schemas.microsoft.com/office/drawing/2014/main" id="{3C8DAA50-3772-84DB-66E5-E6CABE731FC2}"/>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3" name="Rechthoek 12">
              <a:extLst>
                <a:ext uri="{FF2B5EF4-FFF2-40B4-BE49-F238E27FC236}">
                  <a16:creationId xmlns:a16="http://schemas.microsoft.com/office/drawing/2014/main" id="{74653204-6360-F046-0C14-DEEB6992E776}"/>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Calibri" panose="020F0502020204030204" pitchFamily="34" charset="0"/>
                <a:buChar char="•"/>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 #1</a:t>
              </a:r>
            </a:p>
          </p:txBody>
        </p:sp>
        <p:sp>
          <p:nvSpPr>
            <p:cNvPr id="14" name="Ovaal 13">
              <a:extLst>
                <a:ext uri="{FF2B5EF4-FFF2-40B4-BE49-F238E27FC236}">
                  <a16:creationId xmlns:a16="http://schemas.microsoft.com/office/drawing/2014/main" id="{18AAE8BE-0FC0-8306-AE0D-5D2C92AF46EE}"/>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5" name="Rechthoek 14">
              <a:extLst>
                <a:ext uri="{FF2B5EF4-FFF2-40B4-BE49-F238E27FC236}">
                  <a16:creationId xmlns:a16="http://schemas.microsoft.com/office/drawing/2014/main" id="{AE34FA2A-ADD7-AFAF-4D1E-4CEBB1A03BB8}"/>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539750" marR="0" lvl="0" indent="-177800" defTabSz="914400" eaLnBrk="1" fontAlgn="auto" latinLnBrk="0" hangingPunct="1">
                <a:lnSpc>
                  <a:spcPct val="100000"/>
                </a:lnSpc>
                <a:spcBef>
                  <a:spcPts val="600"/>
                </a:spcBef>
                <a:spcAft>
                  <a:spcPts val="600"/>
                </a:spcAft>
                <a:buClr>
                  <a:schemeClr val="accent4"/>
                </a:buClr>
                <a:buSzTx/>
                <a:buFont typeface="Calibri" panose="020F0502020204030204" pitchFamily="34" charset="0"/>
                <a:buChar char="–"/>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 #2</a:t>
              </a:r>
            </a:p>
          </p:txBody>
        </p:sp>
        <p:sp>
          <p:nvSpPr>
            <p:cNvPr id="16" name="Ovaal 15">
              <a:extLst>
                <a:ext uri="{FF2B5EF4-FFF2-40B4-BE49-F238E27FC236}">
                  <a16:creationId xmlns:a16="http://schemas.microsoft.com/office/drawing/2014/main" id="{7D531148-040A-79D7-6C69-A45B04F559C5}"/>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8" name="Rechthoek 17">
              <a:extLst>
                <a:ext uri="{FF2B5EF4-FFF2-40B4-BE49-F238E27FC236}">
                  <a16:creationId xmlns:a16="http://schemas.microsoft.com/office/drawing/2014/main" id="{4F1EF81B-3A25-943A-F06E-5C4CE26F3E97}"/>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Leestekst</a:t>
              </a:r>
            </a:p>
          </p:txBody>
        </p:sp>
        <p:sp>
          <p:nvSpPr>
            <p:cNvPr id="19" name="Ovaal 18">
              <a:extLst>
                <a:ext uri="{FF2B5EF4-FFF2-40B4-BE49-F238E27FC236}">
                  <a16:creationId xmlns:a16="http://schemas.microsoft.com/office/drawing/2014/main" id="{7D362237-9482-4A4E-95EE-938A87B50EF0}"/>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0" name="Rechthoek 19">
              <a:extLst>
                <a:ext uri="{FF2B5EF4-FFF2-40B4-BE49-F238E27FC236}">
                  <a16:creationId xmlns:a16="http://schemas.microsoft.com/office/drawing/2014/main" id="{F568DFFB-7892-9B8E-B7CA-0DD8277BF6B0}"/>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800" b="1" i="0" u="none" strike="noStrike" kern="0" cap="none" spc="0" normalizeH="0" baseline="0" noProof="0">
                  <a:ln>
                    <a:noFill/>
                  </a:ln>
                  <a:solidFill>
                    <a:schemeClr val="accent1"/>
                  </a:solidFill>
                  <a:effectLst/>
                  <a:uLnTx/>
                  <a:uFillTx/>
                  <a:latin typeface="Calibri" panose="020F0502020204030204" pitchFamily="34" charset="0"/>
                  <a:cs typeface="Calibri" panose="020F0502020204030204" pitchFamily="34" charset="0"/>
                </a:rPr>
                <a:t>Subtitel #1</a:t>
              </a:r>
            </a:p>
          </p:txBody>
        </p:sp>
        <p:sp>
          <p:nvSpPr>
            <p:cNvPr id="21" name="Ovaal 20">
              <a:extLst>
                <a:ext uri="{FF2B5EF4-FFF2-40B4-BE49-F238E27FC236}">
                  <a16:creationId xmlns:a16="http://schemas.microsoft.com/office/drawing/2014/main" id="{79F96CBE-BE76-F235-5C06-C3389E5C187A}"/>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2" name="Rechthoek 21">
              <a:extLst>
                <a:ext uri="{FF2B5EF4-FFF2-40B4-BE49-F238E27FC236}">
                  <a16:creationId xmlns:a16="http://schemas.microsoft.com/office/drawing/2014/main" id="{CCDDB3C3-6B8B-A7A3-7B46-91AEA8FAA0BE}"/>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Numerieke </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23" name="Ovaal 22">
              <a:extLst>
                <a:ext uri="{FF2B5EF4-FFF2-40B4-BE49-F238E27FC236}">
                  <a16:creationId xmlns:a16="http://schemas.microsoft.com/office/drawing/2014/main" id="{340BEC4B-459E-7370-1067-FB84CE023D48}"/>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4" name="Rechthoek 23">
              <a:extLst>
                <a:ext uri="{FF2B5EF4-FFF2-40B4-BE49-F238E27FC236}">
                  <a16:creationId xmlns:a16="http://schemas.microsoft.com/office/drawing/2014/main" id="{3063AE53-FFDE-805C-F095-DE8840A8B5BC}"/>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lphaLcPeriod"/>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Alfabetische </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25" name="Ovaal 24">
              <a:extLst>
                <a:ext uri="{FF2B5EF4-FFF2-40B4-BE49-F238E27FC236}">
                  <a16:creationId xmlns:a16="http://schemas.microsoft.com/office/drawing/2014/main" id="{9F4F41AB-8A8F-BA62-A489-6EFC75E8D146}"/>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6" name="Rechthoek 25">
              <a:extLst>
                <a:ext uri="{FF2B5EF4-FFF2-40B4-BE49-F238E27FC236}">
                  <a16:creationId xmlns:a16="http://schemas.microsoft.com/office/drawing/2014/main" id="{27E98321-6288-4018-D3F6-BE786924116B}"/>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tx1"/>
                </a:buClr>
                <a:buSzTx/>
                <a:buFont typeface="Calibri" panose="020F0502020204030204" pitchFamily="34" charset="0"/>
                <a:buNone/>
                <a:tabLst/>
                <a:defRPr/>
              </a:pPr>
              <a:r>
                <a:rPr kumimoji="0" lang="nl-NL" sz="1200" b="0" i="1"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Bronvermelding</a:t>
              </a:r>
            </a:p>
          </p:txBody>
        </p:sp>
        <p:sp>
          <p:nvSpPr>
            <p:cNvPr id="27" name="Ovaal 26">
              <a:extLst>
                <a:ext uri="{FF2B5EF4-FFF2-40B4-BE49-F238E27FC236}">
                  <a16:creationId xmlns:a16="http://schemas.microsoft.com/office/drawing/2014/main" id="{797EECDB-F0AD-40C6-51AE-D3029762F93F}"/>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28" name="Rechthoek 27">
              <a:extLst>
                <a:ext uri="{FF2B5EF4-FFF2-40B4-BE49-F238E27FC236}">
                  <a16:creationId xmlns:a16="http://schemas.microsoft.com/office/drawing/2014/main" id="{883235C1-31C6-9281-807B-46B6A0FE932A}"/>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600" b="1"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Subtitel #2</a:t>
              </a:r>
            </a:p>
          </p:txBody>
        </p:sp>
        <p:grpSp>
          <p:nvGrpSpPr>
            <p:cNvPr id="29" name="VOORBEELD">
              <a:extLst>
                <a:ext uri="{FF2B5EF4-FFF2-40B4-BE49-F238E27FC236}">
                  <a16:creationId xmlns:a16="http://schemas.microsoft.com/office/drawing/2014/main" id="{310C99C8-D76F-E3A9-9CFA-2A89E2D9AC1A}"/>
                </a:ext>
              </a:extLst>
            </p:cNvPr>
            <p:cNvGrpSpPr/>
            <p:nvPr userDrawn="1"/>
          </p:nvGrpSpPr>
          <p:grpSpPr>
            <a:xfrm>
              <a:off x="-3605171" y="458674"/>
              <a:ext cx="3234311" cy="558875"/>
              <a:chOff x="-3605171" y="458674"/>
              <a:chExt cx="3234311" cy="558875"/>
            </a:xfrm>
          </p:grpSpPr>
          <p:sp>
            <p:nvSpPr>
              <p:cNvPr id="30" name="Rechthoek 29">
                <a:extLst>
                  <a:ext uri="{FF2B5EF4-FFF2-40B4-BE49-F238E27FC236}">
                    <a16:creationId xmlns:a16="http://schemas.microsoft.com/office/drawing/2014/main" id="{A4A203E4-DA2E-BD7C-4C95-0450F6DE67A7}"/>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1" name="Rechthoek 30">
                <a:extLst>
                  <a:ext uri="{FF2B5EF4-FFF2-40B4-BE49-F238E27FC236}">
                    <a16:creationId xmlns:a16="http://schemas.microsoft.com/office/drawing/2014/main" id="{ABB5B3E9-D67A-C45B-FE30-54E86F923AF0}"/>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2" name="Groep 31">
                <a:extLst>
                  <a:ext uri="{FF2B5EF4-FFF2-40B4-BE49-F238E27FC236}">
                    <a16:creationId xmlns:a16="http://schemas.microsoft.com/office/drawing/2014/main" id="{0D2617AD-A8DE-EB3D-FF3E-50A8FF887799}"/>
                  </a:ext>
                </a:extLst>
              </p:cNvPr>
              <p:cNvGrpSpPr/>
              <p:nvPr userDrawn="1"/>
            </p:nvGrpSpPr>
            <p:grpSpPr>
              <a:xfrm>
                <a:off x="-3386247" y="830871"/>
                <a:ext cx="139423" cy="109566"/>
                <a:chOff x="-2866744" y="827071"/>
                <a:chExt cx="168701" cy="132575"/>
              </a:xfrm>
            </p:grpSpPr>
            <p:grpSp>
              <p:nvGrpSpPr>
                <p:cNvPr id="63" name="Groep 62">
                  <a:extLst>
                    <a:ext uri="{FF2B5EF4-FFF2-40B4-BE49-F238E27FC236}">
                      <a16:creationId xmlns:a16="http://schemas.microsoft.com/office/drawing/2014/main" id="{E1155230-0F11-E218-AF7C-C99901E259F1}"/>
                    </a:ext>
                  </a:extLst>
                </p:cNvPr>
                <p:cNvGrpSpPr/>
                <p:nvPr userDrawn="1"/>
              </p:nvGrpSpPr>
              <p:grpSpPr>
                <a:xfrm>
                  <a:off x="-2866744" y="827071"/>
                  <a:ext cx="168701" cy="132575"/>
                  <a:chOff x="-2866744" y="827071"/>
                  <a:chExt cx="168701" cy="132575"/>
                </a:xfrm>
              </p:grpSpPr>
              <p:cxnSp>
                <p:nvCxnSpPr>
                  <p:cNvPr id="65" name="Rechte verbindingslijn 64">
                    <a:extLst>
                      <a:ext uri="{FF2B5EF4-FFF2-40B4-BE49-F238E27FC236}">
                        <a16:creationId xmlns:a16="http://schemas.microsoft.com/office/drawing/2014/main" id="{B0F11F09-0D05-CE38-3069-846085442B10}"/>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E5D97A4C-39EC-27C4-FA4B-493F96ADAF5B}"/>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7" name="Rechte verbindingslijn 66">
                    <a:extLst>
                      <a:ext uri="{FF2B5EF4-FFF2-40B4-BE49-F238E27FC236}">
                        <a16:creationId xmlns:a16="http://schemas.microsoft.com/office/drawing/2014/main" id="{6788775B-1D19-52D0-0C8D-1860E5E1D32A}"/>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1F8D5C60-21B3-5A57-EBF7-4696F0302A10}"/>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4368C332-B640-E1C4-56DC-56B93646FD7C}"/>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4" name="Pijl: rechts 63">
                  <a:extLst>
                    <a:ext uri="{FF2B5EF4-FFF2-40B4-BE49-F238E27FC236}">
                      <a16:creationId xmlns:a16="http://schemas.microsoft.com/office/drawing/2014/main" id="{0BF54EEA-B84C-3AFC-E484-E106822B9427}"/>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3" name="Groep 32">
                <a:extLst>
                  <a:ext uri="{FF2B5EF4-FFF2-40B4-BE49-F238E27FC236}">
                    <a16:creationId xmlns:a16="http://schemas.microsoft.com/office/drawing/2014/main" id="{63CE976D-4656-A167-A14A-0E7B09B9A730}"/>
                  </a:ext>
                </a:extLst>
              </p:cNvPr>
              <p:cNvGrpSpPr/>
              <p:nvPr userDrawn="1"/>
            </p:nvGrpSpPr>
            <p:grpSpPr>
              <a:xfrm>
                <a:off x="-3605171" y="830871"/>
                <a:ext cx="139423" cy="109566"/>
                <a:chOff x="-2866744" y="518074"/>
                <a:chExt cx="168701" cy="132575"/>
              </a:xfrm>
            </p:grpSpPr>
            <p:grpSp>
              <p:nvGrpSpPr>
                <p:cNvPr id="56" name="Groep 55">
                  <a:extLst>
                    <a:ext uri="{FF2B5EF4-FFF2-40B4-BE49-F238E27FC236}">
                      <a16:creationId xmlns:a16="http://schemas.microsoft.com/office/drawing/2014/main" id="{B1A0BA7E-6F21-FE55-05A6-0F858F5E6A11}"/>
                    </a:ext>
                  </a:extLst>
                </p:cNvPr>
                <p:cNvGrpSpPr/>
                <p:nvPr userDrawn="1"/>
              </p:nvGrpSpPr>
              <p:grpSpPr>
                <a:xfrm>
                  <a:off x="-2866744" y="518074"/>
                  <a:ext cx="168701" cy="132575"/>
                  <a:chOff x="-2866744" y="518074"/>
                  <a:chExt cx="168701" cy="132575"/>
                </a:xfrm>
              </p:grpSpPr>
              <p:cxnSp>
                <p:nvCxnSpPr>
                  <p:cNvPr id="58" name="Rechte verbindingslijn 57">
                    <a:extLst>
                      <a:ext uri="{FF2B5EF4-FFF2-40B4-BE49-F238E27FC236}">
                        <a16:creationId xmlns:a16="http://schemas.microsoft.com/office/drawing/2014/main" id="{F3496861-5CAB-2F7F-C34C-A23D773EEA48}"/>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C6632F64-31FC-5BCA-892E-DE3614128A65}"/>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0" name="Rechte verbindingslijn 59">
                    <a:extLst>
                      <a:ext uri="{FF2B5EF4-FFF2-40B4-BE49-F238E27FC236}">
                        <a16:creationId xmlns:a16="http://schemas.microsoft.com/office/drawing/2014/main" id="{AE991AB3-6B53-15DD-8872-E098BE2FBC81}"/>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4C095C78-AEB5-BDA4-5B8F-0081E0D2733F}"/>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70320CBB-6E98-950E-D660-0D6F2142066B}"/>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7" name="Pijl: rechts 56">
                  <a:extLst>
                    <a:ext uri="{FF2B5EF4-FFF2-40B4-BE49-F238E27FC236}">
                      <a16:creationId xmlns:a16="http://schemas.microsoft.com/office/drawing/2014/main" id="{D0F01D73-7E8D-96B9-2D06-425F2D142DBE}"/>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34" name="Rechte verbindingslijn 33">
                <a:extLst>
                  <a:ext uri="{FF2B5EF4-FFF2-40B4-BE49-F238E27FC236}">
                    <a16:creationId xmlns:a16="http://schemas.microsoft.com/office/drawing/2014/main" id="{73CC0EAA-E3D2-CF98-FB87-B72949FBA6EB}"/>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5" name="Rechte verbindingslijn 34">
                <a:extLst>
                  <a:ext uri="{FF2B5EF4-FFF2-40B4-BE49-F238E27FC236}">
                    <a16:creationId xmlns:a16="http://schemas.microsoft.com/office/drawing/2014/main" id="{B999D343-1581-F0FE-492A-6A783AE10F77}"/>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6" name="Rechthoek 35">
                <a:extLst>
                  <a:ext uri="{FF2B5EF4-FFF2-40B4-BE49-F238E27FC236}">
                    <a16:creationId xmlns:a16="http://schemas.microsoft.com/office/drawing/2014/main" id="{05F9F4E1-71B4-9203-C6E2-5CE51ED6B911}"/>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Lijstniveau verlagen</a:t>
                </a:r>
              </a:p>
            </p:txBody>
          </p:sp>
          <p:sp>
            <p:nvSpPr>
              <p:cNvPr id="37" name="Rechthoek 36">
                <a:extLst>
                  <a:ext uri="{FF2B5EF4-FFF2-40B4-BE49-F238E27FC236}">
                    <a16:creationId xmlns:a16="http://schemas.microsoft.com/office/drawing/2014/main" id="{901D42B3-3591-2749-804C-DF499245573D}"/>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Lijstniveau verhogen</a:t>
                </a:r>
              </a:p>
            </p:txBody>
          </p:sp>
          <p:grpSp>
            <p:nvGrpSpPr>
              <p:cNvPr id="38" name="Groep 37">
                <a:extLst>
                  <a:ext uri="{FF2B5EF4-FFF2-40B4-BE49-F238E27FC236}">
                    <a16:creationId xmlns:a16="http://schemas.microsoft.com/office/drawing/2014/main" id="{D626C9EF-B300-02CB-6030-A1DF0DECB78F}"/>
                  </a:ext>
                </a:extLst>
              </p:cNvPr>
              <p:cNvGrpSpPr/>
              <p:nvPr userDrawn="1"/>
            </p:nvGrpSpPr>
            <p:grpSpPr>
              <a:xfrm>
                <a:off x="-2916763" y="769168"/>
                <a:ext cx="268738" cy="248381"/>
                <a:chOff x="-2916763" y="769168"/>
                <a:chExt cx="268738" cy="248381"/>
              </a:xfrm>
            </p:grpSpPr>
            <p:sp>
              <p:nvSpPr>
                <p:cNvPr id="48" name="Rechthoek 47">
                  <a:extLst>
                    <a:ext uri="{FF2B5EF4-FFF2-40B4-BE49-F238E27FC236}">
                      <a16:creationId xmlns:a16="http://schemas.microsoft.com/office/drawing/2014/main" id="{5E784365-DC6F-0FD4-4657-9BC748C01E47}"/>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9" name="Groep 48">
                  <a:extLst>
                    <a:ext uri="{FF2B5EF4-FFF2-40B4-BE49-F238E27FC236}">
                      <a16:creationId xmlns:a16="http://schemas.microsoft.com/office/drawing/2014/main" id="{E7332A1A-4BCD-A206-8723-6BAE8EB2DB66}"/>
                    </a:ext>
                  </a:extLst>
                </p:cNvPr>
                <p:cNvGrpSpPr/>
                <p:nvPr userDrawn="1"/>
              </p:nvGrpSpPr>
              <p:grpSpPr>
                <a:xfrm>
                  <a:off x="-2866744" y="827071"/>
                  <a:ext cx="168701" cy="132575"/>
                  <a:chOff x="-2866744" y="827071"/>
                  <a:chExt cx="168701" cy="132575"/>
                </a:xfrm>
              </p:grpSpPr>
              <p:cxnSp>
                <p:nvCxnSpPr>
                  <p:cNvPr id="51" name="Rechte verbindingslijn 50">
                    <a:extLst>
                      <a:ext uri="{FF2B5EF4-FFF2-40B4-BE49-F238E27FC236}">
                        <a16:creationId xmlns:a16="http://schemas.microsoft.com/office/drawing/2014/main" id="{1645CD51-2130-7158-1068-1A60D5CD27DD}"/>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8FAF9E79-6EB0-B4E4-868F-EC15F9ACC598}"/>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3" name="Rechte verbindingslijn 52">
                    <a:extLst>
                      <a:ext uri="{FF2B5EF4-FFF2-40B4-BE49-F238E27FC236}">
                        <a16:creationId xmlns:a16="http://schemas.microsoft.com/office/drawing/2014/main" id="{046C8E81-269C-43D9-1326-EA5DEF5E7F2B}"/>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CD5BD8D3-2722-0021-7AFB-9A7806852FF3}"/>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458E2366-A85F-48F5-4A25-50C3CD7DBDC5}"/>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0" name="Pijl: rechts 49">
                  <a:extLst>
                    <a:ext uri="{FF2B5EF4-FFF2-40B4-BE49-F238E27FC236}">
                      <a16:creationId xmlns:a16="http://schemas.microsoft.com/office/drawing/2014/main" id="{4D195ED8-2DEE-77C9-C638-60D3A1BF97DA}"/>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9" name="Groep 38">
                <a:extLst>
                  <a:ext uri="{FF2B5EF4-FFF2-40B4-BE49-F238E27FC236}">
                    <a16:creationId xmlns:a16="http://schemas.microsoft.com/office/drawing/2014/main" id="{0B2BE212-2DC3-FBAA-E9B3-EAD34F7386BB}"/>
                  </a:ext>
                </a:extLst>
              </p:cNvPr>
              <p:cNvGrpSpPr/>
              <p:nvPr userDrawn="1"/>
            </p:nvGrpSpPr>
            <p:grpSpPr>
              <a:xfrm>
                <a:off x="-2916763" y="460171"/>
                <a:ext cx="268738" cy="248381"/>
                <a:chOff x="-2916763" y="460171"/>
                <a:chExt cx="268738" cy="248381"/>
              </a:xfrm>
            </p:grpSpPr>
            <p:sp>
              <p:nvSpPr>
                <p:cNvPr id="40" name="Rechthoek 39">
                  <a:extLst>
                    <a:ext uri="{FF2B5EF4-FFF2-40B4-BE49-F238E27FC236}">
                      <a16:creationId xmlns:a16="http://schemas.microsoft.com/office/drawing/2014/main" id="{0550F3D1-860E-39F7-F417-53089D395132}"/>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1" name="Groep 40">
                  <a:extLst>
                    <a:ext uri="{FF2B5EF4-FFF2-40B4-BE49-F238E27FC236}">
                      <a16:creationId xmlns:a16="http://schemas.microsoft.com/office/drawing/2014/main" id="{69BB6533-16BE-50A5-D96A-E89264B6B1D2}"/>
                    </a:ext>
                  </a:extLst>
                </p:cNvPr>
                <p:cNvGrpSpPr/>
                <p:nvPr userDrawn="1"/>
              </p:nvGrpSpPr>
              <p:grpSpPr>
                <a:xfrm>
                  <a:off x="-2866744" y="518074"/>
                  <a:ext cx="168701" cy="132575"/>
                  <a:chOff x="-2866744" y="518074"/>
                  <a:chExt cx="168701" cy="132575"/>
                </a:xfrm>
              </p:grpSpPr>
              <p:cxnSp>
                <p:nvCxnSpPr>
                  <p:cNvPr id="43" name="Rechte verbindingslijn 42">
                    <a:extLst>
                      <a:ext uri="{FF2B5EF4-FFF2-40B4-BE49-F238E27FC236}">
                        <a16:creationId xmlns:a16="http://schemas.microsoft.com/office/drawing/2014/main" id="{13845584-49FD-5B5B-6D3E-DCD34BC72910}"/>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4" name="Rechte verbindingslijn 43">
                    <a:extLst>
                      <a:ext uri="{FF2B5EF4-FFF2-40B4-BE49-F238E27FC236}">
                        <a16:creationId xmlns:a16="http://schemas.microsoft.com/office/drawing/2014/main" id="{E0EEBB5E-8E3A-5317-8907-267FA95F13CF}"/>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5" name="Rechte verbindingslijn 44">
                    <a:extLst>
                      <a:ext uri="{FF2B5EF4-FFF2-40B4-BE49-F238E27FC236}">
                        <a16:creationId xmlns:a16="http://schemas.microsoft.com/office/drawing/2014/main" id="{5A3D7D00-5EDF-07C6-4770-8E2B1E37EF47}"/>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6" name="Rechte verbindingslijn 45">
                    <a:extLst>
                      <a:ext uri="{FF2B5EF4-FFF2-40B4-BE49-F238E27FC236}">
                        <a16:creationId xmlns:a16="http://schemas.microsoft.com/office/drawing/2014/main" id="{68048DF5-9410-EE71-423A-DDBE6AE69FCF}"/>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47" name="Rechte verbindingslijn 46">
                    <a:extLst>
                      <a:ext uri="{FF2B5EF4-FFF2-40B4-BE49-F238E27FC236}">
                        <a16:creationId xmlns:a16="http://schemas.microsoft.com/office/drawing/2014/main" id="{5254F5F0-00DA-6B1C-1824-8DBC478893C6}"/>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2" name="Pijl: rechts 41">
                  <a:extLst>
                    <a:ext uri="{FF2B5EF4-FFF2-40B4-BE49-F238E27FC236}">
                      <a16:creationId xmlns:a16="http://schemas.microsoft.com/office/drawing/2014/main" id="{AB9726E1-67B4-70E5-4F92-D098B1D85E1A}"/>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spTree>
    <p:extLst>
      <p:ext uri="{BB962C8B-B14F-4D97-AF65-F5344CB8AC3E}">
        <p14:creationId xmlns:p14="http://schemas.microsoft.com/office/powerpoint/2010/main" val="1985990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ab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p:txBody>
          <a:bodyPr/>
          <a:lstStyle/>
          <a:p>
            <a:r>
              <a:rPr lang="nl-NL" noProof="0"/>
              <a:t>Plaats titel hier</a:t>
            </a:r>
          </a:p>
        </p:txBody>
      </p:sp>
      <p:sp>
        <p:nvSpPr>
          <p:cNvPr id="17" name="Tijdelijke aanduiding voor tabel 16">
            <a:extLst>
              <a:ext uri="{FF2B5EF4-FFF2-40B4-BE49-F238E27FC236}">
                <a16:creationId xmlns:a16="http://schemas.microsoft.com/office/drawing/2014/main" id="{AC3E0255-315C-47D9-A8A2-220D1CB08F50}"/>
              </a:ext>
            </a:extLst>
          </p:cNvPr>
          <p:cNvSpPr>
            <a:spLocks noGrp="1"/>
          </p:cNvSpPr>
          <p:nvPr>
            <p:ph type="tbl" sz="quarter" idx="13" hasCustomPrompt="1"/>
          </p:nvPr>
        </p:nvSpPr>
        <p:spPr>
          <a:xfrm>
            <a:off x="723000" y="1594800"/>
            <a:ext cx="10746000" cy="4237200"/>
          </a:xfrm>
          <a:solidFill>
            <a:schemeClr val="bg1">
              <a:lumMod val="95000"/>
            </a:schemeClr>
          </a:solid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nl-NL"/>
              <a:t>Klik op onderstaand pictogram </a:t>
            </a:r>
            <a:br>
              <a:rPr lang="nl-NL"/>
            </a:br>
            <a:r>
              <a:rPr lang="nl-NL"/>
              <a:t>om een tabel in te voegen</a:t>
            </a:r>
          </a:p>
        </p:txBody>
      </p:sp>
      <p:sp>
        <p:nvSpPr>
          <p:cNvPr id="8" name="Rechthoek 7">
            <a:extLst>
              <a:ext uri="{FF2B5EF4-FFF2-40B4-BE49-F238E27FC236}">
                <a16:creationId xmlns:a16="http://schemas.microsoft.com/office/drawing/2014/main" id="{02FC7157-BDBD-4338-9C83-079E45D53067}"/>
              </a:ext>
            </a:extLst>
          </p:cNvPr>
          <p:cNvSpPr/>
          <p:nvPr userDrawn="1"/>
        </p:nvSpPr>
        <p:spPr>
          <a:xfrm>
            <a:off x="0" y="-425941"/>
            <a:ext cx="488595"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a:solidFill>
                  <a:schemeClr val="accent1"/>
                </a:solidFill>
                <a:latin typeface="+mj-lt"/>
              </a:rPr>
              <a:t>Tabel</a:t>
            </a:r>
          </a:p>
        </p:txBody>
      </p:sp>
      <p:sp>
        <p:nvSpPr>
          <p:cNvPr id="3" name="Tijdelijke aanduiding voor datum 2">
            <a:extLst>
              <a:ext uri="{FF2B5EF4-FFF2-40B4-BE49-F238E27FC236}">
                <a16:creationId xmlns:a16="http://schemas.microsoft.com/office/drawing/2014/main" id="{939B92A0-6A1A-48FD-9DE6-B4526A0F6820}"/>
              </a:ext>
            </a:extLst>
          </p:cNvPr>
          <p:cNvSpPr>
            <a:spLocks noGrp="1"/>
          </p:cNvSpPr>
          <p:nvPr>
            <p:ph type="dt" sz="half" idx="14"/>
          </p:nvPr>
        </p:nvSpPr>
        <p:spPr/>
        <p:txBody>
          <a:bodyPr/>
          <a:lstStyle/>
          <a:p>
            <a:endParaRPr lang="nl-NL"/>
          </a:p>
        </p:txBody>
      </p:sp>
      <p:sp>
        <p:nvSpPr>
          <p:cNvPr id="4" name="Tijdelijke aanduiding voor voettekst 3">
            <a:extLst>
              <a:ext uri="{FF2B5EF4-FFF2-40B4-BE49-F238E27FC236}">
                <a16:creationId xmlns:a16="http://schemas.microsoft.com/office/drawing/2014/main" id="{8A917E31-D3F7-4A84-895F-EE7D32F38597}"/>
              </a:ext>
            </a:extLst>
          </p:cNvPr>
          <p:cNvSpPr>
            <a:spLocks noGrp="1"/>
          </p:cNvSpPr>
          <p:nvPr>
            <p:ph type="ftr" sz="quarter" idx="15"/>
          </p:nvPr>
        </p:nvSpPr>
        <p:spPr/>
        <p:txBody>
          <a:bodyPr/>
          <a:lstStyle/>
          <a:p>
            <a:r>
              <a:rPr lang="nl-NL"/>
              <a:t>Juridisch Loket</a:t>
            </a:r>
          </a:p>
        </p:txBody>
      </p:sp>
      <p:sp>
        <p:nvSpPr>
          <p:cNvPr id="5" name="Tijdelijke aanduiding voor dianummer 4">
            <a:extLst>
              <a:ext uri="{FF2B5EF4-FFF2-40B4-BE49-F238E27FC236}">
                <a16:creationId xmlns:a16="http://schemas.microsoft.com/office/drawing/2014/main" id="{439C9CDC-BA47-4EE3-AB72-1B052FAD6FB1}"/>
              </a:ext>
            </a:extLst>
          </p:cNvPr>
          <p:cNvSpPr>
            <a:spLocks noGrp="1"/>
          </p:cNvSpPr>
          <p:nvPr>
            <p:ph type="sldNum" sz="quarter" idx="16"/>
          </p:nvPr>
        </p:nvSpPr>
        <p:spPr/>
        <p:txBody>
          <a:bodyPr/>
          <a:lstStyle/>
          <a:p>
            <a:fld id="{9E843DB9-9987-4157-AB9C-CEA8D7D910BB}" type="slidenum">
              <a:rPr lang="nl-NL" smtClean="0"/>
              <a:pPr/>
              <a:t>‹nr.›</a:t>
            </a:fld>
            <a:endParaRPr lang="nl-NL"/>
          </a:p>
        </p:txBody>
      </p:sp>
    </p:spTree>
    <p:extLst>
      <p:ext uri="{BB962C8B-B14F-4D97-AF65-F5344CB8AC3E}">
        <p14:creationId xmlns:p14="http://schemas.microsoft.com/office/powerpoint/2010/main" val="3783233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11" name="Tijdelijke aanduiding voor media 10">
            <a:extLst>
              <a:ext uri="{FF2B5EF4-FFF2-40B4-BE49-F238E27FC236}">
                <a16:creationId xmlns:a16="http://schemas.microsoft.com/office/drawing/2014/main" id="{3A750B5D-826F-45E6-825A-FDC04009BF5B}"/>
              </a:ext>
            </a:extLst>
          </p:cNvPr>
          <p:cNvSpPr>
            <a:spLocks noGrp="1"/>
          </p:cNvSpPr>
          <p:nvPr>
            <p:ph type="media" sz="quarter" idx="13" hasCustomPrompt="1"/>
          </p:nvPr>
        </p:nvSpPr>
        <p:spPr>
          <a:xfrm>
            <a:off x="-1" y="0"/>
            <a:ext cx="12192000" cy="6858000"/>
          </a:xfrm>
          <a:solidFill>
            <a:schemeClr val="bg1">
              <a:lumMod val="95000"/>
            </a:schemeClr>
          </a:solid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nl-NL"/>
              <a:t>Klik op onderstaand pictogram </a:t>
            </a:r>
            <a:br>
              <a:rPr lang="nl-NL"/>
            </a:br>
            <a:r>
              <a:rPr lang="nl-NL"/>
              <a:t>om een video in te voegen</a:t>
            </a:r>
          </a:p>
        </p:txBody>
      </p:sp>
      <p:sp>
        <p:nvSpPr>
          <p:cNvPr id="4" name="Tijdelijke aanduiding voor datum 3">
            <a:extLst>
              <a:ext uri="{FF2B5EF4-FFF2-40B4-BE49-F238E27FC236}">
                <a16:creationId xmlns:a16="http://schemas.microsoft.com/office/drawing/2014/main" id="{DE0F8A5E-4457-4C72-A142-C988B8A5B06B}"/>
              </a:ext>
            </a:extLst>
          </p:cNvPr>
          <p:cNvSpPr>
            <a:spLocks noGrp="1"/>
          </p:cNvSpPr>
          <p:nvPr>
            <p:ph type="dt" sz="half" idx="14"/>
          </p:nvPr>
        </p:nvSpPr>
        <p:spPr/>
        <p:txBody>
          <a:bodyPr/>
          <a:lstStyle/>
          <a:p>
            <a:endParaRPr lang="nl-NL"/>
          </a:p>
        </p:txBody>
      </p:sp>
      <p:sp>
        <p:nvSpPr>
          <p:cNvPr id="5" name="Tijdelijke aanduiding voor voettekst 4">
            <a:extLst>
              <a:ext uri="{FF2B5EF4-FFF2-40B4-BE49-F238E27FC236}">
                <a16:creationId xmlns:a16="http://schemas.microsoft.com/office/drawing/2014/main" id="{96C03FB1-C049-45FB-8970-6894A11D5B46}"/>
              </a:ext>
            </a:extLst>
          </p:cNvPr>
          <p:cNvSpPr>
            <a:spLocks noGrp="1"/>
          </p:cNvSpPr>
          <p:nvPr>
            <p:ph type="ftr" sz="quarter" idx="15"/>
          </p:nvPr>
        </p:nvSpPr>
        <p:spPr/>
        <p:txBody>
          <a:bodyPr/>
          <a:lstStyle/>
          <a:p>
            <a:r>
              <a:rPr lang="nl-NL"/>
              <a:t>Juridisch Loket</a:t>
            </a:r>
          </a:p>
        </p:txBody>
      </p:sp>
      <p:sp>
        <p:nvSpPr>
          <p:cNvPr id="6" name="Tijdelijke aanduiding voor dianummer 5">
            <a:extLst>
              <a:ext uri="{FF2B5EF4-FFF2-40B4-BE49-F238E27FC236}">
                <a16:creationId xmlns:a16="http://schemas.microsoft.com/office/drawing/2014/main" id="{7A57A2B0-D2AA-4928-AE4A-5D0D77A34FAA}"/>
              </a:ext>
            </a:extLst>
          </p:cNvPr>
          <p:cNvSpPr>
            <a:spLocks noGrp="1"/>
          </p:cNvSpPr>
          <p:nvPr>
            <p:ph type="sldNum" sz="quarter" idx="16"/>
          </p:nvPr>
        </p:nvSpPr>
        <p:spPr/>
        <p:txBody>
          <a:bodyPr/>
          <a:lstStyle/>
          <a:p>
            <a:fld id="{9E843DB9-9987-4157-AB9C-CEA8D7D910BB}" type="slidenum">
              <a:rPr lang="nl-NL" smtClean="0"/>
              <a:pPr/>
              <a:t>‹nr.›</a:t>
            </a:fld>
            <a:endParaRPr lang="nl-NL"/>
          </a:p>
        </p:txBody>
      </p:sp>
      <p:sp>
        <p:nvSpPr>
          <p:cNvPr id="3" name="Rechthoek 2">
            <a:extLst>
              <a:ext uri="{FF2B5EF4-FFF2-40B4-BE49-F238E27FC236}">
                <a16:creationId xmlns:a16="http://schemas.microsoft.com/office/drawing/2014/main" id="{095FDA87-7016-2EAE-23F9-095B5D59F2D6}"/>
              </a:ext>
            </a:extLst>
          </p:cNvPr>
          <p:cNvSpPr/>
          <p:nvPr userDrawn="1"/>
        </p:nvSpPr>
        <p:spPr>
          <a:xfrm>
            <a:off x="0" y="-425941"/>
            <a:ext cx="525785"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a:solidFill>
                  <a:schemeClr val="accent1"/>
                </a:solidFill>
                <a:latin typeface="+mj-lt"/>
              </a:rPr>
              <a:t>Video</a:t>
            </a:r>
          </a:p>
        </p:txBody>
      </p:sp>
    </p:spTree>
    <p:extLst>
      <p:ext uri="{BB962C8B-B14F-4D97-AF65-F5344CB8AC3E}">
        <p14:creationId xmlns:p14="http://schemas.microsoft.com/office/powerpoint/2010/main" val="3133502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720001" y="720000"/>
            <a:ext cx="10751274" cy="524600"/>
          </a:xfrm>
        </p:spPr>
        <p:txBody>
          <a:bodyPr/>
          <a:lstStyle>
            <a:lvl1pPr>
              <a:defRPr sz="4000"/>
            </a:lvl1pPr>
          </a:lstStyle>
          <a:p>
            <a:r>
              <a:rPr lang="nl-NL" noProof="0"/>
              <a:t>Plaats titel hier</a:t>
            </a:r>
          </a:p>
        </p:txBody>
      </p:sp>
      <p:sp>
        <p:nvSpPr>
          <p:cNvPr id="3" name="Rechthoek 2">
            <a:extLst>
              <a:ext uri="{FF2B5EF4-FFF2-40B4-BE49-F238E27FC236}">
                <a16:creationId xmlns:a16="http://schemas.microsoft.com/office/drawing/2014/main" id="{322DB4B0-CA05-4A9D-96E2-450688C4E6FC}"/>
              </a:ext>
            </a:extLst>
          </p:cNvPr>
          <p:cNvSpPr/>
          <p:nvPr userDrawn="1"/>
        </p:nvSpPr>
        <p:spPr>
          <a:xfrm>
            <a:off x="0" y="-425941"/>
            <a:ext cx="961802"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a:solidFill>
                  <a:schemeClr val="accent1"/>
                </a:solidFill>
                <a:latin typeface="+mj-lt"/>
              </a:rPr>
              <a:t>Alleen titel</a:t>
            </a:r>
          </a:p>
        </p:txBody>
      </p:sp>
      <p:sp>
        <p:nvSpPr>
          <p:cNvPr id="4" name="Tijdelijke aanduiding voor datum 3">
            <a:extLst>
              <a:ext uri="{FF2B5EF4-FFF2-40B4-BE49-F238E27FC236}">
                <a16:creationId xmlns:a16="http://schemas.microsoft.com/office/drawing/2014/main" id="{FA5A00C4-4ACA-4541-8E44-48FD5014D3D3}"/>
              </a:ext>
            </a:extLst>
          </p:cNvPr>
          <p:cNvSpPr>
            <a:spLocks noGrp="1"/>
          </p:cNvSpPr>
          <p:nvPr>
            <p:ph type="dt" sz="half" idx="10"/>
          </p:nvPr>
        </p:nvSpPr>
        <p:spPr/>
        <p:txBody>
          <a:bodyPr/>
          <a:lstStyle/>
          <a:p>
            <a:endParaRPr lang="nl-NL"/>
          </a:p>
        </p:txBody>
      </p:sp>
      <p:sp>
        <p:nvSpPr>
          <p:cNvPr id="5" name="Tijdelijke aanduiding voor voettekst 4">
            <a:extLst>
              <a:ext uri="{FF2B5EF4-FFF2-40B4-BE49-F238E27FC236}">
                <a16:creationId xmlns:a16="http://schemas.microsoft.com/office/drawing/2014/main" id="{9254632E-AD5D-4262-BFF1-731C477D705B}"/>
              </a:ext>
            </a:extLst>
          </p:cNvPr>
          <p:cNvSpPr>
            <a:spLocks noGrp="1"/>
          </p:cNvSpPr>
          <p:nvPr>
            <p:ph type="ftr" sz="quarter" idx="11"/>
          </p:nvPr>
        </p:nvSpPr>
        <p:spPr/>
        <p:txBody>
          <a:bodyPr/>
          <a:lstStyle/>
          <a:p>
            <a:r>
              <a:rPr lang="nl-NL"/>
              <a:t>Juridisch Loket</a:t>
            </a:r>
          </a:p>
        </p:txBody>
      </p:sp>
      <p:sp>
        <p:nvSpPr>
          <p:cNvPr id="6" name="Tijdelijke aanduiding voor dianummer 5">
            <a:extLst>
              <a:ext uri="{FF2B5EF4-FFF2-40B4-BE49-F238E27FC236}">
                <a16:creationId xmlns:a16="http://schemas.microsoft.com/office/drawing/2014/main" id="{F3F53AC6-EE04-4C36-B44F-46EEA20D0016}"/>
              </a:ext>
            </a:extLst>
          </p:cNvPr>
          <p:cNvSpPr>
            <a:spLocks noGrp="1"/>
          </p:cNvSpPr>
          <p:nvPr>
            <p:ph type="sldNum" sz="quarter" idx="12"/>
          </p:nvPr>
        </p:nvSpPr>
        <p:spPr/>
        <p:txBody>
          <a:bodyPr/>
          <a:lstStyle/>
          <a:p>
            <a:fld id="{9E843DB9-9987-4157-AB9C-CEA8D7D910BB}" type="slidenum">
              <a:rPr lang="nl-NL" smtClean="0"/>
              <a:pPr/>
              <a:t>‹nr.›</a:t>
            </a:fld>
            <a:endParaRPr lang="nl-NL"/>
          </a:p>
        </p:txBody>
      </p:sp>
      <p:sp>
        <p:nvSpPr>
          <p:cNvPr id="8" name="Tijdelijke aanduiding voor tekst 7">
            <a:extLst>
              <a:ext uri="{FF2B5EF4-FFF2-40B4-BE49-F238E27FC236}">
                <a16:creationId xmlns:a16="http://schemas.microsoft.com/office/drawing/2014/main" id="{323E909B-FFB8-FD69-1CE3-728AF38941F8}"/>
              </a:ext>
            </a:extLst>
          </p:cNvPr>
          <p:cNvSpPr>
            <a:spLocks noGrp="1"/>
          </p:cNvSpPr>
          <p:nvPr>
            <p:ph type="body" sz="quarter" idx="13" hasCustomPrompt="1"/>
          </p:nvPr>
        </p:nvSpPr>
        <p:spPr>
          <a:xfrm>
            <a:off x="719137" y="472916"/>
            <a:ext cx="10752215" cy="246221"/>
          </a:xfrm>
        </p:spPr>
        <p:txBody>
          <a:bodyPr anchor="b"/>
          <a:lstStyle>
            <a:lvl1pPr marL="0" indent="0">
              <a:buNone/>
              <a:defRPr sz="1600" b="1">
                <a:solidFill>
                  <a:schemeClr val="accent2"/>
                </a:solidFill>
              </a:defRPr>
            </a:lvl1pPr>
          </a:lstStyle>
          <a:p>
            <a:pPr lvl="0"/>
            <a:r>
              <a:rPr lang="nl-NL"/>
              <a:t>Hoofdstuk</a:t>
            </a:r>
          </a:p>
        </p:txBody>
      </p:sp>
    </p:spTree>
    <p:extLst>
      <p:ext uri="{BB962C8B-B14F-4D97-AF65-F5344CB8AC3E}">
        <p14:creationId xmlns:p14="http://schemas.microsoft.com/office/powerpoint/2010/main" val="2270745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Regio / vestiging cijfer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720001" y="720000"/>
            <a:ext cx="10751274" cy="524600"/>
          </a:xfrm>
        </p:spPr>
        <p:txBody>
          <a:bodyPr/>
          <a:lstStyle>
            <a:lvl1pPr>
              <a:defRPr sz="4000"/>
            </a:lvl1pPr>
          </a:lstStyle>
          <a:p>
            <a:r>
              <a:rPr lang="nl-NL" noProof="0"/>
              <a:t>Plaats hier je titel</a:t>
            </a:r>
          </a:p>
        </p:txBody>
      </p:sp>
      <p:sp>
        <p:nvSpPr>
          <p:cNvPr id="3" name="Rechthoek 2">
            <a:extLst>
              <a:ext uri="{FF2B5EF4-FFF2-40B4-BE49-F238E27FC236}">
                <a16:creationId xmlns:a16="http://schemas.microsoft.com/office/drawing/2014/main" id="{322DB4B0-CA05-4A9D-96E2-450688C4E6FC}"/>
              </a:ext>
            </a:extLst>
          </p:cNvPr>
          <p:cNvSpPr/>
          <p:nvPr userDrawn="1"/>
        </p:nvSpPr>
        <p:spPr>
          <a:xfrm>
            <a:off x="0" y="-425941"/>
            <a:ext cx="1514838"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a:solidFill>
                  <a:schemeClr val="accent1"/>
                </a:solidFill>
                <a:latin typeface="+mj-lt"/>
              </a:rPr>
              <a:t>Regio / vestiging</a:t>
            </a:r>
          </a:p>
        </p:txBody>
      </p:sp>
      <p:sp>
        <p:nvSpPr>
          <p:cNvPr id="4" name="Tijdelijke aanduiding voor datum 3">
            <a:extLst>
              <a:ext uri="{FF2B5EF4-FFF2-40B4-BE49-F238E27FC236}">
                <a16:creationId xmlns:a16="http://schemas.microsoft.com/office/drawing/2014/main" id="{FA5A00C4-4ACA-4541-8E44-48FD5014D3D3}"/>
              </a:ext>
            </a:extLst>
          </p:cNvPr>
          <p:cNvSpPr>
            <a:spLocks noGrp="1"/>
          </p:cNvSpPr>
          <p:nvPr>
            <p:ph type="dt" sz="half" idx="10"/>
          </p:nvPr>
        </p:nvSpPr>
        <p:spPr/>
        <p:txBody>
          <a:bodyPr/>
          <a:lstStyle/>
          <a:p>
            <a:endParaRPr lang="nl-NL"/>
          </a:p>
        </p:txBody>
      </p:sp>
      <p:sp>
        <p:nvSpPr>
          <p:cNvPr id="5" name="Tijdelijke aanduiding voor voettekst 4">
            <a:extLst>
              <a:ext uri="{FF2B5EF4-FFF2-40B4-BE49-F238E27FC236}">
                <a16:creationId xmlns:a16="http://schemas.microsoft.com/office/drawing/2014/main" id="{9254632E-AD5D-4262-BFF1-731C477D705B}"/>
              </a:ext>
            </a:extLst>
          </p:cNvPr>
          <p:cNvSpPr>
            <a:spLocks noGrp="1"/>
          </p:cNvSpPr>
          <p:nvPr>
            <p:ph type="ftr" sz="quarter" idx="11"/>
          </p:nvPr>
        </p:nvSpPr>
        <p:spPr/>
        <p:txBody>
          <a:bodyPr/>
          <a:lstStyle/>
          <a:p>
            <a:r>
              <a:rPr lang="nl-NL"/>
              <a:t>Juridisch Loket</a:t>
            </a:r>
          </a:p>
        </p:txBody>
      </p:sp>
      <p:sp>
        <p:nvSpPr>
          <p:cNvPr id="6" name="Tijdelijke aanduiding voor dianummer 5">
            <a:extLst>
              <a:ext uri="{FF2B5EF4-FFF2-40B4-BE49-F238E27FC236}">
                <a16:creationId xmlns:a16="http://schemas.microsoft.com/office/drawing/2014/main" id="{F3F53AC6-EE04-4C36-B44F-46EEA20D0016}"/>
              </a:ext>
            </a:extLst>
          </p:cNvPr>
          <p:cNvSpPr>
            <a:spLocks noGrp="1"/>
          </p:cNvSpPr>
          <p:nvPr>
            <p:ph type="sldNum" sz="quarter" idx="12"/>
          </p:nvPr>
        </p:nvSpPr>
        <p:spPr/>
        <p:txBody>
          <a:bodyPr/>
          <a:lstStyle/>
          <a:p>
            <a:fld id="{9E843DB9-9987-4157-AB9C-CEA8D7D910BB}" type="slidenum">
              <a:rPr lang="nl-NL" smtClean="0"/>
              <a:pPr/>
              <a:t>‹nr.›</a:t>
            </a:fld>
            <a:endParaRPr lang="nl-NL"/>
          </a:p>
        </p:txBody>
      </p:sp>
      <p:sp>
        <p:nvSpPr>
          <p:cNvPr id="8" name="Tijdelijke aanduiding voor tekst 7">
            <a:extLst>
              <a:ext uri="{FF2B5EF4-FFF2-40B4-BE49-F238E27FC236}">
                <a16:creationId xmlns:a16="http://schemas.microsoft.com/office/drawing/2014/main" id="{323E909B-FFB8-FD69-1CE3-728AF38941F8}"/>
              </a:ext>
            </a:extLst>
          </p:cNvPr>
          <p:cNvSpPr>
            <a:spLocks noGrp="1"/>
          </p:cNvSpPr>
          <p:nvPr>
            <p:ph type="body" sz="quarter" idx="13" hasCustomPrompt="1"/>
          </p:nvPr>
        </p:nvSpPr>
        <p:spPr>
          <a:xfrm>
            <a:off x="719137" y="472916"/>
            <a:ext cx="10752215" cy="246221"/>
          </a:xfrm>
        </p:spPr>
        <p:txBody>
          <a:bodyPr anchor="b"/>
          <a:lstStyle>
            <a:lvl1pPr marL="0" indent="0">
              <a:buNone/>
              <a:defRPr sz="1600" b="1">
                <a:solidFill>
                  <a:schemeClr val="accent2"/>
                </a:solidFill>
              </a:defRPr>
            </a:lvl1pPr>
          </a:lstStyle>
          <a:p>
            <a:pPr lvl="0"/>
            <a:r>
              <a:rPr lang="nl-NL"/>
              <a:t>Hoofdstuk</a:t>
            </a:r>
          </a:p>
        </p:txBody>
      </p:sp>
      <p:sp>
        <p:nvSpPr>
          <p:cNvPr id="9" name="Tijdelijke aanduiding voor tekst 8">
            <a:extLst>
              <a:ext uri="{FF2B5EF4-FFF2-40B4-BE49-F238E27FC236}">
                <a16:creationId xmlns:a16="http://schemas.microsoft.com/office/drawing/2014/main" id="{05198D32-57C5-28FB-51EC-D9330C9D757B}"/>
              </a:ext>
            </a:extLst>
          </p:cNvPr>
          <p:cNvSpPr>
            <a:spLocks noGrp="1"/>
          </p:cNvSpPr>
          <p:nvPr>
            <p:ph type="body" sz="quarter" idx="14" hasCustomPrompt="1"/>
          </p:nvPr>
        </p:nvSpPr>
        <p:spPr>
          <a:xfrm>
            <a:off x="719136" y="2748280"/>
            <a:ext cx="2006427" cy="3076257"/>
          </a:xfrm>
          <a:solidFill>
            <a:schemeClr val="accent6"/>
          </a:solidFill>
        </p:spPr>
        <p:txBody>
          <a:bodyPr lIns="180000" tIns="180000" rIns="180000" bIns="180000"/>
          <a:lstStyle>
            <a:lvl1pPr>
              <a:defRPr sz="1600"/>
            </a:lvl1pPr>
            <a:lvl2pPr>
              <a:defRPr sz="1600"/>
            </a:lvl2pPr>
            <a:lvl3pPr>
              <a:defRPr sz="1400"/>
            </a:lvl3pPr>
            <a:lvl4pPr>
              <a:defRPr sz="1600"/>
            </a:lvl4pPr>
            <a:lvl5pPr>
              <a:defRPr sz="2000"/>
            </a:lvl5pPr>
            <a:lvl6pPr>
              <a:defRPr sz="1800"/>
            </a:lvl6pPr>
            <a:lvl7pPr>
              <a:defRPr sz="1600"/>
            </a:lvl7pPr>
            <a:lvl8pPr>
              <a:defRPr sz="1400"/>
            </a:lvl8pPr>
            <a:lvl9pPr>
              <a:defRPr sz="1400"/>
            </a:lvl9pPr>
          </a:lstStyle>
          <a:p>
            <a:pPr lvl="0"/>
            <a:r>
              <a:rPr lang="nl-NL" noProof="0" err="1"/>
              <a:t>Bullet</a:t>
            </a:r>
            <a:endParaRPr lang="nl-NL" noProof="0"/>
          </a:p>
          <a:p>
            <a:pPr lvl="1"/>
            <a:r>
              <a:rPr lang="nl-NL" noProof="0"/>
              <a:t>Sub-</a:t>
            </a:r>
            <a:r>
              <a:rPr lang="nl-NL" noProof="0" err="1"/>
              <a:t>bullet</a:t>
            </a:r>
            <a:r>
              <a:rPr lang="nl-NL" noProof="0"/>
              <a:t> #1</a:t>
            </a:r>
          </a:p>
          <a:p>
            <a:pPr lvl="2"/>
            <a:r>
              <a:rPr lang="nl-NL" noProof="0"/>
              <a:t>Sub-</a:t>
            </a:r>
            <a:r>
              <a:rPr lang="nl-NL" noProof="0" err="1"/>
              <a:t>bullet</a:t>
            </a:r>
            <a:r>
              <a:rPr lang="nl-NL" noProof="0"/>
              <a:t> #2</a:t>
            </a:r>
          </a:p>
          <a:p>
            <a:pPr lvl="3"/>
            <a:r>
              <a:rPr lang="nl-NL" noProof="0"/>
              <a:t>Leestekst</a:t>
            </a:r>
          </a:p>
          <a:p>
            <a:pPr lvl="4"/>
            <a:r>
              <a:rPr lang="nl-NL" noProof="0"/>
              <a:t>Subtitel #1</a:t>
            </a:r>
          </a:p>
          <a:p>
            <a:pPr lvl="5"/>
            <a:r>
              <a:rPr lang="nl-NL" noProof="0"/>
              <a:t>Subtitel #2</a:t>
            </a:r>
          </a:p>
          <a:p>
            <a:pPr lvl="6"/>
            <a:r>
              <a:rPr lang="nl-NL" noProof="0"/>
              <a:t>Numerieke </a:t>
            </a:r>
            <a:r>
              <a:rPr lang="nl-NL" noProof="0" err="1"/>
              <a:t>bullet</a:t>
            </a:r>
            <a:endParaRPr lang="nl-NL" noProof="0"/>
          </a:p>
          <a:p>
            <a:pPr lvl="7"/>
            <a:r>
              <a:rPr lang="nl-NL" noProof="0"/>
              <a:t>Alfabetische </a:t>
            </a:r>
            <a:r>
              <a:rPr lang="nl-NL" noProof="0" err="1"/>
              <a:t>bullet</a:t>
            </a:r>
            <a:endParaRPr lang="nl-NL" noProof="0"/>
          </a:p>
          <a:p>
            <a:pPr lvl="8"/>
            <a:r>
              <a:rPr lang="nl-NL" noProof="0"/>
              <a:t>Bronvermelding</a:t>
            </a:r>
          </a:p>
        </p:txBody>
      </p:sp>
      <p:sp>
        <p:nvSpPr>
          <p:cNvPr id="18" name="Tijdelijke aanduiding voor tekst 8">
            <a:extLst>
              <a:ext uri="{FF2B5EF4-FFF2-40B4-BE49-F238E27FC236}">
                <a16:creationId xmlns:a16="http://schemas.microsoft.com/office/drawing/2014/main" id="{B057BDB6-EA91-6CAE-1FC5-7FDA4B27ACCD}"/>
              </a:ext>
            </a:extLst>
          </p:cNvPr>
          <p:cNvSpPr>
            <a:spLocks noGrp="1"/>
          </p:cNvSpPr>
          <p:nvPr>
            <p:ph type="body" sz="quarter" idx="15" hasCustomPrompt="1"/>
          </p:nvPr>
        </p:nvSpPr>
        <p:spPr>
          <a:xfrm>
            <a:off x="719138" y="1592264"/>
            <a:ext cx="2006425" cy="1156016"/>
          </a:xfrm>
          <a:solidFill>
            <a:schemeClr val="accent1"/>
          </a:solidFill>
        </p:spPr>
        <p:txBody>
          <a:bodyPr lIns="180000" tIns="180000" rIns="180000" bIns="180000" anchor="ctr" anchorCtr="0"/>
          <a:lstStyle>
            <a:lvl1pPr marL="0" indent="0">
              <a:buNone/>
              <a:defRPr sz="1600" b="1">
                <a:solidFill>
                  <a:schemeClr val="bg1"/>
                </a:solidFill>
              </a:defRPr>
            </a:lvl1pPr>
          </a:lstStyle>
          <a:p>
            <a:pPr lvl="0"/>
            <a:r>
              <a:rPr lang="nl-NL" noProof="0"/>
              <a:t>Vraag?</a:t>
            </a:r>
          </a:p>
        </p:txBody>
      </p:sp>
      <p:sp>
        <p:nvSpPr>
          <p:cNvPr id="19" name="Tijdelijke aanduiding voor tekst 8">
            <a:extLst>
              <a:ext uri="{FF2B5EF4-FFF2-40B4-BE49-F238E27FC236}">
                <a16:creationId xmlns:a16="http://schemas.microsoft.com/office/drawing/2014/main" id="{FCBF9732-480B-1720-35A2-28D81CAA28E0}"/>
              </a:ext>
            </a:extLst>
          </p:cNvPr>
          <p:cNvSpPr>
            <a:spLocks noGrp="1"/>
          </p:cNvSpPr>
          <p:nvPr>
            <p:ph type="body" sz="quarter" idx="16" hasCustomPrompt="1"/>
          </p:nvPr>
        </p:nvSpPr>
        <p:spPr>
          <a:xfrm>
            <a:off x="2905564" y="2748280"/>
            <a:ext cx="2006427" cy="3076257"/>
          </a:xfrm>
          <a:solidFill>
            <a:schemeClr val="accent6"/>
          </a:solidFill>
        </p:spPr>
        <p:txBody>
          <a:bodyPr lIns="180000" tIns="180000" rIns="180000" bIns="180000"/>
          <a:lstStyle>
            <a:lvl1pPr>
              <a:defRPr sz="1600"/>
            </a:lvl1pPr>
            <a:lvl2pPr>
              <a:defRPr sz="1600"/>
            </a:lvl2pPr>
            <a:lvl3pPr>
              <a:defRPr sz="1400"/>
            </a:lvl3pPr>
            <a:lvl4pPr>
              <a:defRPr sz="1600"/>
            </a:lvl4pPr>
            <a:lvl5pPr>
              <a:defRPr sz="2000"/>
            </a:lvl5pPr>
            <a:lvl6pPr>
              <a:defRPr sz="1800"/>
            </a:lvl6pPr>
            <a:lvl7pPr>
              <a:defRPr sz="1600"/>
            </a:lvl7pPr>
            <a:lvl8pPr>
              <a:defRPr sz="1400"/>
            </a:lvl8pPr>
            <a:lvl9pPr>
              <a:defRPr sz="1400"/>
            </a:lvl9pPr>
          </a:lstStyle>
          <a:p>
            <a:pPr lvl="0"/>
            <a:r>
              <a:rPr lang="nl-NL" noProof="0" err="1"/>
              <a:t>Bullet</a:t>
            </a:r>
            <a:endParaRPr lang="nl-NL" noProof="0"/>
          </a:p>
          <a:p>
            <a:pPr lvl="1"/>
            <a:r>
              <a:rPr lang="nl-NL" noProof="0"/>
              <a:t>Sub-</a:t>
            </a:r>
            <a:r>
              <a:rPr lang="nl-NL" noProof="0" err="1"/>
              <a:t>bullet</a:t>
            </a:r>
            <a:r>
              <a:rPr lang="nl-NL" noProof="0"/>
              <a:t> #1</a:t>
            </a:r>
          </a:p>
          <a:p>
            <a:pPr lvl="2"/>
            <a:r>
              <a:rPr lang="nl-NL" noProof="0"/>
              <a:t>Sub-</a:t>
            </a:r>
            <a:r>
              <a:rPr lang="nl-NL" noProof="0" err="1"/>
              <a:t>bullet</a:t>
            </a:r>
            <a:r>
              <a:rPr lang="nl-NL" noProof="0"/>
              <a:t> #2</a:t>
            </a:r>
          </a:p>
          <a:p>
            <a:pPr lvl="3"/>
            <a:r>
              <a:rPr lang="nl-NL" noProof="0"/>
              <a:t>Leestekst</a:t>
            </a:r>
          </a:p>
          <a:p>
            <a:pPr lvl="4"/>
            <a:r>
              <a:rPr lang="nl-NL" noProof="0"/>
              <a:t>Subtitel #1</a:t>
            </a:r>
          </a:p>
          <a:p>
            <a:pPr lvl="5"/>
            <a:r>
              <a:rPr lang="nl-NL" noProof="0"/>
              <a:t>Subtitel #2</a:t>
            </a:r>
          </a:p>
          <a:p>
            <a:pPr lvl="6"/>
            <a:r>
              <a:rPr lang="nl-NL" noProof="0"/>
              <a:t>Numerieke </a:t>
            </a:r>
            <a:r>
              <a:rPr lang="nl-NL" noProof="0" err="1"/>
              <a:t>bullet</a:t>
            </a:r>
            <a:endParaRPr lang="nl-NL" noProof="0"/>
          </a:p>
          <a:p>
            <a:pPr lvl="7"/>
            <a:r>
              <a:rPr lang="nl-NL" noProof="0"/>
              <a:t>Alfabetische </a:t>
            </a:r>
            <a:r>
              <a:rPr lang="nl-NL" noProof="0" err="1"/>
              <a:t>bullet</a:t>
            </a:r>
            <a:endParaRPr lang="nl-NL" noProof="0"/>
          </a:p>
          <a:p>
            <a:pPr lvl="8"/>
            <a:r>
              <a:rPr lang="nl-NL" noProof="0"/>
              <a:t>Bronvermelding</a:t>
            </a:r>
          </a:p>
        </p:txBody>
      </p:sp>
      <p:sp>
        <p:nvSpPr>
          <p:cNvPr id="20" name="Tijdelijke aanduiding voor tekst 8">
            <a:extLst>
              <a:ext uri="{FF2B5EF4-FFF2-40B4-BE49-F238E27FC236}">
                <a16:creationId xmlns:a16="http://schemas.microsoft.com/office/drawing/2014/main" id="{8CE194B3-87E6-F23E-5333-4355765C4F08}"/>
              </a:ext>
            </a:extLst>
          </p:cNvPr>
          <p:cNvSpPr>
            <a:spLocks noGrp="1"/>
          </p:cNvSpPr>
          <p:nvPr>
            <p:ph type="body" sz="quarter" idx="17" hasCustomPrompt="1"/>
          </p:nvPr>
        </p:nvSpPr>
        <p:spPr>
          <a:xfrm>
            <a:off x="2905566" y="1592264"/>
            <a:ext cx="2006425" cy="1156016"/>
          </a:xfrm>
          <a:solidFill>
            <a:schemeClr val="accent2"/>
          </a:solidFill>
        </p:spPr>
        <p:txBody>
          <a:bodyPr lIns="180000" tIns="180000" rIns="180000" bIns="180000" anchor="ctr" anchorCtr="0"/>
          <a:lstStyle>
            <a:lvl1pPr marL="0" indent="0">
              <a:buNone/>
              <a:defRPr sz="1600" b="1">
                <a:solidFill>
                  <a:schemeClr val="bg1"/>
                </a:solidFill>
              </a:defRPr>
            </a:lvl1pPr>
          </a:lstStyle>
          <a:p>
            <a:pPr lvl="0"/>
            <a:r>
              <a:rPr lang="nl-NL" noProof="0"/>
              <a:t>Vraag?</a:t>
            </a:r>
          </a:p>
        </p:txBody>
      </p:sp>
      <p:sp>
        <p:nvSpPr>
          <p:cNvPr id="21" name="Tijdelijke aanduiding voor tekst 8">
            <a:extLst>
              <a:ext uri="{FF2B5EF4-FFF2-40B4-BE49-F238E27FC236}">
                <a16:creationId xmlns:a16="http://schemas.microsoft.com/office/drawing/2014/main" id="{6766DCDB-AAFC-7098-F71C-26864CD4A3A8}"/>
              </a:ext>
            </a:extLst>
          </p:cNvPr>
          <p:cNvSpPr>
            <a:spLocks noGrp="1"/>
          </p:cNvSpPr>
          <p:nvPr>
            <p:ph type="body" sz="quarter" idx="18" hasCustomPrompt="1"/>
          </p:nvPr>
        </p:nvSpPr>
        <p:spPr>
          <a:xfrm>
            <a:off x="5091992" y="2748280"/>
            <a:ext cx="2006427" cy="3076257"/>
          </a:xfrm>
          <a:solidFill>
            <a:schemeClr val="accent6"/>
          </a:solidFill>
        </p:spPr>
        <p:txBody>
          <a:bodyPr lIns="180000" tIns="180000" rIns="180000" bIns="180000"/>
          <a:lstStyle>
            <a:lvl1pPr>
              <a:defRPr sz="1600"/>
            </a:lvl1pPr>
            <a:lvl2pPr>
              <a:defRPr sz="1600"/>
            </a:lvl2pPr>
            <a:lvl3pPr>
              <a:defRPr sz="1400"/>
            </a:lvl3pPr>
            <a:lvl4pPr>
              <a:defRPr sz="1600"/>
            </a:lvl4pPr>
            <a:lvl5pPr>
              <a:defRPr sz="2000"/>
            </a:lvl5pPr>
            <a:lvl6pPr>
              <a:defRPr sz="1800"/>
            </a:lvl6pPr>
            <a:lvl7pPr>
              <a:defRPr sz="1600"/>
            </a:lvl7pPr>
            <a:lvl8pPr>
              <a:defRPr sz="1400"/>
            </a:lvl8pPr>
            <a:lvl9pPr>
              <a:defRPr sz="1400"/>
            </a:lvl9pPr>
          </a:lstStyle>
          <a:p>
            <a:pPr lvl="0"/>
            <a:r>
              <a:rPr lang="nl-NL" noProof="0" err="1"/>
              <a:t>Bullet</a:t>
            </a:r>
            <a:endParaRPr lang="nl-NL" noProof="0"/>
          </a:p>
          <a:p>
            <a:pPr lvl="1"/>
            <a:r>
              <a:rPr lang="nl-NL" noProof="0"/>
              <a:t>Sub-</a:t>
            </a:r>
            <a:r>
              <a:rPr lang="nl-NL" noProof="0" err="1"/>
              <a:t>bullet</a:t>
            </a:r>
            <a:r>
              <a:rPr lang="nl-NL" noProof="0"/>
              <a:t> #1</a:t>
            </a:r>
          </a:p>
          <a:p>
            <a:pPr lvl="2"/>
            <a:r>
              <a:rPr lang="nl-NL" noProof="0"/>
              <a:t>Sub-</a:t>
            </a:r>
            <a:r>
              <a:rPr lang="nl-NL" noProof="0" err="1"/>
              <a:t>bullet</a:t>
            </a:r>
            <a:r>
              <a:rPr lang="nl-NL" noProof="0"/>
              <a:t> #2</a:t>
            </a:r>
          </a:p>
          <a:p>
            <a:pPr lvl="3"/>
            <a:r>
              <a:rPr lang="nl-NL" noProof="0"/>
              <a:t>Leestekst</a:t>
            </a:r>
          </a:p>
          <a:p>
            <a:pPr lvl="4"/>
            <a:r>
              <a:rPr lang="nl-NL" noProof="0"/>
              <a:t>Subtitel #1</a:t>
            </a:r>
          </a:p>
          <a:p>
            <a:pPr lvl="5"/>
            <a:r>
              <a:rPr lang="nl-NL" noProof="0"/>
              <a:t>Subtitel #2</a:t>
            </a:r>
          </a:p>
          <a:p>
            <a:pPr lvl="6"/>
            <a:r>
              <a:rPr lang="nl-NL" noProof="0"/>
              <a:t>Numerieke </a:t>
            </a:r>
            <a:r>
              <a:rPr lang="nl-NL" noProof="0" err="1"/>
              <a:t>bullet</a:t>
            </a:r>
            <a:endParaRPr lang="nl-NL" noProof="0"/>
          </a:p>
          <a:p>
            <a:pPr lvl="7"/>
            <a:r>
              <a:rPr lang="nl-NL" noProof="0"/>
              <a:t>Alfabetische </a:t>
            </a:r>
            <a:r>
              <a:rPr lang="nl-NL" noProof="0" err="1"/>
              <a:t>bullet</a:t>
            </a:r>
            <a:endParaRPr lang="nl-NL" noProof="0"/>
          </a:p>
          <a:p>
            <a:pPr lvl="8"/>
            <a:r>
              <a:rPr lang="nl-NL" noProof="0"/>
              <a:t>Bronvermelding</a:t>
            </a:r>
          </a:p>
        </p:txBody>
      </p:sp>
      <p:sp>
        <p:nvSpPr>
          <p:cNvPr id="22" name="Tijdelijke aanduiding voor tekst 8">
            <a:extLst>
              <a:ext uri="{FF2B5EF4-FFF2-40B4-BE49-F238E27FC236}">
                <a16:creationId xmlns:a16="http://schemas.microsoft.com/office/drawing/2014/main" id="{2C14FB9B-BF8E-35FD-C698-CB673E97D8D0}"/>
              </a:ext>
            </a:extLst>
          </p:cNvPr>
          <p:cNvSpPr>
            <a:spLocks noGrp="1"/>
          </p:cNvSpPr>
          <p:nvPr>
            <p:ph type="body" sz="quarter" idx="19" hasCustomPrompt="1"/>
          </p:nvPr>
        </p:nvSpPr>
        <p:spPr>
          <a:xfrm>
            <a:off x="5091994" y="1592264"/>
            <a:ext cx="2006425" cy="1156016"/>
          </a:xfrm>
          <a:solidFill>
            <a:schemeClr val="accent3"/>
          </a:solidFill>
        </p:spPr>
        <p:txBody>
          <a:bodyPr lIns="180000" tIns="180000" rIns="180000" bIns="180000" anchor="ctr" anchorCtr="0"/>
          <a:lstStyle>
            <a:lvl1pPr marL="0" indent="0">
              <a:buNone/>
              <a:defRPr sz="1600" b="1">
                <a:solidFill>
                  <a:schemeClr val="bg1"/>
                </a:solidFill>
              </a:defRPr>
            </a:lvl1pPr>
          </a:lstStyle>
          <a:p>
            <a:pPr lvl="0"/>
            <a:r>
              <a:rPr lang="nl-NL" noProof="0"/>
              <a:t>Vraag?</a:t>
            </a:r>
          </a:p>
        </p:txBody>
      </p:sp>
      <p:sp>
        <p:nvSpPr>
          <p:cNvPr id="23" name="Tijdelijke aanduiding voor tekst 8">
            <a:extLst>
              <a:ext uri="{FF2B5EF4-FFF2-40B4-BE49-F238E27FC236}">
                <a16:creationId xmlns:a16="http://schemas.microsoft.com/office/drawing/2014/main" id="{90A56192-5FD4-25E8-0A4F-6229ECB3A572}"/>
              </a:ext>
            </a:extLst>
          </p:cNvPr>
          <p:cNvSpPr>
            <a:spLocks noGrp="1"/>
          </p:cNvSpPr>
          <p:nvPr>
            <p:ph type="body" sz="quarter" idx="20" hasCustomPrompt="1"/>
          </p:nvPr>
        </p:nvSpPr>
        <p:spPr>
          <a:xfrm>
            <a:off x="7278420" y="2748280"/>
            <a:ext cx="2006427" cy="3076257"/>
          </a:xfrm>
          <a:solidFill>
            <a:schemeClr val="accent6"/>
          </a:solidFill>
        </p:spPr>
        <p:txBody>
          <a:bodyPr lIns="180000" tIns="180000" rIns="180000" bIns="180000"/>
          <a:lstStyle>
            <a:lvl1pPr>
              <a:defRPr sz="1600"/>
            </a:lvl1pPr>
            <a:lvl2pPr>
              <a:defRPr sz="1600"/>
            </a:lvl2pPr>
            <a:lvl3pPr>
              <a:defRPr sz="1400"/>
            </a:lvl3pPr>
            <a:lvl4pPr>
              <a:defRPr sz="1600"/>
            </a:lvl4pPr>
            <a:lvl5pPr>
              <a:defRPr sz="2000"/>
            </a:lvl5pPr>
            <a:lvl6pPr>
              <a:defRPr sz="1800"/>
            </a:lvl6pPr>
            <a:lvl7pPr>
              <a:defRPr sz="1600"/>
            </a:lvl7pPr>
            <a:lvl8pPr>
              <a:defRPr sz="1400"/>
            </a:lvl8pPr>
            <a:lvl9pPr>
              <a:defRPr sz="1400"/>
            </a:lvl9pPr>
          </a:lstStyle>
          <a:p>
            <a:pPr lvl="0"/>
            <a:r>
              <a:rPr lang="nl-NL" noProof="0" err="1"/>
              <a:t>Bullet</a:t>
            </a:r>
            <a:endParaRPr lang="nl-NL" noProof="0"/>
          </a:p>
          <a:p>
            <a:pPr lvl="1"/>
            <a:r>
              <a:rPr lang="nl-NL" noProof="0"/>
              <a:t>Sub-</a:t>
            </a:r>
            <a:r>
              <a:rPr lang="nl-NL" noProof="0" err="1"/>
              <a:t>bullet</a:t>
            </a:r>
            <a:r>
              <a:rPr lang="nl-NL" noProof="0"/>
              <a:t> #1</a:t>
            </a:r>
          </a:p>
          <a:p>
            <a:pPr lvl="2"/>
            <a:r>
              <a:rPr lang="nl-NL" noProof="0"/>
              <a:t>Sub-</a:t>
            </a:r>
            <a:r>
              <a:rPr lang="nl-NL" noProof="0" err="1"/>
              <a:t>bullet</a:t>
            </a:r>
            <a:r>
              <a:rPr lang="nl-NL" noProof="0"/>
              <a:t> #2</a:t>
            </a:r>
          </a:p>
          <a:p>
            <a:pPr lvl="3"/>
            <a:r>
              <a:rPr lang="nl-NL" noProof="0"/>
              <a:t>Leestekst</a:t>
            </a:r>
          </a:p>
          <a:p>
            <a:pPr lvl="4"/>
            <a:r>
              <a:rPr lang="nl-NL" noProof="0"/>
              <a:t>Subtitel #1</a:t>
            </a:r>
          </a:p>
          <a:p>
            <a:pPr lvl="5"/>
            <a:r>
              <a:rPr lang="nl-NL" noProof="0"/>
              <a:t>Subtitel #2</a:t>
            </a:r>
          </a:p>
          <a:p>
            <a:pPr lvl="6"/>
            <a:r>
              <a:rPr lang="nl-NL" noProof="0"/>
              <a:t>Numerieke </a:t>
            </a:r>
            <a:r>
              <a:rPr lang="nl-NL" noProof="0" err="1"/>
              <a:t>bullet</a:t>
            </a:r>
            <a:endParaRPr lang="nl-NL" noProof="0"/>
          </a:p>
          <a:p>
            <a:pPr lvl="7"/>
            <a:r>
              <a:rPr lang="nl-NL" noProof="0"/>
              <a:t>Alfabetische </a:t>
            </a:r>
            <a:r>
              <a:rPr lang="nl-NL" noProof="0" err="1"/>
              <a:t>bullet</a:t>
            </a:r>
            <a:endParaRPr lang="nl-NL" noProof="0"/>
          </a:p>
          <a:p>
            <a:pPr lvl="8"/>
            <a:r>
              <a:rPr lang="nl-NL" noProof="0"/>
              <a:t>Bronvermelding</a:t>
            </a:r>
          </a:p>
        </p:txBody>
      </p:sp>
      <p:sp>
        <p:nvSpPr>
          <p:cNvPr id="24" name="Tijdelijke aanduiding voor tekst 8">
            <a:extLst>
              <a:ext uri="{FF2B5EF4-FFF2-40B4-BE49-F238E27FC236}">
                <a16:creationId xmlns:a16="http://schemas.microsoft.com/office/drawing/2014/main" id="{EFB1EF19-8164-F3DA-B4C6-5CD133401F14}"/>
              </a:ext>
            </a:extLst>
          </p:cNvPr>
          <p:cNvSpPr>
            <a:spLocks noGrp="1"/>
          </p:cNvSpPr>
          <p:nvPr>
            <p:ph type="body" sz="quarter" idx="21" hasCustomPrompt="1"/>
          </p:nvPr>
        </p:nvSpPr>
        <p:spPr>
          <a:xfrm>
            <a:off x="7278422" y="1592264"/>
            <a:ext cx="2006425" cy="1156016"/>
          </a:xfrm>
          <a:solidFill>
            <a:schemeClr val="accent4"/>
          </a:solidFill>
        </p:spPr>
        <p:txBody>
          <a:bodyPr lIns="180000" tIns="180000" rIns="180000" bIns="180000" anchor="ctr" anchorCtr="0"/>
          <a:lstStyle>
            <a:lvl1pPr marL="0" indent="0">
              <a:buNone/>
              <a:defRPr sz="1600" b="1">
                <a:solidFill>
                  <a:schemeClr val="bg1"/>
                </a:solidFill>
              </a:defRPr>
            </a:lvl1pPr>
          </a:lstStyle>
          <a:p>
            <a:pPr lvl="0"/>
            <a:r>
              <a:rPr lang="nl-NL" noProof="0"/>
              <a:t>Vraag?</a:t>
            </a:r>
          </a:p>
        </p:txBody>
      </p:sp>
      <p:sp>
        <p:nvSpPr>
          <p:cNvPr id="25" name="Tijdelijke aanduiding voor tekst 8">
            <a:extLst>
              <a:ext uri="{FF2B5EF4-FFF2-40B4-BE49-F238E27FC236}">
                <a16:creationId xmlns:a16="http://schemas.microsoft.com/office/drawing/2014/main" id="{1D911CDF-641A-9CDD-BFBD-26CF16E83C70}"/>
              </a:ext>
            </a:extLst>
          </p:cNvPr>
          <p:cNvSpPr>
            <a:spLocks noGrp="1"/>
          </p:cNvSpPr>
          <p:nvPr>
            <p:ph type="body" sz="quarter" idx="22" hasCustomPrompt="1"/>
          </p:nvPr>
        </p:nvSpPr>
        <p:spPr>
          <a:xfrm>
            <a:off x="9464848" y="2748280"/>
            <a:ext cx="2006427" cy="3076257"/>
          </a:xfrm>
          <a:solidFill>
            <a:schemeClr val="accent6"/>
          </a:solidFill>
        </p:spPr>
        <p:txBody>
          <a:bodyPr lIns="180000" tIns="180000" rIns="180000" bIns="180000"/>
          <a:lstStyle>
            <a:lvl1pPr>
              <a:defRPr sz="1600"/>
            </a:lvl1pPr>
            <a:lvl2pPr>
              <a:defRPr sz="1600"/>
            </a:lvl2pPr>
            <a:lvl3pPr>
              <a:defRPr sz="1400"/>
            </a:lvl3pPr>
            <a:lvl4pPr>
              <a:defRPr sz="1600"/>
            </a:lvl4pPr>
            <a:lvl5pPr>
              <a:defRPr sz="2000"/>
            </a:lvl5pPr>
            <a:lvl6pPr>
              <a:defRPr sz="1800"/>
            </a:lvl6pPr>
            <a:lvl7pPr>
              <a:defRPr sz="1600"/>
            </a:lvl7pPr>
            <a:lvl8pPr>
              <a:defRPr sz="1400"/>
            </a:lvl8pPr>
            <a:lvl9pPr>
              <a:defRPr sz="1400"/>
            </a:lvl9pPr>
          </a:lstStyle>
          <a:p>
            <a:pPr lvl="0"/>
            <a:r>
              <a:rPr lang="nl-NL" noProof="0" err="1"/>
              <a:t>Bullet</a:t>
            </a:r>
            <a:endParaRPr lang="nl-NL" noProof="0"/>
          </a:p>
          <a:p>
            <a:pPr lvl="1"/>
            <a:r>
              <a:rPr lang="nl-NL" noProof="0"/>
              <a:t>Sub-</a:t>
            </a:r>
            <a:r>
              <a:rPr lang="nl-NL" noProof="0" err="1"/>
              <a:t>bullet</a:t>
            </a:r>
            <a:r>
              <a:rPr lang="nl-NL" noProof="0"/>
              <a:t> #1</a:t>
            </a:r>
          </a:p>
          <a:p>
            <a:pPr lvl="2"/>
            <a:r>
              <a:rPr lang="nl-NL" noProof="0"/>
              <a:t>Sub-</a:t>
            </a:r>
            <a:r>
              <a:rPr lang="nl-NL" noProof="0" err="1"/>
              <a:t>bullet</a:t>
            </a:r>
            <a:r>
              <a:rPr lang="nl-NL" noProof="0"/>
              <a:t> #2</a:t>
            </a:r>
          </a:p>
          <a:p>
            <a:pPr lvl="3"/>
            <a:r>
              <a:rPr lang="nl-NL" noProof="0"/>
              <a:t>Leestekst</a:t>
            </a:r>
          </a:p>
          <a:p>
            <a:pPr lvl="4"/>
            <a:r>
              <a:rPr lang="nl-NL" noProof="0"/>
              <a:t>Subtitel #1</a:t>
            </a:r>
          </a:p>
          <a:p>
            <a:pPr lvl="5"/>
            <a:r>
              <a:rPr lang="nl-NL" noProof="0"/>
              <a:t>Subtitel #2</a:t>
            </a:r>
          </a:p>
          <a:p>
            <a:pPr lvl="6"/>
            <a:r>
              <a:rPr lang="nl-NL" noProof="0"/>
              <a:t>Numerieke </a:t>
            </a:r>
            <a:r>
              <a:rPr lang="nl-NL" noProof="0" err="1"/>
              <a:t>bullet</a:t>
            </a:r>
            <a:endParaRPr lang="nl-NL" noProof="0"/>
          </a:p>
          <a:p>
            <a:pPr lvl="7"/>
            <a:r>
              <a:rPr lang="nl-NL" noProof="0"/>
              <a:t>Alfabetische </a:t>
            </a:r>
            <a:r>
              <a:rPr lang="nl-NL" noProof="0" err="1"/>
              <a:t>bullet</a:t>
            </a:r>
            <a:endParaRPr lang="nl-NL" noProof="0"/>
          </a:p>
          <a:p>
            <a:pPr lvl="8"/>
            <a:r>
              <a:rPr lang="nl-NL" noProof="0"/>
              <a:t>Bronvermelding</a:t>
            </a:r>
          </a:p>
        </p:txBody>
      </p:sp>
      <p:sp>
        <p:nvSpPr>
          <p:cNvPr id="26" name="Tijdelijke aanduiding voor tekst 8">
            <a:extLst>
              <a:ext uri="{FF2B5EF4-FFF2-40B4-BE49-F238E27FC236}">
                <a16:creationId xmlns:a16="http://schemas.microsoft.com/office/drawing/2014/main" id="{DFAD8592-0CE1-346C-7696-3863265686B8}"/>
              </a:ext>
            </a:extLst>
          </p:cNvPr>
          <p:cNvSpPr>
            <a:spLocks noGrp="1"/>
          </p:cNvSpPr>
          <p:nvPr>
            <p:ph type="body" sz="quarter" idx="23" hasCustomPrompt="1"/>
          </p:nvPr>
        </p:nvSpPr>
        <p:spPr>
          <a:xfrm>
            <a:off x="9464850" y="1592264"/>
            <a:ext cx="2006425" cy="1156016"/>
          </a:xfrm>
          <a:solidFill>
            <a:schemeClr val="accent5"/>
          </a:solidFill>
        </p:spPr>
        <p:txBody>
          <a:bodyPr lIns="180000" tIns="180000" rIns="180000" bIns="180000" anchor="ctr" anchorCtr="0"/>
          <a:lstStyle>
            <a:lvl1pPr marL="0" indent="0">
              <a:buNone/>
              <a:defRPr sz="1600" b="1">
                <a:solidFill>
                  <a:schemeClr val="bg1"/>
                </a:solidFill>
              </a:defRPr>
            </a:lvl1pPr>
          </a:lstStyle>
          <a:p>
            <a:pPr lvl="0"/>
            <a:r>
              <a:rPr lang="nl-NL" noProof="0"/>
              <a:t>Vraag?</a:t>
            </a:r>
          </a:p>
        </p:txBody>
      </p:sp>
      <p:grpSp>
        <p:nvGrpSpPr>
          <p:cNvPr id="7" name="INSTRUCTIE">
            <a:extLst>
              <a:ext uri="{FF2B5EF4-FFF2-40B4-BE49-F238E27FC236}">
                <a16:creationId xmlns:a16="http://schemas.microsoft.com/office/drawing/2014/main" id="{1406B9E3-CAF3-6391-931E-5EB0C73303A1}"/>
              </a:ext>
            </a:extLst>
          </p:cNvPr>
          <p:cNvGrpSpPr/>
          <p:nvPr userDrawn="1"/>
        </p:nvGrpSpPr>
        <p:grpSpPr>
          <a:xfrm>
            <a:off x="-3786165" y="0"/>
            <a:ext cx="3593091" cy="4641338"/>
            <a:chOff x="-3786165" y="0"/>
            <a:chExt cx="3593091" cy="4641338"/>
          </a:xfrm>
        </p:grpSpPr>
        <p:sp>
          <p:nvSpPr>
            <p:cNvPr id="10" name="Rechthoek 9">
              <a:extLst>
                <a:ext uri="{FF2B5EF4-FFF2-40B4-BE49-F238E27FC236}">
                  <a16:creationId xmlns:a16="http://schemas.microsoft.com/office/drawing/2014/main" id="{3EB0C094-7758-8194-AEF5-8EBAF116D951}"/>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LIJSTNIVEAU kiezen</a:t>
              </a:r>
            </a:p>
          </p:txBody>
        </p:sp>
        <p:sp>
          <p:nvSpPr>
            <p:cNvPr id="11" name="Ovaal 10">
              <a:extLst>
                <a:ext uri="{FF2B5EF4-FFF2-40B4-BE49-F238E27FC236}">
                  <a16:creationId xmlns:a16="http://schemas.microsoft.com/office/drawing/2014/main" id="{AD65E590-447F-976A-3301-EA3E97C5555C}"/>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2" name="Rechthoek 11">
              <a:extLst>
                <a:ext uri="{FF2B5EF4-FFF2-40B4-BE49-F238E27FC236}">
                  <a16:creationId xmlns:a16="http://schemas.microsoft.com/office/drawing/2014/main" id="{32833236-A423-E10B-745B-3E59C1C61506}"/>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13" name="Ovaal 12">
              <a:extLst>
                <a:ext uri="{FF2B5EF4-FFF2-40B4-BE49-F238E27FC236}">
                  <a16:creationId xmlns:a16="http://schemas.microsoft.com/office/drawing/2014/main" id="{E05FA279-0F72-0F51-A7DB-57E1BE325FC0}"/>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4" name="Rechthoek 13">
              <a:extLst>
                <a:ext uri="{FF2B5EF4-FFF2-40B4-BE49-F238E27FC236}">
                  <a16:creationId xmlns:a16="http://schemas.microsoft.com/office/drawing/2014/main" id="{75C69CDB-D005-F965-3C96-2B97A17FAF60}"/>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5" name="Rechthoek 14">
              <a:extLst>
                <a:ext uri="{FF2B5EF4-FFF2-40B4-BE49-F238E27FC236}">
                  <a16:creationId xmlns:a16="http://schemas.microsoft.com/office/drawing/2014/main" id="{E20CD916-69B7-EE30-D4EC-E74BB638C4C1}"/>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Calibri" panose="020F0502020204030204" pitchFamily="34" charset="0"/>
                <a:buChar char="•"/>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 #1</a:t>
              </a:r>
            </a:p>
          </p:txBody>
        </p:sp>
        <p:sp>
          <p:nvSpPr>
            <p:cNvPr id="16" name="Ovaal 15">
              <a:extLst>
                <a:ext uri="{FF2B5EF4-FFF2-40B4-BE49-F238E27FC236}">
                  <a16:creationId xmlns:a16="http://schemas.microsoft.com/office/drawing/2014/main" id="{532AB305-ABC8-16B1-1608-BD7BDD97B7AD}"/>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7" name="Rechthoek 16">
              <a:extLst>
                <a:ext uri="{FF2B5EF4-FFF2-40B4-BE49-F238E27FC236}">
                  <a16:creationId xmlns:a16="http://schemas.microsoft.com/office/drawing/2014/main" id="{85E6D6D1-8142-8A21-457D-1303F34E698F}"/>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539750" marR="0" lvl="0" indent="-177800" defTabSz="914400" eaLnBrk="1" fontAlgn="auto" latinLnBrk="0" hangingPunct="1">
                <a:lnSpc>
                  <a:spcPct val="100000"/>
                </a:lnSpc>
                <a:spcBef>
                  <a:spcPts val="600"/>
                </a:spcBef>
                <a:spcAft>
                  <a:spcPts val="600"/>
                </a:spcAft>
                <a:buClr>
                  <a:schemeClr val="accent4"/>
                </a:buClr>
                <a:buSzTx/>
                <a:buFont typeface="Calibri" panose="020F0502020204030204" pitchFamily="34" charset="0"/>
                <a:buChar char="–"/>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 #2</a:t>
              </a:r>
            </a:p>
          </p:txBody>
        </p:sp>
        <p:sp>
          <p:nvSpPr>
            <p:cNvPr id="27" name="Ovaal 26">
              <a:extLst>
                <a:ext uri="{FF2B5EF4-FFF2-40B4-BE49-F238E27FC236}">
                  <a16:creationId xmlns:a16="http://schemas.microsoft.com/office/drawing/2014/main" id="{6950D693-7F87-52DF-34C6-06873C96F81A}"/>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8" name="Rechthoek 27">
              <a:extLst>
                <a:ext uri="{FF2B5EF4-FFF2-40B4-BE49-F238E27FC236}">
                  <a16:creationId xmlns:a16="http://schemas.microsoft.com/office/drawing/2014/main" id="{66CF7ABE-61A0-F017-4DAD-BB25AA47BB0C}"/>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Leestekst</a:t>
              </a:r>
            </a:p>
          </p:txBody>
        </p:sp>
        <p:sp>
          <p:nvSpPr>
            <p:cNvPr id="29" name="Ovaal 28">
              <a:extLst>
                <a:ext uri="{FF2B5EF4-FFF2-40B4-BE49-F238E27FC236}">
                  <a16:creationId xmlns:a16="http://schemas.microsoft.com/office/drawing/2014/main" id="{C55ADD06-D710-DE5F-A810-D990B094E8FB}"/>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30" name="Rechthoek 29">
              <a:extLst>
                <a:ext uri="{FF2B5EF4-FFF2-40B4-BE49-F238E27FC236}">
                  <a16:creationId xmlns:a16="http://schemas.microsoft.com/office/drawing/2014/main" id="{472E94E4-2ACE-0C3F-64DE-3617D02CF5C3}"/>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800" b="1" i="0" u="none" strike="noStrike" kern="0" cap="none" spc="0" normalizeH="0" baseline="0" noProof="0">
                  <a:ln>
                    <a:noFill/>
                  </a:ln>
                  <a:solidFill>
                    <a:schemeClr val="accent1"/>
                  </a:solidFill>
                  <a:effectLst/>
                  <a:uLnTx/>
                  <a:uFillTx/>
                  <a:latin typeface="Calibri" panose="020F0502020204030204" pitchFamily="34" charset="0"/>
                  <a:cs typeface="Calibri" panose="020F0502020204030204" pitchFamily="34" charset="0"/>
                </a:rPr>
                <a:t>Subtitel #1</a:t>
              </a:r>
            </a:p>
          </p:txBody>
        </p:sp>
        <p:sp>
          <p:nvSpPr>
            <p:cNvPr id="31" name="Ovaal 30">
              <a:extLst>
                <a:ext uri="{FF2B5EF4-FFF2-40B4-BE49-F238E27FC236}">
                  <a16:creationId xmlns:a16="http://schemas.microsoft.com/office/drawing/2014/main" id="{8F9964F0-E0CB-E097-919C-B2B5DF310FBB}"/>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32" name="Rechthoek 31">
              <a:extLst>
                <a:ext uri="{FF2B5EF4-FFF2-40B4-BE49-F238E27FC236}">
                  <a16:creationId xmlns:a16="http://schemas.microsoft.com/office/drawing/2014/main" id="{13C73B17-3838-FCBA-3DF2-A2F02A565896}"/>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Numerieke </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33" name="Ovaal 32">
              <a:extLst>
                <a:ext uri="{FF2B5EF4-FFF2-40B4-BE49-F238E27FC236}">
                  <a16:creationId xmlns:a16="http://schemas.microsoft.com/office/drawing/2014/main" id="{D7CD0D65-BDE6-F08C-FFA8-3E57A79C8E7A}"/>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34" name="Rechthoek 33">
              <a:extLst>
                <a:ext uri="{FF2B5EF4-FFF2-40B4-BE49-F238E27FC236}">
                  <a16:creationId xmlns:a16="http://schemas.microsoft.com/office/drawing/2014/main" id="{24F80729-258A-C53F-E798-F4A48A78FB1C}"/>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lphaLcPeriod"/>
                <a:tabLst/>
                <a:defRPr/>
              </a:pPr>
              <a:r>
                <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Alfabetische </a:t>
              </a:r>
              <a:r>
                <a:rPr kumimoji="0" lang="nl-NL" sz="1200" b="0" i="0" u="none" strike="noStrike" kern="0" cap="none" spc="0" normalizeH="0" baseline="0" noProof="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endParaRPr>
            </a:p>
          </p:txBody>
        </p:sp>
        <p:sp>
          <p:nvSpPr>
            <p:cNvPr id="35" name="Ovaal 34">
              <a:extLst>
                <a:ext uri="{FF2B5EF4-FFF2-40B4-BE49-F238E27FC236}">
                  <a16:creationId xmlns:a16="http://schemas.microsoft.com/office/drawing/2014/main" id="{274E99BF-C2CF-1791-2FE7-CF50C1F2CE1C}"/>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36" name="Rechthoek 35">
              <a:extLst>
                <a:ext uri="{FF2B5EF4-FFF2-40B4-BE49-F238E27FC236}">
                  <a16:creationId xmlns:a16="http://schemas.microsoft.com/office/drawing/2014/main" id="{60653A59-7AE6-6738-3850-579E81714C01}"/>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tx1"/>
                </a:buClr>
                <a:buSzTx/>
                <a:buFont typeface="Calibri" panose="020F0502020204030204" pitchFamily="34" charset="0"/>
                <a:buNone/>
                <a:tabLst/>
                <a:defRPr/>
              </a:pPr>
              <a:r>
                <a:rPr kumimoji="0" lang="nl-NL" sz="1200" b="0" i="1"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Bronvermelding</a:t>
              </a:r>
            </a:p>
          </p:txBody>
        </p:sp>
        <p:sp>
          <p:nvSpPr>
            <p:cNvPr id="37" name="Ovaal 36">
              <a:extLst>
                <a:ext uri="{FF2B5EF4-FFF2-40B4-BE49-F238E27FC236}">
                  <a16:creationId xmlns:a16="http://schemas.microsoft.com/office/drawing/2014/main" id="{8B50A3D4-E096-482E-AA41-7B8300A466C6}"/>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38" name="Rechthoek 37">
              <a:extLst>
                <a:ext uri="{FF2B5EF4-FFF2-40B4-BE49-F238E27FC236}">
                  <a16:creationId xmlns:a16="http://schemas.microsoft.com/office/drawing/2014/main" id="{03D18B9D-B07B-434A-B19E-1B57783AE6EE}"/>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600" b="1"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Subtitel #2</a:t>
              </a:r>
            </a:p>
          </p:txBody>
        </p:sp>
        <p:grpSp>
          <p:nvGrpSpPr>
            <p:cNvPr id="39" name="VOORBEELD">
              <a:extLst>
                <a:ext uri="{FF2B5EF4-FFF2-40B4-BE49-F238E27FC236}">
                  <a16:creationId xmlns:a16="http://schemas.microsoft.com/office/drawing/2014/main" id="{C7C50ACF-8E6C-7A24-0A12-4EEBCA75CF1B}"/>
                </a:ext>
              </a:extLst>
            </p:cNvPr>
            <p:cNvGrpSpPr/>
            <p:nvPr userDrawn="1"/>
          </p:nvGrpSpPr>
          <p:grpSpPr>
            <a:xfrm>
              <a:off x="-3605171" y="458674"/>
              <a:ext cx="3234311" cy="558875"/>
              <a:chOff x="-3605171" y="458674"/>
              <a:chExt cx="3234311" cy="558875"/>
            </a:xfrm>
          </p:grpSpPr>
          <p:sp>
            <p:nvSpPr>
              <p:cNvPr id="40" name="Rechthoek 39">
                <a:extLst>
                  <a:ext uri="{FF2B5EF4-FFF2-40B4-BE49-F238E27FC236}">
                    <a16:creationId xmlns:a16="http://schemas.microsoft.com/office/drawing/2014/main" id="{C8DE3994-7B92-079D-7B82-B5E5A160A553}"/>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41" name="Rechthoek 40">
                <a:extLst>
                  <a:ext uri="{FF2B5EF4-FFF2-40B4-BE49-F238E27FC236}">
                    <a16:creationId xmlns:a16="http://schemas.microsoft.com/office/drawing/2014/main" id="{3F65C10B-1DED-53A6-ADCE-9264D9BD376B}"/>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42" name="Groep 41">
                <a:extLst>
                  <a:ext uri="{FF2B5EF4-FFF2-40B4-BE49-F238E27FC236}">
                    <a16:creationId xmlns:a16="http://schemas.microsoft.com/office/drawing/2014/main" id="{CA586D49-45E5-0300-7750-477F05ED5C14}"/>
                  </a:ext>
                </a:extLst>
              </p:cNvPr>
              <p:cNvGrpSpPr/>
              <p:nvPr userDrawn="1"/>
            </p:nvGrpSpPr>
            <p:grpSpPr>
              <a:xfrm>
                <a:off x="-3386247" y="830871"/>
                <a:ext cx="139423" cy="109566"/>
                <a:chOff x="-2866744" y="827071"/>
                <a:chExt cx="168701" cy="132575"/>
              </a:xfrm>
            </p:grpSpPr>
            <p:grpSp>
              <p:nvGrpSpPr>
                <p:cNvPr id="73" name="Groep 72">
                  <a:extLst>
                    <a:ext uri="{FF2B5EF4-FFF2-40B4-BE49-F238E27FC236}">
                      <a16:creationId xmlns:a16="http://schemas.microsoft.com/office/drawing/2014/main" id="{CDEE7487-A078-75A2-6149-B67F08C79D72}"/>
                    </a:ext>
                  </a:extLst>
                </p:cNvPr>
                <p:cNvGrpSpPr/>
                <p:nvPr userDrawn="1"/>
              </p:nvGrpSpPr>
              <p:grpSpPr>
                <a:xfrm>
                  <a:off x="-2866744" y="827071"/>
                  <a:ext cx="168701" cy="132575"/>
                  <a:chOff x="-2866744" y="827071"/>
                  <a:chExt cx="168701" cy="132575"/>
                </a:xfrm>
              </p:grpSpPr>
              <p:cxnSp>
                <p:nvCxnSpPr>
                  <p:cNvPr id="75" name="Rechte verbindingslijn 74">
                    <a:extLst>
                      <a:ext uri="{FF2B5EF4-FFF2-40B4-BE49-F238E27FC236}">
                        <a16:creationId xmlns:a16="http://schemas.microsoft.com/office/drawing/2014/main" id="{69F4DB80-95CE-1B9B-F39F-8B026118CBCD}"/>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6" name="Rechte verbindingslijn 75">
                    <a:extLst>
                      <a:ext uri="{FF2B5EF4-FFF2-40B4-BE49-F238E27FC236}">
                        <a16:creationId xmlns:a16="http://schemas.microsoft.com/office/drawing/2014/main" id="{424579FC-CA04-7DDF-1225-F81686115A0D}"/>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7" name="Rechte verbindingslijn 76">
                    <a:extLst>
                      <a:ext uri="{FF2B5EF4-FFF2-40B4-BE49-F238E27FC236}">
                        <a16:creationId xmlns:a16="http://schemas.microsoft.com/office/drawing/2014/main" id="{E93B324E-22F4-6309-199B-93D85193EB86}"/>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8" name="Rechte verbindingslijn 77">
                    <a:extLst>
                      <a:ext uri="{FF2B5EF4-FFF2-40B4-BE49-F238E27FC236}">
                        <a16:creationId xmlns:a16="http://schemas.microsoft.com/office/drawing/2014/main" id="{7E33874A-4350-9BF2-204F-53C708786C64}"/>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9" name="Rechte verbindingslijn 78">
                    <a:extLst>
                      <a:ext uri="{FF2B5EF4-FFF2-40B4-BE49-F238E27FC236}">
                        <a16:creationId xmlns:a16="http://schemas.microsoft.com/office/drawing/2014/main" id="{1062E82B-DD6E-CBF8-EDC5-D830209150A4}"/>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4" name="Pijl: rechts 73">
                  <a:extLst>
                    <a:ext uri="{FF2B5EF4-FFF2-40B4-BE49-F238E27FC236}">
                      <a16:creationId xmlns:a16="http://schemas.microsoft.com/office/drawing/2014/main" id="{B0E8A230-423B-B51D-6980-28499766ABD2}"/>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3" name="Groep 42">
                <a:extLst>
                  <a:ext uri="{FF2B5EF4-FFF2-40B4-BE49-F238E27FC236}">
                    <a16:creationId xmlns:a16="http://schemas.microsoft.com/office/drawing/2014/main" id="{B5795236-B273-1FCC-28D2-892DE45CEE5B}"/>
                  </a:ext>
                </a:extLst>
              </p:cNvPr>
              <p:cNvGrpSpPr/>
              <p:nvPr userDrawn="1"/>
            </p:nvGrpSpPr>
            <p:grpSpPr>
              <a:xfrm>
                <a:off x="-3605171" y="830871"/>
                <a:ext cx="139423" cy="109566"/>
                <a:chOff x="-2866744" y="518074"/>
                <a:chExt cx="168701" cy="132575"/>
              </a:xfrm>
            </p:grpSpPr>
            <p:grpSp>
              <p:nvGrpSpPr>
                <p:cNvPr id="66" name="Groep 65">
                  <a:extLst>
                    <a:ext uri="{FF2B5EF4-FFF2-40B4-BE49-F238E27FC236}">
                      <a16:creationId xmlns:a16="http://schemas.microsoft.com/office/drawing/2014/main" id="{8680CECF-92F8-BA07-EA59-CD86E7D3CBF6}"/>
                    </a:ext>
                  </a:extLst>
                </p:cNvPr>
                <p:cNvGrpSpPr/>
                <p:nvPr userDrawn="1"/>
              </p:nvGrpSpPr>
              <p:grpSpPr>
                <a:xfrm>
                  <a:off x="-2866744" y="518074"/>
                  <a:ext cx="168701" cy="132575"/>
                  <a:chOff x="-2866744" y="518074"/>
                  <a:chExt cx="168701" cy="132575"/>
                </a:xfrm>
              </p:grpSpPr>
              <p:cxnSp>
                <p:nvCxnSpPr>
                  <p:cNvPr id="68" name="Rechte verbindingslijn 67">
                    <a:extLst>
                      <a:ext uri="{FF2B5EF4-FFF2-40B4-BE49-F238E27FC236}">
                        <a16:creationId xmlns:a16="http://schemas.microsoft.com/office/drawing/2014/main" id="{FA1C176E-DA9D-E624-DCC8-B5D01B443052}"/>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5A463EF3-D472-0463-8C86-8F037FA039B0}"/>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8A61AC1F-E740-6598-9F67-7BAEA0AB1FF2}"/>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3FBF075E-0DAF-9B16-9F93-26F3A02C6937}"/>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CDC3170E-EB1B-5C29-5D39-65E5D240C04D}"/>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7" name="Pijl: rechts 66">
                  <a:extLst>
                    <a:ext uri="{FF2B5EF4-FFF2-40B4-BE49-F238E27FC236}">
                      <a16:creationId xmlns:a16="http://schemas.microsoft.com/office/drawing/2014/main" id="{A132F9EB-AF93-E5A0-27BC-46F86F7B6E7C}"/>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44" name="Rechte verbindingslijn 43">
                <a:extLst>
                  <a:ext uri="{FF2B5EF4-FFF2-40B4-BE49-F238E27FC236}">
                    <a16:creationId xmlns:a16="http://schemas.microsoft.com/office/drawing/2014/main" id="{A27C674F-9F2D-2534-5735-65872521DEEE}"/>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45" name="Rechte verbindingslijn 44">
                <a:extLst>
                  <a:ext uri="{FF2B5EF4-FFF2-40B4-BE49-F238E27FC236}">
                    <a16:creationId xmlns:a16="http://schemas.microsoft.com/office/drawing/2014/main" id="{031A1772-EE81-993D-C827-931A3A2A5F93}"/>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6" name="Rechthoek 45">
                <a:extLst>
                  <a:ext uri="{FF2B5EF4-FFF2-40B4-BE49-F238E27FC236}">
                    <a16:creationId xmlns:a16="http://schemas.microsoft.com/office/drawing/2014/main" id="{DB616301-B5E4-B2B1-EDD4-EDB6EA7E9B96}"/>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Lijstniveau verlagen</a:t>
                </a:r>
              </a:p>
            </p:txBody>
          </p:sp>
          <p:sp>
            <p:nvSpPr>
              <p:cNvPr id="47" name="Rechthoek 46">
                <a:extLst>
                  <a:ext uri="{FF2B5EF4-FFF2-40B4-BE49-F238E27FC236}">
                    <a16:creationId xmlns:a16="http://schemas.microsoft.com/office/drawing/2014/main" id="{1C16D25F-F4F9-9E97-6337-D62F0633BC0D}"/>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Lijstniveau verhogen</a:t>
                </a:r>
              </a:p>
            </p:txBody>
          </p:sp>
          <p:grpSp>
            <p:nvGrpSpPr>
              <p:cNvPr id="48" name="Groep 47">
                <a:extLst>
                  <a:ext uri="{FF2B5EF4-FFF2-40B4-BE49-F238E27FC236}">
                    <a16:creationId xmlns:a16="http://schemas.microsoft.com/office/drawing/2014/main" id="{DBD91B7F-34B5-F2DB-953D-DD29B963220A}"/>
                  </a:ext>
                </a:extLst>
              </p:cNvPr>
              <p:cNvGrpSpPr/>
              <p:nvPr userDrawn="1"/>
            </p:nvGrpSpPr>
            <p:grpSpPr>
              <a:xfrm>
                <a:off x="-2916763" y="769168"/>
                <a:ext cx="268738" cy="248381"/>
                <a:chOff x="-2916763" y="769168"/>
                <a:chExt cx="268738" cy="248381"/>
              </a:xfrm>
            </p:grpSpPr>
            <p:sp>
              <p:nvSpPr>
                <p:cNvPr id="58" name="Rechthoek 57">
                  <a:extLst>
                    <a:ext uri="{FF2B5EF4-FFF2-40B4-BE49-F238E27FC236}">
                      <a16:creationId xmlns:a16="http://schemas.microsoft.com/office/drawing/2014/main" id="{E178AECA-4C08-BAEF-8AB6-0B8A3093817E}"/>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59" name="Groep 58">
                  <a:extLst>
                    <a:ext uri="{FF2B5EF4-FFF2-40B4-BE49-F238E27FC236}">
                      <a16:creationId xmlns:a16="http://schemas.microsoft.com/office/drawing/2014/main" id="{3E8DA171-FCD6-1E87-5529-4790880CF20D}"/>
                    </a:ext>
                  </a:extLst>
                </p:cNvPr>
                <p:cNvGrpSpPr/>
                <p:nvPr userDrawn="1"/>
              </p:nvGrpSpPr>
              <p:grpSpPr>
                <a:xfrm>
                  <a:off x="-2866744" y="827071"/>
                  <a:ext cx="168701" cy="132575"/>
                  <a:chOff x="-2866744" y="827071"/>
                  <a:chExt cx="168701" cy="132575"/>
                </a:xfrm>
              </p:grpSpPr>
              <p:cxnSp>
                <p:nvCxnSpPr>
                  <p:cNvPr id="61" name="Rechte verbindingslijn 60">
                    <a:extLst>
                      <a:ext uri="{FF2B5EF4-FFF2-40B4-BE49-F238E27FC236}">
                        <a16:creationId xmlns:a16="http://schemas.microsoft.com/office/drawing/2014/main" id="{8D6884A1-F3E3-93BA-1C35-F2A42D143CFE}"/>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691F382B-3645-9E4E-3F86-A899A6B1B475}"/>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134B84A9-BBFA-83AF-8BEB-B72E0ED09C9A}"/>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B145546B-4D81-23F2-7538-05DA3CFC2FC9}"/>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7995256E-A5BF-7030-4DED-EA46AA90EF02}"/>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0" name="Pijl: rechts 59">
                  <a:extLst>
                    <a:ext uri="{FF2B5EF4-FFF2-40B4-BE49-F238E27FC236}">
                      <a16:creationId xmlns:a16="http://schemas.microsoft.com/office/drawing/2014/main" id="{DBEA80CD-A2D8-0E5F-1646-8E28F3CF0CE5}"/>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9" name="Groep 48">
                <a:extLst>
                  <a:ext uri="{FF2B5EF4-FFF2-40B4-BE49-F238E27FC236}">
                    <a16:creationId xmlns:a16="http://schemas.microsoft.com/office/drawing/2014/main" id="{194C0156-3C30-C729-4233-137A518A2FA1}"/>
                  </a:ext>
                </a:extLst>
              </p:cNvPr>
              <p:cNvGrpSpPr/>
              <p:nvPr userDrawn="1"/>
            </p:nvGrpSpPr>
            <p:grpSpPr>
              <a:xfrm>
                <a:off x="-2916763" y="460171"/>
                <a:ext cx="268738" cy="248381"/>
                <a:chOff x="-2916763" y="460171"/>
                <a:chExt cx="268738" cy="248381"/>
              </a:xfrm>
            </p:grpSpPr>
            <p:sp>
              <p:nvSpPr>
                <p:cNvPr id="50" name="Rechthoek 49">
                  <a:extLst>
                    <a:ext uri="{FF2B5EF4-FFF2-40B4-BE49-F238E27FC236}">
                      <a16:creationId xmlns:a16="http://schemas.microsoft.com/office/drawing/2014/main" id="{77274A1B-A910-FB4D-5DB1-457F72FEACF5}"/>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51" name="Groep 50">
                  <a:extLst>
                    <a:ext uri="{FF2B5EF4-FFF2-40B4-BE49-F238E27FC236}">
                      <a16:creationId xmlns:a16="http://schemas.microsoft.com/office/drawing/2014/main" id="{9B5F308F-3DF6-7CE6-0538-8C9524919BBE}"/>
                    </a:ext>
                  </a:extLst>
                </p:cNvPr>
                <p:cNvGrpSpPr/>
                <p:nvPr userDrawn="1"/>
              </p:nvGrpSpPr>
              <p:grpSpPr>
                <a:xfrm>
                  <a:off x="-2866744" y="518074"/>
                  <a:ext cx="168701" cy="132575"/>
                  <a:chOff x="-2866744" y="518074"/>
                  <a:chExt cx="168701" cy="132575"/>
                </a:xfrm>
              </p:grpSpPr>
              <p:cxnSp>
                <p:nvCxnSpPr>
                  <p:cNvPr id="53" name="Rechte verbindingslijn 52">
                    <a:extLst>
                      <a:ext uri="{FF2B5EF4-FFF2-40B4-BE49-F238E27FC236}">
                        <a16:creationId xmlns:a16="http://schemas.microsoft.com/office/drawing/2014/main" id="{25F9DDD7-66D2-9BA3-6982-C051980FB9D4}"/>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F69810F3-A2AE-CD97-8E7B-E742EF265FF4}"/>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3B1D4B7E-D2A3-BA78-59F2-B76978F2AB49}"/>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1677395B-DDD6-E82D-E92F-42C9C7F043DD}"/>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A66D155C-2F50-7E6C-B979-1031EE6E603B}"/>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2" name="Pijl: rechts 51">
                  <a:extLst>
                    <a:ext uri="{FF2B5EF4-FFF2-40B4-BE49-F238E27FC236}">
                      <a16:creationId xmlns:a16="http://schemas.microsoft.com/office/drawing/2014/main" id="{9CE724E3-E87C-91E1-91DC-9F3F108CA6C9}"/>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spTree>
    <p:extLst>
      <p:ext uri="{BB962C8B-B14F-4D97-AF65-F5344CB8AC3E}">
        <p14:creationId xmlns:p14="http://schemas.microsoft.com/office/powerpoint/2010/main" val="2285570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NIEUWE DIA">
    <p:spTree>
      <p:nvGrpSpPr>
        <p:cNvPr id="1" name=""/>
        <p:cNvGrpSpPr/>
        <p:nvPr/>
      </p:nvGrpSpPr>
      <p:grpSpPr>
        <a:xfrm>
          <a:off x="0" y="0"/>
          <a:ext cx="0" cy="0"/>
          <a:chOff x="0" y="0"/>
          <a:chExt cx="0" cy="0"/>
        </a:xfrm>
      </p:grpSpPr>
      <p:sp>
        <p:nvSpPr>
          <p:cNvPr id="35" name="Rechthoek 34">
            <a:extLst>
              <a:ext uri="{FF2B5EF4-FFF2-40B4-BE49-F238E27FC236}">
                <a16:creationId xmlns:a16="http://schemas.microsoft.com/office/drawing/2014/main" id="{39BC7DDF-18B5-40BE-9474-CDBAF7B655F5}"/>
              </a:ext>
            </a:extLst>
          </p:cNvPr>
          <p:cNvSpPr/>
          <p:nvPr userDrawn="1"/>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Segoe UI" panose="020B0502040204020203" pitchFamily="34" charset="0"/>
              <a:cs typeface="Segoe UI" panose="020B0502040204020203" pitchFamily="34" charset="0"/>
            </a:endParaRPr>
          </a:p>
        </p:txBody>
      </p:sp>
      <p:sp>
        <p:nvSpPr>
          <p:cNvPr id="38" name="DARKGREY">
            <a:extLst>
              <a:ext uri="{FF2B5EF4-FFF2-40B4-BE49-F238E27FC236}">
                <a16:creationId xmlns:a16="http://schemas.microsoft.com/office/drawing/2014/main" id="{CEAAA006-41EB-43E1-ABF7-AE91B9D6F412}"/>
              </a:ext>
            </a:extLst>
          </p:cNvPr>
          <p:cNvSpPr/>
          <p:nvPr userDrawn="1"/>
        </p:nvSpPr>
        <p:spPr>
          <a:xfrm>
            <a:off x="0" y="0"/>
            <a:ext cx="5929395" cy="6866964"/>
          </a:xfrm>
          <a:custGeom>
            <a:avLst/>
            <a:gdLst>
              <a:gd name="connsiteX0" fmla="*/ 0 w 5929395"/>
              <a:gd name="connsiteY0" fmla="*/ 0 h 6866964"/>
              <a:gd name="connsiteX1" fmla="*/ 1174299 w 5929395"/>
              <a:gd name="connsiteY1" fmla="*/ 0 h 6866964"/>
              <a:gd name="connsiteX2" fmla="*/ 4022448 w 5929395"/>
              <a:gd name="connsiteY2" fmla="*/ 0 h 6866964"/>
              <a:gd name="connsiteX3" fmla="*/ 5196747 w 5929395"/>
              <a:gd name="connsiteY3" fmla="*/ 0 h 6866964"/>
              <a:gd name="connsiteX4" fmla="*/ 5271120 w 5929395"/>
              <a:gd name="connsiteY4" fmla="*/ 145212 h 6866964"/>
              <a:gd name="connsiteX5" fmla="*/ 5929395 w 5929395"/>
              <a:gd name="connsiteY5" fmla="*/ 3039309 h 6866964"/>
              <a:gd name="connsiteX6" fmla="*/ 4789327 w 5929395"/>
              <a:gd name="connsiteY6" fmla="*/ 6771635 h 6866964"/>
              <a:gd name="connsiteX7" fmla="*/ 4721537 w 5929395"/>
              <a:gd name="connsiteY7" fmla="*/ 6866964 h 6866964"/>
              <a:gd name="connsiteX8" fmla="*/ 3547238 w 5929395"/>
              <a:gd name="connsiteY8" fmla="*/ 6866964 h 6866964"/>
              <a:gd name="connsiteX9" fmla="*/ 1174299 w 5929395"/>
              <a:gd name="connsiteY9" fmla="*/ 6866964 h 6866964"/>
              <a:gd name="connsiteX10" fmla="*/ 0 w 5929395"/>
              <a:gd name="connsiteY10" fmla="*/ 6866964 h 686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9395" h="6866964">
                <a:moveTo>
                  <a:pt x="0" y="0"/>
                </a:moveTo>
                <a:lnTo>
                  <a:pt x="1174299" y="0"/>
                </a:lnTo>
                <a:lnTo>
                  <a:pt x="4022448" y="0"/>
                </a:lnTo>
                <a:lnTo>
                  <a:pt x="5196747" y="0"/>
                </a:lnTo>
                <a:lnTo>
                  <a:pt x="5271120" y="145212"/>
                </a:lnTo>
                <a:cubicBezTo>
                  <a:pt x="5692983" y="1020720"/>
                  <a:pt x="5929395" y="2002406"/>
                  <a:pt x="5929395" y="3039309"/>
                </a:cubicBezTo>
                <a:cubicBezTo>
                  <a:pt x="5929395" y="4421847"/>
                  <a:pt x="5509107" y="5706221"/>
                  <a:pt x="4789327" y="6771635"/>
                </a:cubicBezTo>
                <a:lnTo>
                  <a:pt x="4721537" y="6866964"/>
                </a:lnTo>
                <a:lnTo>
                  <a:pt x="3547238" y="6866964"/>
                </a:lnTo>
                <a:lnTo>
                  <a:pt x="1174299" y="6866964"/>
                </a:lnTo>
                <a:lnTo>
                  <a:pt x="0" y="6866964"/>
                </a:lnTo>
                <a:close/>
              </a:path>
            </a:pathLst>
          </a:cu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noProof="0">
              <a:solidFill>
                <a:schemeClr val="lt1"/>
              </a:solidFill>
              <a:latin typeface="Segoe UI" panose="020B0502040204020203" pitchFamily="34" charset="0"/>
              <a:cs typeface="Segoe UI" panose="020B0502040204020203" pitchFamily="34" charset="0"/>
            </a:endParaRPr>
          </a:p>
        </p:txBody>
      </p:sp>
      <p:sp>
        <p:nvSpPr>
          <p:cNvPr id="132" name="Rechthoek 131">
            <a:extLst>
              <a:ext uri="{FF2B5EF4-FFF2-40B4-BE49-F238E27FC236}">
                <a16:creationId xmlns:a16="http://schemas.microsoft.com/office/drawing/2014/main" id="{51B2BB6D-DA5E-43A7-AACF-6E540666ECEE}"/>
              </a:ext>
            </a:extLst>
          </p:cNvPr>
          <p:cNvSpPr/>
          <p:nvPr userDrawn="1"/>
        </p:nvSpPr>
        <p:spPr>
          <a:xfrm>
            <a:off x="4749760" y="2340040"/>
            <a:ext cx="3410366" cy="4026277"/>
          </a:xfrm>
          <a:prstGeom prst="rect">
            <a:avLst/>
          </a:prstGeom>
          <a:solidFill>
            <a:srgbClr val="FFFFFF"/>
          </a:solidFill>
          <a:ln>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latin typeface="Segoe UI" panose="020B0502040204020203" pitchFamily="34" charset="0"/>
              <a:cs typeface="Segoe UI" panose="020B0502040204020203" pitchFamily="34" charset="0"/>
            </a:endParaRPr>
          </a:p>
        </p:txBody>
      </p:sp>
      <p:pic>
        <p:nvPicPr>
          <p:cNvPr id="141" name="Afbeelding 140">
            <a:extLst>
              <a:ext uri="{FF2B5EF4-FFF2-40B4-BE49-F238E27FC236}">
                <a16:creationId xmlns:a16="http://schemas.microsoft.com/office/drawing/2014/main" id="{4C6DEE38-B935-4B98-98D1-50F4F1EC4A56}"/>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4964543" y="2558312"/>
            <a:ext cx="2980800" cy="1538379"/>
          </a:xfrm>
          <a:prstGeom prst="rect">
            <a:avLst/>
          </a:prstGeom>
          <a:ln>
            <a:solidFill>
              <a:srgbClr val="DADADA"/>
            </a:solidFill>
          </a:ln>
        </p:spPr>
      </p:pic>
      <p:sp>
        <p:nvSpPr>
          <p:cNvPr id="131" name="Rechthoek 130">
            <a:extLst>
              <a:ext uri="{FF2B5EF4-FFF2-40B4-BE49-F238E27FC236}">
                <a16:creationId xmlns:a16="http://schemas.microsoft.com/office/drawing/2014/main" id="{7295378A-B0D4-4BF9-B81F-594F547E3B8D}"/>
              </a:ext>
            </a:extLst>
          </p:cNvPr>
          <p:cNvSpPr/>
          <p:nvPr userDrawn="1"/>
        </p:nvSpPr>
        <p:spPr>
          <a:xfrm>
            <a:off x="1221298" y="2340040"/>
            <a:ext cx="3410366" cy="4026277"/>
          </a:xfrm>
          <a:prstGeom prst="rect">
            <a:avLst/>
          </a:prstGeom>
          <a:solidFill>
            <a:srgbClr val="FFFFFF"/>
          </a:solidFill>
          <a:ln>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latin typeface="Segoe UI" panose="020B0502040204020203" pitchFamily="34" charset="0"/>
              <a:cs typeface="Segoe UI" panose="020B0502040204020203" pitchFamily="34" charset="0"/>
            </a:endParaRPr>
          </a:p>
        </p:txBody>
      </p:sp>
      <p:sp>
        <p:nvSpPr>
          <p:cNvPr id="133" name="Rechthoek 132">
            <a:extLst>
              <a:ext uri="{FF2B5EF4-FFF2-40B4-BE49-F238E27FC236}">
                <a16:creationId xmlns:a16="http://schemas.microsoft.com/office/drawing/2014/main" id="{C40B186D-BBA6-4BA4-B83B-EC1994F82947}"/>
              </a:ext>
            </a:extLst>
          </p:cNvPr>
          <p:cNvSpPr/>
          <p:nvPr userDrawn="1"/>
        </p:nvSpPr>
        <p:spPr>
          <a:xfrm>
            <a:off x="8278223" y="2340040"/>
            <a:ext cx="3410366" cy="4026277"/>
          </a:xfrm>
          <a:prstGeom prst="rect">
            <a:avLst/>
          </a:prstGeom>
          <a:solidFill>
            <a:srgbClr val="FFFFFF"/>
          </a:solidFill>
          <a:ln>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latin typeface="Segoe UI" panose="020B0502040204020203" pitchFamily="34" charset="0"/>
              <a:cs typeface="Segoe UI" panose="020B0502040204020203" pitchFamily="34" charset="0"/>
            </a:endParaRPr>
          </a:p>
        </p:txBody>
      </p:sp>
      <p:sp>
        <p:nvSpPr>
          <p:cNvPr id="138" name="Rechthoek 137">
            <a:extLst>
              <a:ext uri="{FF2B5EF4-FFF2-40B4-BE49-F238E27FC236}">
                <a16:creationId xmlns:a16="http://schemas.microsoft.com/office/drawing/2014/main" id="{5A635E71-20CF-401E-A883-CD6B24E6F3EE}"/>
              </a:ext>
            </a:extLst>
          </p:cNvPr>
          <p:cNvSpPr/>
          <p:nvPr userDrawn="1"/>
        </p:nvSpPr>
        <p:spPr>
          <a:xfrm>
            <a:off x="8278806" y="5051293"/>
            <a:ext cx="3409200" cy="1315024"/>
          </a:xfrm>
          <a:prstGeom prst="rect">
            <a:avLst/>
          </a:prstGeom>
          <a:pattFill prst="wdDnDiag">
            <a:fgClr>
              <a:srgbClr val="E0E0E0"/>
            </a:fgClr>
            <a:bgClr>
              <a:srgbClr val="ECECEC"/>
            </a:bgClr>
          </a:pattFill>
          <a:ln w="127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R="0" lvl="0" indent="0" algn="ctr" fontAlgn="auto">
              <a:lnSpc>
                <a:spcPct val="90000"/>
              </a:lnSpc>
              <a:spcBef>
                <a:spcPts val="600"/>
              </a:spcBef>
              <a:spcAft>
                <a:spcPts val="600"/>
              </a:spcAft>
              <a:buClrTx/>
              <a:buSzTx/>
              <a:buFontTx/>
              <a:buNone/>
              <a:tabLst/>
            </a:pPr>
            <a:endParaRPr kumimoji="0" lang="nl-NL" sz="1600" b="0" i="0" u="none" strike="noStrike" kern="0" cap="all" spc="0" normalizeH="0" baseline="0" noProof="0">
              <a:ln>
                <a:noFill/>
              </a:ln>
              <a:solidFill>
                <a:prstClr val="white"/>
              </a:solidFill>
              <a:effectLst/>
              <a:uLnTx/>
              <a:uFillTx/>
              <a:latin typeface="Segoe UI" panose="020B0502040204020203" pitchFamily="34" charset="0"/>
              <a:cs typeface="Segoe UI" panose="020B0502040204020203" pitchFamily="34" charset="0"/>
            </a:endParaRPr>
          </a:p>
        </p:txBody>
      </p:sp>
      <p:sp>
        <p:nvSpPr>
          <p:cNvPr id="136" name="Rechthoek 135">
            <a:extLst>
              <a:ext uri="{FF2B5EF4-FFF2-40B4-BE49-F238E27FC236}">
                <a16:creationId xmlns:a16="http://schemas.microsoft.com/office/drawing/2014/main" id="{AA64731A-6045-44D0-A1E1-8F6A5129079B}"/>
              </a:ext>
            </a:extLst>
          </p:cNvPr>
          <p:cNvSpPr/>
          <p:nvPr userDrawn="1"/>
        </p:nvSpPr>
        <p:spPr>
          <a:xfrm>
            <a:off x="1221881" y="5051293"/>
            <a:ext cx="3409200" cy="1315024"/>
          </a:xfrm>
          <a:prstGeom prst="rect">
            <a:avLst/>
          </a:prstGeom>
          <a:pattFill prst="wdDnDiag">
            <a:fgClr>
              <a:srgbClr val="E0E0E0"/>
            </a:fgClr>
            <a:bgClr>
              <a:srgbClr val="ECECEC"/>
            </a:bgClr>
          </a:pattFill>
          <a:ln w="127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R="0" lvl="0" indent="0" algn="ctr" fontAlgn="auto">
              <a:lnSpc>
                <a:spcPct val="90000"/>
              </a:lnSpc>
              <a:spcBef>
                <a:spcPts val="600"/>
              </a:spcBef>
              <a:spcAft>
                <a:spcPts val="600"/>
              </a:spcAft>
              <a:buClrTx/>
              <a:buSzTx/>
              <a:buFontTx/>
              <a:buNone/>
              <a:tabLst/>
            </a:pPr>
            <a:endParaRPr kumimoji="0" lang="nl-NL" sz="1600" b="0" i="0" u="none" strike="noStrike" kern="0" cap="all" spc="0" normalizeH="0" baseline="0" noProof="0">
              <a:ln>
                <a:noFill/>
              </a:ln>
              <a:solidFill>
                <a:prstClr val="white"/>
              </a:solidFill>
              <a:effectLst/>
              <a:uLnTx/>
              <a:uFillTx/>
              <a:latin typeface="Segoe UI" panose="020B0502040204020203" pitchFamily="34" charset="0"/>
              <a:cs typeface="Segoe UI" panose="020B0502040204020203" pitchFamily="34" charset="0"/>
            </a:endParaRPr>
          </a:p>
        </p:txBody>
      </p:sp>
      <p:sp>
        <p:nvSpPr>
          <p:cNvPr id="137" name="Rechthoek 136">
            <a:extLst>
              <a:ext uri="{FF2B5EF4-FFF2-40B4-BE49-F238E27FC236}">
                <a16:creationId xmlns:a16="http://schemas.microsoft.com/office/drawing/2014/main" id="{1D96E0B2-A786-4DDF-9504-716A789E83A2}"/>
              </a:ext>
            </a:extLst>
          </p:cNvPr>
          <p:cNvSpPr/>
          <p:nvPr userDrawn="1"/>
        </p:nvSpPr>
        <p:spPr>
          <a:xfrm>
            <a:off x="4750343" y="5051293"/>
            <a:ext cx="3409200" cy="1315024"/>
          </a:xfrm>
          <a:prstGeom prst="rect">
            <a:avLst/>
          </a:prstGeom>
          <a:pattFill prst="wdDnDiag">
            <a:fgClr>
              <a:srgbClr val="E0E0E0"/>
            </a:fgClr>
            <a:bgClr>
              <a:srgbClr val="ECECEC"/>
            </a:bgClr>
          </a:pattFill>
          <a:ln w="127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R="0" lvl="0" indent="0" algn="ctr" fontAlgn="auto">
              <a:lnSpc>
                <a:spcPct val="90000"/>
              </a:lnSpc>
              <a:spcBef>
                <a:spcPts val="600"/>
              </a:spcBef>
              <a:spcAft>
                <a:spcPts val="600"/>
              </a:spcAft>
              <a:buClrTx/>
              <a:buSzTx/>
              <a:buFontTx/>
              <a:buNone/>
              <a:tabLst/>
            </a:pPr>
            <a:endParaRPr kumimoji="0" lang="nl-NL" sz="1600" b="0" i="0" u="none" strike="noStrike" kern="0" cap="all" spc="0" normalizeH="0" baseline="0" noProof="0">
              <a:ln>
                <a:noFill/>
              </a:ln>
              <a:solidFill>
                <a:prstClr val="white"/>
              </a:solidFill>
              <a:effectLst/>
              <a:uLnTx/>
              <a:uFillTx/>
              <a:latin typeface="Segoe UI" panose="020B0502040204020203" pitchFamily="34" charset="0"/>
              <a:cs typeface="Segoe UI" panose="020B0502040204020203" pitchFamily="34" charset="0"/>
            </a:endParaRPr>
          </a:p>
        </p:txBody>
      </p:sp>
      <p:sp>
        <p:nvSpPr>
          <p:cNvPr id="632" name="Titel 1">
            <a:extLst>
              <a:ext uri="{FF2B5EF4-FFF2-40B4-BE49-F238E27FC236}">
                <a16:creationId xmlns:a16="http://schemas.microsoft.com/office/drawing/2014/main" id="{D4CD8423-CE25-4486-B727-75B9DC6C1653}"/>
              </a:ext>
            </a:extLst>
          </p:cNvPr>
          <p:cNvSpPr txBox="1">
            <a:spLocks/>
          </p:cNvSpPr>
          <p:nvPr userDrawn="1"/>
        </p:nvSpPr>
        <p:spPr>
          <a:xfrm>
            <a:off x="1221298" y="1214470"/>
            <a:ext cx="5624670" cy="657952"/>
          </a:xfrm>
          <a:prstGeom prst="rect">
            <a:avLst/>
          </a:prstGeom>
        </p:spPr>
        <p:txBody>
          <a:bodyPr vert="horz" wrap="square" lIns="0" tIns="0" rIns="0" bIns="0" rtlCol="0" anchor="t">
            <a:noAutofit/>
          </a:bodyPr>
          <a:lstStyle>
            <a:lvl1pPr algn="l" defTabSz="914400" rtl="0" eaLnBrk="1" latinLnBrk="0" hangingPunct="1">
              <a:lnSpc>
                <a:spcPct val="80000"/>
              </a:lnSpc>
              <a:spcBef>
                <a:spcPct val="0"/>
              </a:spcBef>
              <a:buNone/>
              <a:defRPr sz="3000" kern="1200" cap="all" baseline="0">
                <a:solidFill>
                  <a:schemeClr val="accent1"/>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nl-NL" sz="3000" b="0" i="0" u="none" strike="noStrike" kern="1200" cap="all" spc="0" normalizeH="0" baseline="0" noProof="0">
                <a:ln>
                  <a:noFill/>
                </a:ln>
                <a:solidFill>
                  <a:srgbClr val="FFFFFF"/>
                </a:solidFill>
                <a:effectLst/>
                <a:uLnTx/>
                <a:uFillTx/>
                <a:latin typeface="Segoe UI Black" panose="020B0A02040204020203" pitchFamily="34" charset="0"/>
                <a:ea typeface="Segoe UI Black" panose="020B0A02040204020203" pitchFamily="34" charset="0"/>
                <a:cs typeface="Segoe UI" panose="020B0502040204020203" pitchFamily="34" charset="0"/>
              </a:rPr>
              <a:t>Een nieuwe </a:t>
            </a:r>
            <a:br>
              <a:rPr kumimoji="0" lang="nl-NL" sz="3000" b="0" i="0" u="none" strike="noStrike" kern="1200" cap="all" spc="0" normalizeH="0" baseline="0" noProof="0">
                <a:ln>
                  <a:noFill/>
                </a:ln>
                <a:solidFill>
                  <a:srgbClr val="FFFFFF"/>
                </a:solidFill>
                <a:effectLst/>
                <a:uLnTx/>
                <a:uFillTx/>
                <a:latin typeface="Segoe UI Black" panose="020B0A02040204020203" pitchFamily="34" charset="0"/>
                <a:ea typeface="Segoe UI Black" panose="020B0A02040204020203" pitchFamily="34" charset="0"/>
                <a:cs typeface="Segoe UI" panose="020B0502040204020203" pitchFamily="34" charset="0"/>
              </a:rPr>
            </a:br>
            <a:r>
              <a:rPr kumimoji="0" lang="nl-NL" sz="3000" b="0" i="0" u="none" strike="noStrike" kern="1200" cap="all" spc="0" normalizeH="0" baseline="0" noProof="0">
                <a:ln>
                  <a:noFill/>
                </a:ln>
                <a:solidFill>
                  <a:srgbClr val="FFFFFF"/>
                </a:solidFill>
                <a:effectLst/>
                <a:uLnTx/>
                <a:uFillTx/>
                <a:latin typeface="Segoe UI Black" panose="020B0A02040204020203" pitchFamily="34" charset="0"/>
                <a:ea typeface="Segoe UI Black" panose="020B0A02040204020203" pitchFamily="34" charset="0"/>
                <a:cs typeface="Segoe UI" panose="020B0502040204020203" pitchFamily="34" charset="0"/>
              </a:rPr>
              <a:t>dia toevoegen</a:t>
            </a:r>
          </a:p>
        </p:txBody>
      </p:sp>
      <p:grpSp>
        <p:nvGrpSpPr>
          <p:cNvPr id="633" name="P">
            <a:extLst>
              <a:ext uri="{FF2B5EF4-FFF2-40B4-BE49-F238E27FC236}">
                <a16:creationId xmlns:a16="http://schemas.microsoft.com/office/drawing/2014/main" id="{11A8826A-2199-4656-B538-A6A242F6B3E0}"/>
              </a:ext>
            </a:extLst>
          </p:cNvPr>
          <p:cNvGrpSpPr/>
          <p:nvPr userDrawn="1"/>
        </p:nvGrpSpPr>
        <p:grpSpPr>
          <a:xfrm>
            <a:off x="970649" y="720000"/>
            <a:ext cx="360000" cy="360000"/>
            <a:chOff x="2399038" y="2408969"/>
            <a:chExt cx="2162441" cy="2140423"/>
          </a:xfrm>
          <a:solidFill>
            <a:srgbClr val="1FF524"/>
          </a:solidFill>
        </p:grpSpPr>
        <p:sp>
          <p:nvSpPr>
            <p:cNvPr id="634" name="Rechthoekige driehoek 633">
              <a:extLst>
                <a:ext uri="{FF2B5EF4-FFF2-40B4-BE49-F238E27FC236}">
                  <a16:creationId xmlns:a16="http://schemas.microsoft.com/office/drawing/2014/main" id="{21F376FD-EE25-4C84-A7D5-8BDDC9CA2793}"/>
                </a:ext>
              </a:extLst>
            </p:cNvPr>
            <p:cNvSpPr/>
            <p:nvPr userDrawn="1"/>
          </p:nvSpPr>
          <p:spPr>
            <a:xfrm rot="5400000">
              <a:off x="2399038" y="3107765"/>
              <a:ext cx="1441627" cy="1441627"/>
            </a:xfrm>
            <a:prstGeom prst="rtTriangle">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endParaRPr>
            </a:p>
          </p:txBody>
        </p:sp>
        <p:sp>
          <p:nvSpPr>
            <p:cNvPr id="635" name="Rechthoek 634">
              <a:extLst>
                <a:ext uri="{FF2B5EF4-FFF2-40B4-BE49-F238E27FC236}">
                  <a16:creationId xmlns:a16="http://schemas.microsoft.com/office/drawing/2014/main" id="{EF19989B-661F-4E85-941B-A3376877AE85}"/>
                </a:ext>
              </a:extLst>
            </p:cNvPr>
            <p:cNvSpPr/>
            <p:nvPr userDrawn="1"/>
          </p:nvSpPr>
          <p:spPr>
            <a:xfrm>
              <a:off x="2399038" y="2408969"/>
              <a:ext cx="1441627" cy="1441627"/>
            </a:xfrm>
            <a:prstGeom prst="rect">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endParaRPr>
            </a:p>
          </p:txBody>
        </p:sp>
        <p:sp>
          <p:nvSpPr>
            <p:cNvPr id="636" name="Ovaal 635">
              <a:extLst>
                <a:ext uri="{FF2B5EF4-FFF2-40B4-BE49-F238E27FC236}">
                  <a16:creationId xmlns:a16="http://schemas.microsoft.com/office/drawing/2014/main" id="{4384074F-4768-403C-ADBC-7DBE74BCE80C}"/>
                </a:ext>
              </a:extLst>
            </p:cNvPr>
            <p:cNvSpPr/>
            <p:nvPr userDrawn="1"/>
          </p:nvSpPr>
          <p:spPr>
            <a:xfrm>
              <a:off x="3119852" y="2408969"/>
              <a:ext cx="1441627" cy="1441627"/>
            </a:xfrm>
            <a:prstGeom prst="ellipse">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endParaRPr>
            </a:p>
          </p:txBody>
        </p:sp>
      </p:grpSp>
      <p:sp>
        <p:nvSpPr>
          <p:cNvPr id="129" name="Tekstvak 128">
            <a:extLst>
              <a:ext uri="{FF2B5EF4-FFF2-40B4-BE49-F238E27FC236}">
                <a16:creationId xmlns:a16="http://schemas.microsoft.com/office/drawing/2014/main" id="{03E157D1-72E8-4F8E-A920-E2CD460BBB18}"/>
              </a:ext>
            </a:extLst>
          </p:cNvPr>
          <p:cNvSpPr txBox="1"/>
          <p:nvPr userDrawn="1"/>
        </p:nvSpPr>
        <p:spPr>
          <a:xfrm>
            <a:off x="1558687" y="5260391"/>
            <a:ext cx="2944813" cy="941356"/>
          </a:xfrm>
          <a:prstGeom prst="rect">
            <a:avLst/>
          </a:prstGeom>
        </p:spPr>
        <p:txBody>
          <a:bodyPr wrap="square" lIns="0" tIns="0" rIns="0" bIns="0" rtlCol="0">
            <a:noAutofit/>
          </a:bodyPr>
          <a:lstStyle/>
          <a:p>
            <a:pPr marL="0" algn="l" defTabSz="914400" rtl="0" eaLnBrk="1" latinLnBrk="0" hangingPunct="1">
              <a:lnSpc>
                <a:spcPct val="90000"/>
              </a:lnSpc>
            </a:pPr>
            <a:r>
              <a:rPr lang="nl-NL" sz="1400" kern="1200" noProof="0">
                <a:solidFill>
                  <a:srgbClr val="211F26"/>
                </a:solidFill>
                <a:latin typeface="Segoe UI" panose="020B0502040204020203" pitchFamily="34" charset="0"/>
                <a:ea typeface="Segoe UI" panose="020B0502040204020203" pitchFamily="34" charset="0"/>
                <a:cs typeface="Segoe UI" panose="020B0502040204020203" pitchFamily="34" charset="0"/>
              </a:rPr>
              <a:t>Ga naar de tab </a:t>
            </a:r>
            <a:r>
              <a:rPr lang="nl-NL" sz="1200" kern="1200" cap="all" noProof="0">
                <a:solidFill>
                  <a:srgbClr val="211F26"/>
                </a:solidFill>
                <a:latin typeface="Segoe UI Black" panose="020B0A02040204020203" pitchFamily="34" charset="0"/>
                <a:ea typeface="Segoe UI Black" panose="020B0A02040204020203" pitchFamily="34" charset="0"/>
                <a:cs typeface="Segoe UI" panose="020B0502040204020203" pitchFamily="34" charset="0"/>
              </a:rPr>
              <a:t>‘Invoegen’</a:t>
            </a:r>
            <a:r>
              <a:rPr lang="nl-NL" sz="1400" kern="1200" noProof="0">
                <a:solidFill>
                  <a:srgbClr val="211F26"/>
                </a:solidFill>
                <a:latin typeface="Segoe UI" panose="020B0502040204020203" pitchFamily="34" charset="0"/>
                <a:ea typeface="Segoe UI" panose="020B0502040204020203" pitchFamily="34" charset="0"/>
                <a:cs typeface="Segoe UI" panose="020B0502040204020203" pitchFamily="34" charset="0"/>
              </a:rPr>
              <a:t> en</a:t>
            </a:r>
            <a:br>
              <a:rPr lang="nl-NL" sz="1400" kern="1200" noProof="0">
                <a:solidFill>
                  <a:srgbClr val="211F26"/>
                </a:solidFill>
                <a:latin typeface="Segoe UI" panose="020B0502040204020203" pitchFamily="34" charset="0"/>
                <a:ea typeface="Segoe UI" panose="020B0502040204020203" pitchFamily="34" charset="0"/>
                <a:cs typeface="Segoe UI" panose="020B0502040204020203" pitchFamily="34" charset="0"/>
              </a:rPr>
            </a:br>
            <a:r>
              <a:rPr lang="nl-NL" sz="1400" kern="1200" noProof="0">
                <a:solidFill>
                  <a:srgbClr val="211F26"/>
                </a:solidFill>
                <a:latin typeface="Segoe UI" panose="020B0502040204020203" pitchFamily="34" charset="0"/>
                <a:ea typeface="Segoe UI" panose="020B0502040204020203" pitchFamily="34" charset="0"/>
                <a:cs typeface="Segoe UI" panose="020B0502040204020203" pitchFamily="34" charset="0"/>
              </a:rPr>
              <a:t>klik op de knop </a:t>
            </a:r>
            <a:r>
              <a:rPr lang="nl-NL" sz="1200" kern="1200" cap="all" noProof="0">
                <a:solidFill>
                  <a:srgbClr val="211F26"/>
                </a:solidFill>
                <a:latin typeface="Segoe UI Black" panose="020B0A02040204020203" pitchFamily="34" charset="0"/>
                <a:ea typeface="Segoe UI Black" panose="020B0A02040204020203" pitchFamily="34" charset="0"/>
                <a:cs typeface="Segoe UI" panose="020B0502040204020203" pitchFamily="34" charset="0"/>
              </a:rPr>
              <a:t>‘Nieuwe dia’</a:t>
            </a:r>
            <a:r>
              <a:rPr lang="nl-NL" sz="1200" kern="1200" cap="all" noProof="0">
                <a:solidFill>
                  <a:srgbClr val="211F26"/>
                </a:solidFill>
                <a:latin typeface="Segoe UI" panose="020B0502040204020203" pitchFamily="34" charset="0"/>
                <a:ea typeface="Segoe UI Black" panose="020B0A02040204020203" pitchFamily="34" charset="0"/>
                <a:cs typeface="Segoe UI" panose="020B0502040204020203" pitchFamily="34" charset="0"/>
              </a:rPr>
              <a:t> </a:t>
            </a:r>
            <a:r>
              <a:rPr lang="nl-NL" sz="1400" kern="1200" noProof="0">
                <a:solidFill>
                  <a:srgbClr val="211F26"/>
                </a:solidFill>
                <a:latin typeface="Segoe UI" panose="020B0502040204020203" pitchFamily="34" charset="0"/>
                <a:ea typeface="Segoe UI" panose="020B0502040204020203" pitchFamily="34" charset="0"/>
                <a:cs typeface="Segoe UI" panose="020B0502040204020203" pitchFamily="34" charset="0"/>
              </a:rPr>
              <a:t>om een nieuwe template indeling aan</a:t>
            </a:r>
            <a:br>
              <a:rPr lang="nl-NL" sz="1400" kern="1200" noProof="0">
                <a:solidFill>
                  <a:srgbClr val="211F26"/>
                </a:solidFill>
                <a:latin typeface="Segoe UI" panose="020B0502040204020203" pitchFamily="34" charset="0"/>
                <a:ea typeface="Segoe UI" panose="020B0502040204020203" pitchFamily="34" charset="0"/>
                <a:cs typeface="Segoe UI" panose="020B0502040204020203" pitchFamily="34" charset="0"/>
              </a:rPr>
            </a:br>
            <a:r>
              <a:rPr lang="nl-NL" sz="1400" kern="1200" noProof="0">
                <a:solidFill>
                  <a:srgbClr val="211F26"/>
                </a:solidFill>
                <a:latin typeface="Segoe UI" panose="020B0502040204020203" pitchFamily="34" charset="0"/>
                <a:ea typeface="Segoe UI" panose="020B0502040204020203" pitchFamily="34" charset="0"/>
                <a:cs typeface="Segoe UI" panose="020B0502040204020203" pitchFamily="34" charset="0"/>
              </a:rPr>
              <a:t>de presentatie toe te voegen.</a:t>
            </a:r>
          </a:p>
        </p:txBody>
      </p:sp>
      <p:sp>
        <p:nvSpPr>
          <p:cNvPr id="130" name="Tekstvak 129">
            <a:extLst>
              <a:ext uri="{FF2B5EF4-FFF2-40B4-BE49-F238E27FC236}">
                <a16:creationId xmlns:a16="http://schemas.microsoft.com/office/drawing/2014/main" id="{97CB32E9-7192-49D7-925D-C5A716C965E0}"/>
              </a:ext>
            </a:extLst>
          </p:cNvPr>
          <p:cNvSpPr txBox="1"/>
          <p:nvPr userDrawn="1"/>
        </p:nvSpPr>
        <p:spPr>
          <a:xfrm>
            <a:off x="5087150" y="5260389"/>
            <a:ext cx="3004226" cy="941357"/>
          </a:xfrm>
          <a:prstGeom prst="rect">
            <a:avLst/>
          </a:prstGeom>
        </p:spPr>
        <p:txBody>
          <a:bodyPr wrap="square" lIns="0" tIns="0" rIns="0" bIns="0" rtlCol="0">
            <a:noAutofit/>
          </a:bodyPr>
          <a:lstStyle>
            <a:defPPr>
              <a:defRPr lang="nl-NL"/>
            </a:defPPr>
            <a:lvl1pPr>
              <a:lnSpc>
                <a:spcPct val="90000"/>
              </a:lnSpc>
              <a:defRPr sz="1050">
                <a:solidFill>
                  <a:srgbClr val="44546A"/>
                </a:solidFill>
              </a:defRPr>
            </a:lvl1pPr>
          </a:lstStyle>
          <a:p>
            <a:pPr marL="0" lvl="0" algn="l" defTabSz="914400" rtl="0" eaLnBrk="1" latinLnBrk="0" hangingPunct="1"/>
            <a:r>
              <a:rPr lang="nl-NL" sz="1200" kern="1200" cap="all" noProof="0">
                <a:solidFill>
                  <a:srgbClr val="211F26"/>
                </a:solidFill>
                <a:latin typeface="Segoe UI Black" panose="020B0A02040204020203" pitchFamily="34" charset="0"/>
                <a:ea typeface="Segoe UI Black" panose="020B0A02040204020203" pitchFamily="34" charset="0"/>
                <a:cs typeface="Segoe UI" panose="020B0502040204020203" pitchFamily="34" charset="0"/>
              </a:rPr>
              <a:t>LET OP: </a:t>
            </a:r>
            <a:r>
              <a:rPr lang="nl-NL" sz="1400" kern="1200" noProof="0">
                <a:solidFill>
                  <a:srgbClr val="211F26"/>
                </a:solidFill>
                <a:latin typeface="Segoe UI" panose="020B0502040204020203" pitchFamily="34" charset="0"/>
                <a:ea typeface="Segoe UI" panose="020B0502040204020203" pitchFamily="34" charset="0"/>
                <a:cs typeface="Segoe UI" panose="020B0502040204020203" pitchFamily="34" charset="0"/>
              </a:rPr>
              <a:t>Het is niet mogelijk een dia</a:t>
            </a:r>
            <a:br>
              <a:rPr lang="nl-NL" sz="1400" kern="1200" noProof="0">
                <a:solidFill>
                  <a:srgbClr val="211F26"/>
                </a:solidFill>
                <a:latin typeface="Segoe UI" panose="020B0502040204020203" pitchFamily="34" charset="0"/>
                <a:ea typeface="Segoe UI" panose="020B0502040204020203" pitchFamily="34" charset="0"/>
                <a:cs typeface="Segoe UI" panose="020B0502040204020203" pitchFamily="34" charset="0"/>
              </a:rPr>
            </a:br>
            <a:r>
              <a:rPr lang="nl-NL" sz="1400" kern="1200" noProof="0">
                <a:solidFill>
                  <a:srgbClr val="211F26"/>
                </a:solidFill>
                <a:latin typeface="Segoe UI" panose="020B0502040204020203" pitchFamily="34" charset="0"/>
                <a:ea typeface="Segoe UI" panose="020B0502040204020203" pitchFamily="34" charset="0"/>
                <a:cs typeface="Segoe UI" panose="020B0502040204020203" pitchFamily="34" charset="0"/>
              </a:rPr>
              <a:t>te plakken uit een andere presentatie. Teksten en andere objecten kunnen één-voor-één worden gekopieerd </a:t>
            </a:r>
          </a:p>
          <a:p>
            <a:pPr marL="0" lvl="0" algn="l" defTabSz="914400" rtl="0" eaLnBrk="1" latinLnBrk="0" hangingPunct="1"/>
            <a:r>
              <a:rPr lang="nl-NL" sz="1400" kern="1200" noProof="0">
                <a:solidFill>
                  <a:srgbClr val="211F26"/>
                </a:solidFill>
                <a:latin typeface="Segoe UI" panose="020B0502040204020203" pitchFamily="34" charset="0"/>
                <a:ea typeface="Segoe UI" panose="020B0502040204020203" pitchFamily="34" charset="0"/>
                <a:cs typeface="Segoe UI" panose="020B0502040204020203" pitchFamily="34" charset="0"/>
              </a:rPr>
              <a:t>van de originele dia naar de nieuwe.</a:t>
            </a:r>
          </a:p>
        </p:txBody>
      </p:sp>
      <p:pic>
        <p:nvPicPr>
          <p:cNvPr id="140" name="Afbeelding 139">
            <a:extLst>
              <a:ext uri="{FF2B5EF4-FFF2-40B4-BE49-F238E27FC236}">
                <a16:creationId xmlns:a16="http://schemas.microsoft.com/office/drawing/2014/main" id="{18E951DF-2F42-490A-9AD7-B961A9993262}"/>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1436464" y="2558311"/>
            <a:ext cx="2980034" cy="1538380"/>
          </a:xfrm>
          <a:prstGeom prst="rect">
            <a:avLst/>
          </a:prstGeom>
          <a:ln>
            <a:solidFill>
              <a:srgbClr val="DADADA"/>
            </a:solidFill>
          </a:ln>
        </p:spPr>
      </p:pic>
      <p:pic>
        <p:nvPicPr>
          <p:cNvPr id="142" name="Afbeelding 141">
            <a:extLst>
              <a:ext uri="{FF2B5EF4-FFF2-40B4-BE49-F238E27FC236}">
                <a16:creationId xmlns:a16="http://schemas.microsoft.com/office/drawing/2014/main" id="{F442865F-FD17-4870-8DC8-2BAFE7AC9F10}"/>
              </a:ext>
            </a:extLst>
          </p:cNvPr>
          <p:cNvPicPr>
            <a:picLocks noChangeAspect="1"/>
          </p:cNvPicPr>
          <p:nvPr userDrawn="1"/>
        </p:nvPicPr>
        <p:blipFill>
          <a:blip r:embed="rId4" cstate="hqprint">
            <a:extLst>
              <a:ext uri="{28A0092B-C50C-407E-A947-70E740481C1C}">
                <a14:useLocalDpi xmlns:a14="http://schemas.microsoft.com/office/drawing/2010/main"/>
              </a:ext>
            </a:extLst>
          </a:blip>
          <a:srcRect/>
          <a:stretch/>
        </p:blipFill>
        <p:spPr>
          <a:xfrm>
            <a:off x="8493006" y="2558311"/>
            <a:ext cx="2980800" cy="1538380"/>
          </a:xfrm>
          <a:prstGeom prst="rect">
            <a:avLst/>
          </a:prstGeom>
          <a:ln>
            <a:solidFill>
              <a:srgbClr val="DADADA"/>
            </a:solidFill>
          </a:ln>
        </p:spPr>
      </p:pic>
      <p:sp>
        <p:nvSpPr>
          <p:cNvPr id="126" name="Rechthoek 125">
            <a:extLst>
              <a:ext uri="{FF2B5EF4-FFF2-40B4-BE49-F238E27FC236}">
                <a16:creationId xmlns:a16="http://schemas.microsoft.com/office/drawing/2014/main" id="{5FD5EA8E-CC82-4331-8AAC-1D8CD2EF306F}"/>
              </a:ext>
            </a:extLst>
          </p:cNvPr>
          <p:cNvSpPr/>
          <p:nvPr/>
        </p:nvSpPr>
        <p:spPr>
          <a:xfrm>
            <a:off x="1436325" y="2658135"/>
            <a:ext cx="83556" cy="139595"/>
          </a:xfrm>
          <a:prstGeom prst="rect">
            <a:avLst/>
          </a:prstGeom>
          <a:solidFill>
            <a:srgbClr val="1FF524">
              <a:alpha val="10000"/>
            </a:srgbClr>
          </a:solidFill>
          <a:ln w="15875">
            <a:solidFill>
              <a:srgbClr val="1FF524"/>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lvl="0" algn="ctr"/>
            <a:endParaRPr lang="nl-NL" sz="1800" noProof="0">
              <a:latin typeface="Segoe UI" panose="020B0502040204020203" pitchFamily="34" charset="0"/>
              <a:cs typeface="Segoe UI" panose="020B0502040204020203" pitchFamily="34" charset="0"/>
            </a:endParaRPr>
          </a:p>
        </p:txBody>
      </p:sp>
      <p:sp>
        <p:nvSpPr>
          <p:cNvPr id="111" name="Ovaal 110">
            <a:extLst>
              <a:ext uri="{FF2B5EF4-FFF2-40B4-BE49-F238E27FC236}">
                <a16:creationId xmlns:a16="http://schemas.microsoft.com/office/drawing/2014/main" id="{0FE56C80-025F-4CDF-85A0-6ECE7F5D0880}"/>
              </a:ext>
            </a:extLst>
          </p:cNvPr>
          <p:cNvSpPr/>
          <p:nvPr/>
        </p:nvSpPr>
        <p:spPr>
          <a:xfrm>
            <a:off x="1281321" y="4912444"/>
            <a:ext cx="288000" cy="288000"/>
          </a:xfrm>
          <a:prstGeom prst="ellipse">
            <a:avLst/>
          </a:prstGeom>
          <a:solidFill>
            <a:srgbClr val="18161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80000"/>
              </a:lnSpc>
              <a:spcBef>
                <a:spcPts val="600"/>
              </a:spcBef>
              <a:spcAft>
                <a:spcPts val="600"/>
              </a:spcAft>
            </a:pPr>
            <a:r>
              <a:rPr lang="nl-NL" sz="1000" b="1" cap="all" noProof="0">
                <a:solidFill>
                  <a:schemeClr val="bg1"/>
                </a:solidFill>
                <a:latin typeface="Segoe UI" panose="020B0502040204020203" pitchFamily="34" charset="0"/>
                <a:ea typeface="Segoe UI Black" panose="020B0A02040204020203" pitchFamily="34" charset="0"/>
                <a:cs typeface="Segoe UI" panose="020B0502040204020203" pitchFamily="34" charset="0"/>
              </a:rPr>
              <a:t>A</a:t>
            </a:r>
          </a:p>
        </p:txBody>
      </p:sp>
      <p:sp>
        <p:nvSpPr>
          <p:cNvPr id="112" name="Ovaal 111">
            <a:extLst>
              <a:ext uri="{FF2B5EF4-FFF2-40B4-BE49-F238E27FC236}">
                <a16:creationId xmlns:a16="http://schemas.microsoft.com/office/drawing/2014/main" id="{FAF75E46-6CF8-407C-B923-C20AA17BF27D}"/>
              </a:ext>
            </a:extLst>
          </p:cNvPr>
          <p:cNvSpPr/>
          <p:nvPr/>
        </p:nvSpPr>
        <p:spPr>
          <a:xfrm>
            <a:off x="4809783" y="4912444"/>
            <a:ext cx="288000" cy="288000"/>
          </a:xfrm>
          <a:prstGeom prst="ellipse">
            <a:avLst/>
          </a:prstGeom>
          <a:solidFill>
            <a:srgbClr val="18161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80000"/>
              </a:lnSpc>
              <a:spcBef>
                <a:spcPts val="600"/>
              </a:spcBef>
              <a:spcAft>
                <a:spcPts val="600"/>
              </a:spcAft>
            </a:pPr>
            <a:r>
              <a:rPr lang="nl-NL" sz="1000" b="1" cap="all" noProof="0">
                <a:solidFill>
                  <a:schemeClr val="bg1"/>
                </a:solidFill>
                <a:latin typeface="Segoe UI" panose="020B0502040204020203" pitchFamily="34" charset="0"/>
                <a:ea typeface="Segoe UI Black" panose="020B0A02040204020203" pitchFamily="34" charset="0"/>
                <a:cs typeface="Segoe UI" panose="020B0502040204020203" pitchFamily="34" charset="0"/>
              </a:rPr>
              <a:t>B</a:t>
            </a:r>
          </a:p>
        </p:txBody>
      </p:sp>
      <p:sp>
        <p:nvSpPr>
          <p:cNvPr id="114" name="Tekstvak 113">
            <a:extLst>
              <a:ext uri="{FF2B5EF4-FFF2-40B4-BE49-F238E27FC236}">
                <a16:creationId xmlns:a16="http://schemas.microsoft.com/office/drawing/2014/main" id="{EDF483FC-A878-41B4-B76F-1E8F398548CD}"/>
              </a:ext>
            </a:extLst>
          </p:cNvPr>
          <p:cNvSpPr txBox="1"/>
          <p:nvPr/>
        </p:nvSpPr>
        <p:spPr>
          <a:xfrm>
            <a:off x="8615612" y="5238884"/>
            <a:ext cx="2944391" cy="962862"/>
          </a:xfrm>
          <a:prstGeom prst="rect">
            <a:avLst/>
          </a:prstGeom>
        </p:spPr>
        <p:txBody>
          <a:bodyPr wrap="square" lIns="0" tIns="0" rIns="0" bIns="0" rtlCol="0">
            <a:noAutofit/>
          </a:bodyPr>
          <a:lstStyle>
            <a:defPPr>
              <a:defRPr lang="nl-NL"/>
            </a:defPPr>
            <a:lvl1pPr>
              <a:lnSpc>
                <a:spcPct val="90000"/>
              </a:lnSpc>
              <a:defRPr sz="1000">
                <a:solidFill>
                  <a:srgbClr val="44546A"/>
                </a:solidFill>
              </a:defRPr>
            </a:lvl1pPr>
          </a:lstStyle>
          <a:p>
            <a:pPr marL="0" lvl="0" algn="l" defTabSz="914400" rtl="0" eaLnBrk="1" latinLnBrk="0" hangingPunct="1"/>
            <a:r>
              <a:rPr lang="nl-NL" sz="1400" kern="1200" noProof="0">
                <a:solidFill>
                  <a:srgbClr val="211F26"/>
                </a:solidFill>
                <a:latin typeface="Segoe UI" panose="020B0502040204020203" pitchFamily="34" charset="0"/>
                <a:ea typeface="Segoe UI" panose="020B0502040204020203" pitchFamily="34" charset="0"/>
                <a:cs typeface="Segoe UI" panose="020B0502040204020203" pitchFamily="34" charset="0"/>
              </a:rPr>
              <a:t>Klik met de rechter muisknop op de miniatuurweergave van de dia, aan de linkerkant van het scherm.</a:t>
            </a:r>
            <a:br>
              <a:rPr lang="nl-NL" sz="1400" kern="1200" noProof="0">
                <a:solidFill>
                  <a:srgbClr val="211F26"/>
                </a:solidFill>
                <a:latin typeface="Segoe UI" panose="020B0502040204020203" pitchFamily="34" charset="0"/>
                <a:ea typeface="Segoe UI" panose="020B0502040204020203" pitchFamily="34" charset="0"/>
                <a:cs typeface="Segoe UI" panose="020B0502040204020203" pitchFamily="34" charset="0"/>
              </a:rPr>
            </a:br>
            <a:r>
              <a:rPr lang="nl-NL" sz="1400" kern="1200" noProof="0">
                <a:solidFill>
                  <a:srgbClr val="211F26"/>
                </a:solidFill>
                <a:latin typeface="Segoe UI" panose="020B0502040204020203" pitchFamily="34" charset="0"/>
                <a:ea typeface="Segoe UI" panose="020B0502040204020203" pitchFamily="34" charset="0"/>
                <a:cs typeface="Segoe UI" panose="020B0502040204020203" pitchFamily="34" charset="0"/>
              </a:rPr>
              <a:t>Klik vervolgens op </a:t>
            </a:r>
            <a:r>
              <a:rPr lang="nl-NL" sz="1200" kern="1200" cap="all" noProof="0">
                <a:solidFill>
                  <a:srgbClr val="211F26"/>
                </a:solidFill>
                <a:latin typeface="Segoe UI Black" panose="020B0A02040204020203" pitchFamily="34" charset="0"/>
                <a:ea typeface="Segoe UI Black" panose="020B0A02040204020203" pitchFamily="34" charset="0"/>
                <a:cs typeface="Segoe UI" panose="020B0502040204020203" pitchFamily="34" charset="0"/>
              </a:rPr>
              <a:t>‘DIA HERSTELLEN’</a:t>
            </a:r>
            <a:r>
              <a:rPr lang="nl-NL" sz="1400" kern="1200" noProof="0">
                <a:solidFill>
                  <a:srgbClr val="211F26"/>
                </a:solidFill>
                <a:latin typeface="Segoe UI" panose="020B0502040204020203" pitchFamily="34" charset="0"/>
                <a:ea typeface="Segoe UI" panose="020B0502040204020203" pitchFamily="34" charset="0"/>
                <a:cs typeface="Segoe UI" panose="020B0502040204020203" pitchFamily="34" charset="0"/>
              </a:rPr>
              <a:t> om de opmaak te herstellen.</a:t>
            </a:r>
          </a:p>
        </p:txBody>
      </p:sp>
      <p:sp>
        <p:nvSpPr>
          <p:cNvPr id="118" name="Ovaal 117">
            <a:extLst>
              <a:ext uri="{FF2B5EF4-FFF2-40B4-BE49-F238E27FC236}">
                <a16:creationId xmlns:a16="http://schemas.microsoft.com/office/drawing/2014/main" id="{7FB06636-C2FF-4289-9CAC-EBC9DFDABCA3}"/>
              </a:ext>
            </a:extLst>
          </p:cNvPr>
          <p:cNvSpPr/>
          <p:nvPr/>
        </p:nvSpPr>
        <p:spPr>
          <a:xfrm>
            <a:off x="8338246" y="4912444"/>
            <a:ext cx="288000" cy="288000"/>
          </a:xfrm>
          <a:prstGeom prst="ellipse">
            <a:avLst/>
          </a:prstGeom>
          <a:solidFill>
            <a:srgbClr val="18161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80000"/>
              </a:lnSpc>
              <a:spcBef>
                <a:spcPts val="600"/>
              </a:spcBef>
              <a:spcAft>
                <a:spcPts val="600"/>
              </a:spcAft>
            </a:pPr>
            <a:r>
              <a:rPr lang="nl-NL" sz="1000" b="1" cap="all" noProof="0">
                <a:solidFill>
                  <a:schemeClr val="bg1"/>
                </a:solidFill>
                <a:latin typeface="Segoe UI" panose="020B0502040204020203" pitchFamily="34" charset="0"/>
                <a:ea typeface="Segoe UI Black" panose="020B0A02040204020203" pitchFamily="34" charset="0"/>
                <a:cs typeface="Segoe UI" panose="020B0502040204020203" pitchFamily="34" charset="0"/>
              </a:rPr>
              <a:t>C</a:t>
            </a:r>
          </a:p>
        </p:txBody>
      </p:sp>
      <p:pic>
        <p:nvPicPr>
          <p:cNvPr id="153" name="Afbeelding 152">
            <a:extLst>
              <a:ext uri="{FF2B5EF4-FFF2-40B4-BE49-F238E27FC236}">
                <a16:creationId xmlns:a16="http://schemas.microsoft.com/office/drawing/2014/main" id="{48BE2741-49DD-4305-9E83-F88203ECFFFD}"/>
              </a:ext>
            </a:extLst>
          </p:cNvPr>
          <p:cNvPicPr>
            <a:picLocks/>
          </p:cNvPicPr>
          <p:nvPr userDrawn="1"/>
        </p:nvPicPr>
        <p:blipFill>
          <a:blip r:embed="rId5" cstate="hqprint">
            <a:extLst>
              <a:ext uri="{28A0092B-C50C-407E-A947-70E740481C1C}">
                <a14:useLocalDpi xmlns:a14="http://schemas.microsoft.com/office/drawing/2010/main"/>
              </a:ext>
            </a:extLst>
          </a:blip>
          <a:srcRect/>
          <a:stretch/>
        </p:blipFill>
        <p:spPr>
          <a:xfrm>
            <a:off x="6728997" y="3838247"/>
            <a:ext cx="1308140" cy="1087045"/>
          </a:xfrm>
          <a:prstGeom prst="rect">
            <a:avLst/>
          </a:prstGeom>
          <a:ln w="15875">
            <a:solidFill>
              <a:srgbClr val="1FF524"/>
            </a:solidFill>
          </a:ln>
        </p:spPr>
      </p:pic>
      <p:grpSp>
        <p:nvGrpSpPr>
          <p:cNvPr id="14" name="Groep 13">
            <a:extLst>
              <a:ext uri="{FF2B5EF4-FFF2-40B4-BE49-F238E27FC236}">
                <a16:creationId xmlns:a16="http://schemas.microsoft.com/office/drawing/2014/main" id="{ACA67BEF-85F4-468F-B639-02C0CF3B5794}"/>
              </a:ext>
            </a:extLst>
          </p:cNvPr>
          <p:cNvGrpSpPr/>
          <p:nvPr userDrawn="1"/>
        </p:nvGrpSpPr>
        <p:grpSpPr>
          <a:xfrm>
            <a:off x="7448961" y="4219350"/>
            <a:ext cx="393997" cy="393998"/>
            <a:chOff x="7125872" y="2479328"/>
            <a:chExt cx="433397" cy="433398"/>
          </a:xfrm>
        </p:grpSpPr>
        <p:sp>
          <p:nvSpPr>
            <p:cNvPr id="155" name="Ovaal 154">
              <a:extLst>
                <a:ext uri="{FF2B5EF4-FFF2-40B4-BE49-F238E27FC236}">
                  <a16:creationId xmlns:a16="http://schemas.microsoft.com/office/drawing/2014/main" id="{C62E37E0-01A2-486C-8F4B-4FC35E6E4EF4}"/>
                </a:ext>
              </a:extLst>
            </p:cNvPr>
            <p:cNvSpPr/>
            <p:nvPr userDrawn="1"/>
          </p:nvSpPr>
          <p:spPr>
            <a:xfrm>
              <a:off x="7125872" y="2479328"/>
              <a:ext cx="433397" cy="433398"/>
            </a:xfrm>
            <a:prstGeom prst="ellipse">
              <a:avLst/>
            </a:prstGeom>
            <a:solidFill>
              <a:srgbClr val="B7472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273" tIns="45637" rIns="91273" bIns="45637" numCol="1" spcCol="0" rtlCol="0" fromWordArt="0" anchor="ctr" anchorCtr="0" forceAA="0" compatLnSpc="1">
              <a:prstTxWarp prst="textNoShape">
                <a:avLst/>
              </a:prstTxWarp>
              <a:noAutofit/>
            </a:bodyPr>
            <a:lstStyle/>
            <a:p>
              <a:pPr algn="ctr"/>
              <a:endParaRPr lang="nl-NL" sz="2396" noProof="0">
                <a:latin typeface="Segoe UI" panose="020B0502040204020203" pitchFamily="34" charset="0"/>
                <a:cs typeface="Segoe UI" panose="020B0502040204020203" pitchFamily="34" charset="0"/>
              </a:endParaRPr>
            </a:p>
          </p:txBody>
        </p:sp>
        <p:sp>
          <p:nvSpPr>
            <p:cNvPr id="156" name="Vermenigvuldigen 40">
              <a:extLst>
                <a:ext uri="{FF2B5EF4-FFF2-40B4-BE49-F238E27FC236}">
                  <a16:creationId xmlns:a16="http://schemas.microsoft.com/office/drawing/2014/main" id="{927BC328-A6D7-4198-B757-E001F8DF061A}"/>
                </a:ext>
              </a:extLst>
            </p:cNvPr>
            <p:cNvSpPr/>
            <p:nvPr userDrawn="1"/>
          </p:nvSpPr>
          <p:spPr>
            <a:xfrm>
              <a:off x="7138699" y="2492613"/>
              <a:ext cx="406826" cy="406827"/>
            </a:xfrm>
            <a:prstGeom prst="mathMultiply">
              <a:avLst>
                <a:gd name="adj1" fmla="val 5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273" tIns="45637" rIns="91273" bIns="45637" numCol="1" spcCol="0" rtlCol="0" fromWordArt="0" anchor="ctr" anchorCtr="0" forceAA="0" compatLnSpc="1">
              <a:prstTxWarp prst="textNoShape">
                <a:avLst/>
              </a:prstTxWarp>
              <a:noAutofit/>
            </a:bodyPr>
            <a:lstStyle/>
            <a:p>
              <a:pPr algn="ctr"/>
              <a:endParaRPr lang="nl-NL" sz="2396" noProof="0">
                <a:latin typeface="Segoe UI" panose="020B0502040204020203" pitchFamily="34" charset="0"/>
                <a:cs typeface="Segoe UI" panose="020B0502040204020203" pitchFamily="34" charset="0"/>
              </a:endParaRPr>
            </a:p>
          </p:txBody>
        </p:sp>
      </p:grpSp>
      <p:grpSp>
        <p:nvGrpSpPr>
          <p:cNvPr id="158" name="Groep 157">
            <a:extLst>
              <a:ext uri="{FF2B5EF4-FFF2-40B4-BE49-F238E27FC236}">
                <a16:creationId xmlns:a16="http://schemas.microsoft.com/office/drawing/2014/main" id="{DC1A7F48-2129-4417-B99C-2F72A930EA7B}"/>
              </a:ext>
            </a:extLst>
          </p:cNvPr>
          <p:cNvGrpSpPr/>
          <p:nvPr userDrawn="1"/>
        </p:nvGrpSpPr>
        <p:grpSpPr>
          <a:xfrm>
            <a:off x="5370733" y="3037325"/>
            <a:ext cx="135194" cy="135194"/>
            <a:chOff x="7125872" y="2479328"/>
            <a:chExt cx="433397" cy="433398"/>
          </a:xfrm>
        </p:grpSpPr>
        <p:sp>
          <p:nvSpPr>
            <p:cNvPr id="159" name="Ovaal 158">
              <a:extLst>
                <a:ext uri="{FF2B5EF4-FFF2-40B4-BE49-F238E27FC236}">
                  <a16:creationId xmlns:a16="http://schemas.microsoft.com/office/drawing/2014/main" id="{AF144F26-C043-4812-BF10-9B4675A6ECCE}"/>
                </a:ext>
              </a:extLst>
            </p:cNvPr>
            <p:cNvSpPr/>
            <p:nvPr userDrawn="1"/>
          </p:nvSpPr>
          <p:spPr>
            <a:xfrm>
              <a:off x="7125872" y="2479328"/>
              <a:ext cx="433397" cy="433398"/>
            </a:xfrm>
            <a:prstGeom prst="ellipse">
              <a:avLst/>
            </a:prstGeom>
            <a:solidFill>
              <a:srgbClr val="B7472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273" tIns="45637" rIns="91273" bIns="45637" numCol="1" spcCol="0" rtlCol="0" fromWordArt="0" anchor="ctr" anchorCtr="0" forceAA="0" compatLnSpc="1">
              <a:prstTxWarp prst="textNoShape">
                <a:avLst/>
              </a:prstTxWarp>
              <a:noAutofit/>
            </a:bodyPr>
            <a:lstStyle/>
            <a:p>
              <a:pPr algn="ctr"/>
              <a:endParaRPr lang="nl-NL" sz="2396" noProof="0">
                <a:latin typeface="Segoe UI" panose="020B0502040204020203" pitchFamily="34" charset="0"/>
                <a:cs typeface="Segoe UI" panose="020B0502040204020203" pitchFamily="34" charset="0"/>
              </a:endParaRPr>
            </a:p>
          </p:txBody>
        </p:sp>
        <p:sp>
          <p:nvSpPr>
            <p:cNvPr id="160" name="Vermenigvuldigen 40">
              <a:extLst>
                <a:ext uri="{FF2B5EF4-FFF2-40B4-BE49-F238E27FC236}">
                  <a16:creationId xmlns:a16="http://schemas.microsoft.com/office/drawing/2014/main" id="{573614AA-80F1-44C5-B122-EF8B9DA8C8B0}"/>
                </a:ext>
              </a:extLst>
            </p:cNvPr>
            <p:cNvSpPr/>
            <p:nvPr userDrawn="1"/>
          </p:nvSpPr>
          <p:spPr>
            <a:xfrm>
              <a:off x="7138699" y="2492613"/>
              <a:ext cx="406826" cy="406827"/>
            </a:xfrm>
            <a:prstGeom prst="mathMultiply">
              <a:avLst>
                <a:gd name="adj1" fmla="val 5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273" tIns="45637" rIns="91273" bIns="45637" numCol="1" spcCol="0" rtlCol="0" fromWordArt="0" anchor="ctr" anchorCtr="0" forceAA="0" compatLnSpc="1">
              <a:prstTxWarp prst="textNoShape">
                <a:avLst/>
              </a:prstTxWarp>
              <a:noAutofit/>
            </a:bodyPr>
            <a:lstStyle/>
            <a:p>
              <a:pPr algn="ctr"/>
              <a:endParaRPr lang="nl-NL" sz="2396" noProof="0">
                <a:latin typeface="Segoe UI" panose="020B0502040204020203" pitchFamily="34" charset="0"/>
                <a:cs typeface="Segoe UI" panose="020B0502040204020203" pitchFamily="34" charset="0"/>
              </a:endParaRPr>
            </a:p>
          </p:txBody>
        </p:sp>
      </p:grpSp>
      <p:pic>
        <p:nvPicPr>
          <p:cNvPr id="1026" name="Picture 2">
            <a:extLst>
              <a:ext uri="{FF2B5EF4-FFF2-40B4-BE49-F238E27FC236}">
                <a16:creationId xmlns:a16="http://schemas.microsoft.com/office/drawing/2014/main" id="{15E1FC11-7BCD-4301-B368-9C25AFC06316}"/>
              </a:ext>
            </a:extLst>
          </p:cNvPr>
          <p:cNvPicPr>
            <a:picLocks noChangeAspect="1" noChangeArrowheads="1"/>
          </p:cNvPicPr>
          <p:nvPr userDrawn="1"/>
        </p:nvPicPr>
        <p:blipFill rotWithShape="1">
          <a:blip r:embed="rId6" cstate="hqprint">
            <a:extLst>
              <a:ext uri="{28A0092B-C50C-407E-A947-70E740481C1C}">
                <a14:useLocalDpi xmlns:a14="http://schemas.microsoft.com/office/drawing/2010/main"/>
              </a:ext>
            </a:extLst>
          </a:blip>
          <a:srcRect/>
          <a:stretch/>
        </p:blipFill>
        <p:spPr bwMode="auto">
          <a:xfrm>
            <a:off x="2807259" y="3993010"/>
            <a:ext cx="1706875" cy="932282"/>
          </a:xfrm>
          <a:prstGeom prst="rect">
            <a:avLst/>
          </a:prstGeom>
          <a:ln w="15875">
            <a:solidFill>
              <a:srgbClr val="1FF524"/>
            </a:solidFill>
          </a:ln>
          <a:extLst>
            <a:ext uri="{909E8E84-426E-40DD-AFC4-6F175D3DCCD1}">
              <a14:hiddenFill xmlns:a14="http://schemas.microsoft.com/office/drawing/2010/main">
                <a:solidFill>
                  <a:srgbClr val="FFFFFF"/>
                </a:solidFill>
              </a14:hiddenFill>
            </a:ext>
          </a:extLst>
        </p:spPr>
      </p:pic>
      <p:pic>
        <p:nvPicPr>
          <p:cNvPr id="120" name="Afbeelding 119">
            <a:extLst>
              <a:ext uri="{FF2B5EF4-FFF2-40B4-BE49-F238E27FC236}">
                <a16:creationId xmlns:a16="http://schemas.microsoft.com/office/drawing/2014/main" id="{78A1EF26-101E-4F74-967B-2D2D73C1B142}"/>
              </a:ext>
            </a:extLst>
          </p:cNvPr>
          <p:cNvPicPr>
            <a:picLocks/>
          </p:cNvPicPr>
          <p:nvPr/>
        </p:nvPicPr>
        <p:blipFill>
          <a:blip r:embed="rId7" cstate="hqprint">
            <a:extLst>
              <a:ext uri="{28A0092B-C50C-407E-A947-70E740481C1C}">
                <a14:useLocalDpi xmlns:a14="http://schemas.microsoft.com/office/drawing/2010/main"/>
              </a:ext>
            </a:extLst>
          </a:blip>
          <a:srcRect/>
          <a:stretch/>
        </p:blipFill>
        <p:spPr>
          <a:xfrm>
            <a:off x="9619529" y="3993010"/>
            <a:ext cx="1951107" cy="932282"/>
          </a:xfrm>
          <a:prstGeom prst="rect">
            <a:avLst/>
          </a:prstGeom>
          <a:ln w="15875">
            <a:solidFill>
              <a:srgbClr val="1FF524"/>
            </a:solidFill>
          </a:ln>
        </p:spPr>
      </p:pic>
    </p:spTree>
    <p:extLst>
      <p:ext uri="{BB962C8B-B14F-4D97-AF65-F5344CB8AC3E}">
        <p14:creationId xmlns:p14="http://schemas.microsoft.com/office/powerpoint/2010/main" val="1142027775"/>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el e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GB"/>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Date Placeholder 3"/>
          <p:cNvSpPr>
            <a:spLocks noGrp="1"/>
          </p:cNvSpPr>
          <p:nvPr>
            <p:ph type="dt" sz="half" idx="10"/>
          </p:nvPr>
        </p:nvSpPr>
        <p:spPr/>
        <p:txBody>
          <a:bodyPr/>
          <a:lstStyle/>
          <a:p>
            <a:r>
              <a:rPr lang="en-US"/>
              <a:t>[Naam]</a:t>
            </a:r>
            <a:endParaRPr lang="en-GB"/>
          </a:p>
        </p:txBody>
      </p:sp>
      <p:sp>
        <p:nvSpPr>
          <p:cNvPr id="5" name="Footer Placeholder 4"/>
          <p:cNvSpPr>
            <a:spLocks noGrp="1"/>
          </p:cNvSpPr>
          <p:nvPr>
            <p:ph type="ftr" sz="quarter" idx="11"/>
          </p:nvPr>
        </p:nvSpPr>
        <p:spPr/>
        <p:txBody>
          <a:bodyPr/>
          <a:lstStyle/>
          <a:p>
            <a:r>
              <a:rPr lang="en-GB"/>
              <a:t>[Voettekst]</a:t>
            </a:r>
          </a:p>
        </p:txBody>
      </p:sp>
      <p:sp>
        <p:nvSpPr>
          <p:cNvPr id="6" name="Slide Number Placeholder 5"/>
          <p:cNvSpPr>
            <a:spLocks noGrp="1"/>
          </p:cNvSpPr>
          <p:nvPr>
            <p:ph type="sldNum" sz="quarter" idx="12"/>
          </p:nvPr>
        </p:nvSpPr>
        <p:spPr/>
        <p:txBody>
          <a:bodyPr/>
          <a:lstStyle/>
          <a:p>
            <a:fld id="{7056530D-8030-4AA7-8E8F-6B98C3B7AD65}" type="slidenum">
              <a:rPr lang="en-GB" smtClean="0"/>
              <a:t>‹nr.›</a:t>
            </a:fld>
            <a:endParaRPr lang="en-GB"/>
          </a:p>
        </p:txBody>
      </p:sp>
    </p:spTree>
    <p:extLst>
      <p:ext uri="{BB962C8B-B14F-4D97-AF65-F5344CB8AC3E}">
        <p14:creationId xmlns:p14="http://schemas.microsoft.com/office/powerpoint/2010/main" val="1960204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21" Type="http://schemas.openxmlformats.org/officeDocument/2006/relationships/theme" Target="../theme/theme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219B37A3-82F2-45D5-868F-F00F93F6E7B3}"/>
              </a:ext>
            </a:extLst>
          </p:cNvPr>
          <p:cNvSpPr>
            <a:spLocks noGrp="1"/>
          </p:cNvSpPr>
          <p:nvPr>
            <p:ph type="title"/>
          </p:nvPr>
        </p:nvSpPr>
        <p:spPr>
          <a:xfrm>
            <a:off x="720000" y="720000"/>
            <a:ext cx="10751275" cy="441351"/>
          </a:xfrm>
          <a:prstGeom prst="rect">
            <a:avLst/>
          </a:prstGeom>
        </p:spPr>
        <p:txBody>
          <a:bodyPr vert="horz" lIns="0" tIns="0" rIns="0" bIns="0" rtlCol="0" anchor="t">
            <a:noAutofit/>
          </a:bodyPr>
          <a:lstStyle/>
          <a:p>
            <a:r>
              <a:rPr lang="nl-NL" noProof="0"/>
              <a:t>Plaats titel hier</a:t>
            </a:r>
          </a:p>
        </p:txBody>
      </p:sp>
      <p:sp>
        <p:nvSpPr>
          <p:cNvPr id="3" name="Tijdelijke aanduiding voor tekst 2">
            <a:extLst>
              <a:ext uri="{FF2B5EF4-FFF2-40B4-BE49-F238E27FC236}">
                <a16:creationId xmlns:a16="http://schemas.microsoft.com/office/drawing/2014/main" id="{061B9A90-182E-49A3-8BF5-04F32288137B}"/>
              </a:ext>
            </a:extLst>
          </p:cNvPr>
          <p:cNvSpPr>
            <a:spLocks noGrp="1"/>
          </p:cNvSpPr>
          <p:nvPr>
            <p:ph type="body" idx="1"/>
          </p:nvPr>
        </p:nvSpPr>
        <p:spPr>
          <a:xfrm>
            <a:off x="720000" y="1593843"/>
            <a:ext cx="10753200" cy="4238632"/>
          </a:xfrm>
          <a:prstGeom prst="rect">
            <a:avLst/>
          </a:prstGeom>
        </p:spPr>
        <p:txBody>
          <a:bodyPr vert="horz" lIns="0" tIns="0" rIns="0" bIns="0" rtlCol="0">
            <a:noAutofit/>
          </a:bodyPr>
          <a:lstStyle/>
          <a:p>
            <a:pPr lvl="0"/>
            <a:r>
              <a:rPr lang="nl-NL" noProof="0" err="1"/>
              <a:t>Bullet</a:t>
            </a:r>
            <a:endParaRPr lang="nl-NL" noProof="0"/>
          </a:p>
          <a:p>
            <a:pPr lvl="1"/>
            <a:r>
              <a:rPr lang="nl-NL" noProof="0"/>
              <a:t>Sub-</a:t>
            </a:r>
            <a:r>
              <a:rPr lang="nl-NL" noProof="0" err="1"/>
              <a:t>bullet</a:t>
            </a:r>
            <a:r>
              <a:rPr lang="nl-NL" noProof="0"/>
              <a:t> #1</a:t>
            </a:r>
          </a:p>
          <a:p>
            <a:pPr lvl="2"/>
            <a:r>
              <a:rPr lang="nl-NL" noProof="0"/>
              <a:t>Sub-</a:t>
            </a:r>
            <a:r>
              <a:rPr lang="nl-NL" noProof="0" err="1"/>
              <a:t>bullet</a:t>
            </a:r>
            <a:r>
              <a:rPr lang="nl-NL" noProof="0"/>
              <a:t> #2</a:t>
            </a:r>
          </a:p>
          <a:p>
            <a:pPr lvl="3"/>
            <a:r>
              <a:rPr lang="nl-NL" noProof="0"/>
              <a:t>Leestekst</a:t>
            </a:r>
          </a:p>
          <a:p>
            <a:pPr lvl="4"/>
            <a:r>
              <a:rPr lang="nl-NL" noProof="0"/>
              <a:t>Subtitel #1</a:t>
            </a:r>
          </a:p>
          <a:p>
            <a:pPr lvl="5"/>
            <a:r>
              <a:rPr lang="nl-NL" noProof="0"/>
              <a:t>Subtitel #2</a:t>
            </a:r>
          </a:p>
          <a:p>
            <a:pPr lvl="6"/>
            <a:r>
              <a:rPr lang="nl-NL" noProof="0"/>
              <a:t>Numerieke </a:t>
            </a:r>
            <a:r>
              <a:rPr lang="nl-NL" noProof="0" err="1"/>
              <a:t>bullet</a:t>
            </a:r>
            <a:endParaRPr lang="nl-NL" noProof="0"/>
          </a:p>
          <a:p>
            <a:pPr lvl="7"/>
            <a:r>
              <a:rPr lang="nl-NL" noProof="0"/>
              <a:t>Alfabetische </a:t>
            </a:r>
            <a:r>
              <a:rPr lang="nl-NL" noProof="0" err="1"/>
              <a:t>bullet</a:t>
            </a:r>
            <a:endParaRPr lang="nl-NL" noProof="0"/>
          </a:p>
          <a:p>
            <a:pPr lvl="8"/>
            <a:r>
              <a:rPr lang="nl-NL" noProof="0"/>
              <a:t>Bronvermelding</a:t>
            </a:r>
          </a:p>
        </p:txBody>
      </p:sp>
      <p:grpSp>
        <p:nvGrpSpPr>
          <p:cNvPr id="15" name="GRID" hidden="1">
            <a:extLst>
              <a:ext uri="{FF2B5EF4-FFF2-40B4-BE49-F238E27FC236}">
                <a16:creationId xmlns:a16="http://schemas.microsoft.com/office/drawing/2014/main" id="{4129D105-9E64-446B-9706-45C80CEFF79A}"/>
              </a:ext>
            </a:extLst>
          </p:cNvPr>
          <p:cNvGrpSpPr/>
          <p:nvPr userDrawn="1"/>
        </p:nvGrpSpPr>
        <p:grpSpPr>
          <a:xfrm>
            <a:off x="-12032" y="0"/>
            <a:ext cx="12204032" cy="6858000"/>
            <a:chOff x="-12032" y="0"/>
            <a:chExt cx="12204032" cy="6858000"/>
          </a:xfrm>
        </p:grpSpPr>
        <p:sp>
          <p:nvSpPr>
            <p:cNvPr id="8" name="Rechthoek 7">
              <a:extLst>
                <a:ext uri="{FF2B5EF4-FFF2-40B4-BE49-F238E27FC236}">
                  <a16:creationId xmlns:a16="http://schemas.microsoft.com/office/drawing/2014/main" id="{7D9988B5-FF41-44BF-9EBA-8ED0383D0B4A}"/>
                </a:ext>
              </a:extLst>
            </p:cNvPr>
            <p:cNvSpPr/>
            <p:nvPr userDrawn="1"/>
          </p:nvSpPr>
          <p:spPr>
            <a:xfrm>
              <a:off x="-12032" y="0"/>
              <a:ext cx="12192000" cy="720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2" name="Rechthoek 11">
              <a:extLst>
                <a:ext uri="{FF2B5EF4-FFF2-40B4-BE49-F238E27FC236}">
                  <a16:creationId xmlns:a16="http://schemas.microsoft.com/office/drawing/2014/main" id="{223B51F0-7066-4BAC-B391-CBE4243866E1}"/>
                </a:ext>
              </a:extLst>
            </p:cNvPr>
            <p:cNvSpPr/>
            <p:nvPr userDrawn="1"/>
          </p:nvSpPr>
          <p:spPr>
            <a:xfrm>
              <a:off x="0" y="0"/>
              <a:ext cx="720000" cy="6857999"/>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3" name="Rechthoek 12">
              <a:extLst>
                <a:ext uri="{FF2B5EF4-FFF2-40B4-BE49-F238E27FC236}">
                  <a16:creationId xmlns:a16="http://schemas.microsoft.com/office/drawing/2014/main" id="{986314BC-5B6A-423E-A18F-BE67EEBFD0AA}"/>
                </a:ext>
              </a:extLst>
            </p:cNvPr>
            <p:cNvSpPr/>
            <p:nvPr userDrawn="1"/>
          </p:nvSpPr>
          <p:spPr>
            <a:xfrm>
              <a:off x="11472000" y="0"/>
              <a:ext cx="720000" cy="6857999"/>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 name="Rechthoek 15">
              <a:extLst>
                <a:ext uri="{FF2B5EF4-FFF2-40B4-BE49-F238E27FC236}">
                  <a16:creationId xmlns:a16="http://schemas.microsoft.com/office/drawing/2014/main" id="{459F3FC6-346A-4720-8A58-EF51F3E955F9}"/>
                </a:ext>
              </a:extLst>
            </p:cNvPr>
            <p:cNvSpPr/>
            <p:nvPr userDrawn="1"/>
          </p:nvSpPr>
          <p:spPr>
            <a:xfrm>
              <a:off x="0" y="1064525"/>
              <a:ext cx="12192000" cy="540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7" name="Rechthoek 16">
              <a:extLst>
                <a:ext uri="{FF2B5EF4-FFF2-40B4-BE49-F238E27FC236}">
                  <a16:creationId xmlns:a16="http://schemas.microsoft.com/office/drawing/2014/main" id="{3D4E2D73-574C-4613-A3A4-5612A2E130A4}"/>
                </a:ext>
              </a:extLst>
            </p:cNvPr>
            <p:cNvSpPr/>
            <p:nvPr userDrawn="1"/>
          </p:nvSpPr>
          <p:spPr>
            <a:xfrm>
              <a:off x="0" y="6498000"/>
              <a:ext cx="12192000" cy="360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8" name="Rechthoek 17">
              <a:extLst>
                <a:ext uri="{FF2B5EF4-FFF2-40B4-BE49-F238E27FC236}">
                  <a16:creationId xmlns:a16="http://schemas.microsoft.com/office/drawing/2014/main" id="{52775937-D9EA-4974-9459-412AF5D1CBD4}"/>
                </a:ext>
              </a:extLst>
            </p:cNvPr>
            <p:cNvSpPr/>
            <p:nvPr userDrawn="1"/>
          </p:nvSpPr>
          <p:spPr>
            <a:xfrm>
              <a:off x="0" y="5806208"/>
              <a:ext cx="12192000" cy="540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sp>
        <p:nvSpPr>
          <p:cNvPr id="20" name="Tekstvak 19">
            <a:extLst>
              <a:ext uri="{FF2B5EF4-FFF2-40B4-BE49-F238E27FC236}">
                <a16:creationId xmlns:a16="http://schemas.microsoft.com/office/drawing/2014/main" id="{88A106C3-3B5C-4817-A9B9-E1AA65368768}"/>
              </a:ext>
            </a:extLst>
          </p:cNvPr>
          <p:cNvSpPr txBox="1"/>
          <p:nvPr userDrawn="1"/>
        </p:nvSpPr>
        <p:spPr>
          <a:xfrm>
            <a:off x="0" y="-621351"/>
            <a:ext cx="3994152" cy="180000"/>
          </a:xfrm>
          <a:prstGeom prst="rect">
            <a:avLst/>
          </a:prstGeom>
          <a:noFill/>
        </p:spPr>
        <p:txBody>
          <a:bodyPr wrap="none" lIns="0" tIns="0" rIns="0" bIns="0" rtlCol="0" anchor="b">
            <a:noAutofit/>
          </a:bodyPr>
          <a:lstStyle/>
          <a:p>
            <a:pPr algn="l"/>
            <a:r>
              <a:rPr lang="nl-NL" sz="1000" b="0" cap="all" baseline="0" noProof="0">
                <a:solidFill>
                  <a:schemeClr val="accent2"/>
                </a:solidFill>
                <a:latin typeface="+mn-lt"/>
              </a:rPr>
              <a:t>INDELING</a:t>
            </a:r>
          </a:p>
        </p:txBody>
      </p:sp>
      <p:sp>
        <p:nvSpPr>
          <p:cNvPr id="28" name="Tijdelijke aanduiding voor datum 3">
            <a:extLst>
              <a:ext uri="{FF2B5EF4-FFF2-40B4-BE49-F238E27FC236}">
                <a16:creationId xmlns:a16="http://schemas.microsoft.com/office/drawing/2014/main" id="{913F724C-C8A8-4D7C-A490-D6011A81D6CD}"/>
              </a:ext>
            </a:extLst>
          </p:cNvPr>
          <p:cNvSpPr>
            <a:spLocks noGrp="1"/>
          </p:cNvSpPr>
          <p:nvPr>
            <p:ph type="dt" sz="half" idx="2"/>
          </p:nvPr>
        </p:nvSpPr>
        <p:spPr>
          <a:xfrm>
            <a:off x="8530385" y="6344941"/>
            <a:ext cx="2913306" cy="144759"/>
          </a:xfrm>
          <a:prstGeom prst="rect">
            <a:avLst/>
          </a:prstGeom>
        </p:spPr>
        <p:txBody>
          <a:bodyPr vert="horz" lIns="0" tIns="0" rIns="0" bIns="0" rtlCol="0" anchor="ctr"/>
          <a:lstStyle>
            <a:lvl1pPr algn="r">
              <a:defRPr sz="800">
                <a:solidFill>
                  <a:schemeClr val="bg1">
                    <a:lumMod val="50000"/>
                  </a:schemeClr>
                </a:solidFill>
                <a:latin typeface="+mn-lt"/>
                <a:cs typeface="Segoe UI Light" panose="020B0502040204020203" pitchFamily="34" charset="0"/>
              </a:defRPr>
            </a:lvl1pPr>
          </a:lstStyle>
          <a:p>
            <a:endParaRPr lang="nl-NL"/>
          </a:p>
        </p:txBody>
      </p:sp>
      <p:sp>
        <p:nvSpPr>
          <p:cNvPr id="29" name="Tijdelijke aanduiding voor voettekst 4">
            <a:extLst>
              <a:ext uri="{FF2B5EF4-FFF2-40B4-BE49-F238E27FC236}">
                <a16:creationId xmlns:a16="http://schemas.microsoft.com/office/drawing/2014/main" id="{8E242A96-65D5-44C2-9B90-81D00C90D4FC}"/>
              </a:ext>
            </a:extLst>
          </p:cNvPr>
          <p:cNvSpPr>
            <a:spLocks noGrp="1"/>
          </p:cNvSpPr>
          <p:nvPr>
            <p:ph type="ftr" sz="quarter" idx="3"/>
          </p:nvPr>
        </p:nvSpPr>
        <p:spPr>
          <a:xfrm>
            <a:off x="719138" y="6344941"/>
            <a:ext cx="5376001" cy="144759"/>
          </a:xfrm>
          <a:prstGeom prst="rect">
            <a:avLst/>
          </a:prstGeom>
        </p:spPr>
        <p:txBody>
          <a:bodyPr vert="horz" lIns="0" tIns="0" rIns="0" bIns="0" rtlCol="0" anchor="ctr"/>
          <a:lstStyle>
            <a:lvl1pPr algn="l">
              <a:defRPr sz="800">
                <a:solidFill>
                  <a:schemeClr val="bg1">
                    <a:lumMod val="50000"/>
                  </a:schemeClr>
                </a:solidFill>
                <a:latin typeface="+mn-lt"/>
                <a:cs typeface="Segoe UI Light" panose="020B0502040204020203" pitchFamily="34" charset="0"/>
              </a:defRPr>
            </a:lvl1pPr>
          </a:lstStyle>
          <a:p>
            <a:r>
              <a:rPr lang="nl-NL"/>
              <a:t>Juridisch Loket</a:t>
            </a:r>
          </a:p>
        </p:txBody>
      </p:sp>
      <p:sp>
        <p:nvSpPr>
          <p:cNvPr id="30" name="Tijdelijke aanduiding voor dianummer 5">
            <a:extLst>
              <a:ext uri="{FF2B5EF4-FFF2-40B4-BE49-F238E27FC236}">
                <a16:creationId xmlns:a16="http://schemas.microsoft.com/office/drawing/2014/main" id="{97B5FD88-660A-4FF5-BB5B-19029FB61217}"/>
              </a:ext>
            </a:extLst>
          </p:cNvPr>
          <p:cNvSpPr>
            <a:spLocks noGrp="1"/>
          </p:cNvSpPr>
          <p:nvPr>
            <p:ph type="sldNum" sz="quarter" idx="4"/>
          </p:nvPr>
        </p:nvSpPr>
        <p:spPr>
          <a:xfrm>
            <a:off x="11697000" y="6344941"/>
            <a:ext cx="270000" cy="144759"/>
          </a:xfrm>
          <a:prstGeom prst="rect">
            <a:avLst/>
          </a:prstGeom>
        </p:spPr>
        <p:txBody>
          <a:bodyPr vert="horz" lIns="0" tIns="0" rIns="0" bIns="0" rtlCol="0" anchor="ctr"/>
          <a:lstStyle>
            <a:lvl1pPr algn="ctr">
              <a:defRPr sz="800" b="1">
                <a:solidFill>
                  <a:schemeClr val="accent1"/>
                </a:solidFill>
                <a:latin typeface="+mj-lt"/>
                <a:cs typeface="Segoe UI Light" panose="020B0502040204020203" pitchFamily="34" charset="0"/>
              </a:defRPr>
            </a:lvl1pPr>
          </a:lstStyle>
          <a:p>
            <a:fld id="{9E843DB9-9987-4157-AB9C-CEA8D7D910BB}" type="slidenum">
              <a:rPr lang="nl-NL" smtClean="0"/>
              <a:pPr/>
              <a:t>‹nr.›</a:t>
            </a:fld>
            <a:endParaRPr lang="nl-NL"/>
          </a:p>
        </p:txBody>
      </p:sp>
      <p:sp>
        <p:nvSpPr>
          <p:cNvPr id="43" name="Vrije vorm: vorm 42">
            <a:extLst>
              <a:ext uri="{FF2B5EF4-FFF2-40B4-BE49-F238E27FC236}">
                <a16:creationId xmlns:a16="http://schemas.microsoft.com/office/drawing/2014/main" id="{F9D97D1A-D5A8-3D5C-9C9C-657EA1F37204}"/>
              </a:ext>
            </a:extLst>
          </p:cNvPr>
          <p:cNvSpPr/>
          <p:nvPr userDrawn="1"/>
        </p:nvSpPr>
        <p:spPr>
          <a:xfrm>
            <a:off x="-1230675" y="2572971"/>
            <a:ext cx="1588960" cy="1157192"/>
          </a:xfrm>
          <a:custGeom>
            <a:avLst/>
            <a:gdLst>
              <a:gd name="connsiteX0" fmla="*/ 0 w 1588960"/>
              <a:gd name="connsiteY0" fmla="*/ 0 h 1157192"/>
              <a:gd name="connsiteX1" fmla="*/ 1588961 w 1588960"/>
              <a:gd name="connsiteY1" fmla="*/ 0 h 1157192"/>
              <a:gd name="connsiteX2" fmla="*/ 1588961 w 1588960"/>
              <a:gd name="connsiteY2" fmla="*/ 1157192 h 1157192"/>
              <a:gd name="connsiteX3" fmla="*/ 0 w 1588960"/>
              <a:gd name="connsiteY3" fmla="*/ 1157192 h 1157192"/>
            </a:gdLst>
            <a:ahLst/>
            <a:cxnLst>
              <a:cxn ang="0">
                <a:pos x="connsiteX0" y="connsiteY0"/>
              </a:cxn>
              <a:cxn ang="0">
                <a:pos x="connsiteX1" y="connsiteY1"/>
              </a:cxn>
              <a:cxn ang="0">
                <a:pos x="connsiteX2" y="connsiteY2"/>
              </a:cxn>
              <a:cxn ang="0">
                <a:pos x="connsiteX3" y="connsiteY3"/>
              </a:cxn>
            </a:cxnLst>
            <a:rect l="l" t="t" r="r" b="b"/>
            <a:pathLst>
              <a:path w="1588960" h="1157192">
                <a:moveTo>
                  <a:pt x="0" y="0"/>
                </a:moveTo>
                <a:lnTo>
                  <a:pt x="1588961" y="0"/>
                </a:lnTo>
                <a:lnTo>
                  <a:pt x="1588961" y="1157192"/>
                </a:lnTo>
                <a:lnTo>
                  <a:pt x="0" y="1157192"/>
                </a:lnTo>
                <a:close/>
              </a:path>
            </a:pathLst>
          </a:custGeom>
          <a:noFill/>
          <a:ln w="0" cap="flat">
            <a:noFill/>
            <a:prstDash val="solid"/>
            <a:miter/>
          </a:ln>
        </p:spPr>
        <p:txBody>
          <a:bodyPr rtlCol="0" anchor="ctr"/>
          <a:lstStyle/>
          <a:p>
            <a:endParaRPr lang="nl-NL"/>
          </a:p>
        </p:txBody>
      </p:sp>
    </p:spTree>
    <p:extLst>
      <p:ext uri="{BB962C8B-B14F-4D97-AF65-F5344CB8AC3E}">
        <p14:creationId xmlns:p14="http://schemas.microsoft.com/office/powerpoint/2010/main" val="2777131786"/>
      </p:ext>
    </p:extLst>
  </p:cSld>
  <p:clrMap bg1="lt1" tx1="dk1" bg2="lt2" tx2="dk2" accent1="accent1" accent2="accent2" accent3="accent3" accent4="accent4" accent5="accent5" accent6="accent6" hlink="hlink" folHlink="folHlink"/>
  <p:sldLayoutIdLst>
    <p:sldLayoutId id="2147483705" r:id="rId1"/>
    <p:sldLayoutId id="2147483649" r:id="rId2"/>
    <p:sldLayoutId id="2147483711" r:id="rId3"/>
    <p:sldLayoutId id="2147483697" r:id="rId4"/>
    <p:sldLayoutId id="2147483712" r:id="rId5"/>
    <p:sldLayoutId id="2147483660" r:id="rId6"/>
    <p:sldLayoutId id="2147483673" r:id="rId7"/>
    <p:sldLayoutId id="2147483707" r:id="rId8"/>
    <p:sldLayoutId id="2147483674" r:id="rId9"/>
    <p:sldLayoutId id="2147483706" r:id="rId10"/>
    <p:sldLayoutId id="2147483663" r:id="rId11"/>
    <p:sldLayoutId id="2147483664" r:id="rId12"/>
    <p:sldLayoutId id="2147483665" r:id="rId13"/>
    <p:sldLayoutId id="2147483666" r:id="rId14"/>
    <p:sldLayoutId id="2147483667" r:id="rId15"/>
    <p:sldLayoutId id="2147483669" r:id="rId16"/>
    <p:sldLayoutId id="2147483672" r:id="rId17"/>
    <p:sldLayoutId id="2147483710" r:id="rId18"/>
    <p:sldLayoutId id="2147483713" r:id="rId19"/>
  </p:sldLayoutIdLst>
  <p:hf hdr="0" ftr="0" dt="0"/>
  <p:txStyles>
    <p:titleStyle>
      <a:lvl1pPr algn="l" defTabSz="914400" rtl="0" eaLnBrk="1" latinLnBrk="0" hangingPunct="1">
        <a:lnSpc>
          <a:spcPct val="90000"/>
        </a:lnSpc>
        <a:spcBef>
          <a:spcPct val="0"/>
        </a:spcBef>
        <a:buNone/>
        <a:defRPr sz="4000" b="1" kern="1200">
          <a:solidFill>
            <a:schemeClr val="accent1"/>
          </a:solidFill>
          <a:latin typeface="+mj-lt"/>
          <a:ea typeface="+mj-ea"/>
          <a:cs typeface="+mj-cs"/>
        </a:defRPr>
      </a:lvl1pPr>
    </p:titleStyle>
    <p:bodyStyle>
      <a:lvl1pPr marL="174625" indent="-174625" algn="l" defTabSz="914400" rtl="0" eaLnBrk="1" latinLnBrk="0" hangingPunct="1">
        <a:lnSpc>
          <a:spcPct val="90000"/>
        </a:lnSpc>
        <a:spcBef>
          <a:spcPts val="60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1pPr>
      <a:lvl2pPr marL="355600" indent="-177800" algn="l" defTabSz="914400" rtl="0" eaLnBrk="1" latinLnBrk="0" hangingPunct="1">
        <a:lnSpc>
          <a:spcPct val="90000"/>
        </a:lnSpc>
        <a:spcBef>
          <a:spcPts val="600"/>
        </a:spcBef>
        <a:spcAft>
          <a:spcPts val="600"/>
        </a:spcAft>
        <a:buClr>
          <a:schemeClr val="accent2"/>
        </a:buClr>
        <a:buFont typeface="Arial" panose="020B0604020202020204" pitchFamily="34" charset="0"/>
        <a:buChar char="•"/>
        <a:tabLst/>
        <a:defRPr sz="1800" kern="1200">
          <a:solidFill>
            <a:schemeClr val="tx1"/>
          </a:solidFill>
          <a:latin typeface="+mn-lt"/>
          <a:ea typeface="+mn-ea"/>
          <a:cs typeface="+mn-cs"/>
        </a:defRPr>
      </a:lvl2pPr>
      <a:lvl3pPr marL="531813" indent="-171450" algn="l" defTabSz="914400" rtl="0" eaLnBrk="1" latinLnBrk="0" hangingPunct="1">
        <a:lnSpc>
          <a:spcPct val="90000"/>
        </a:lnSpc>
        <a:spcBef>
          <a:spcPts val="600"/>
        </a:spcBef>
        <a:spcAft>
          <a:spcPts val="600"/>
        </a:spcAft>
        <a:buClr>
          <a:schemeClr val="accent4"/>
        </a:buClr>
        <a:buFont typeface="Segoe UI Light" panose="020B0502040204020203" pitchFamily="34" charset="0"/>
        <a:buChar char="–"/>
        <a:defRPr sz="1600" kern="1200">
          <a:solidFill>
            <a:schemeClr val="tx1"/>
          </a:solidFill>
          <a:latin typeface="+mn-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400" b="1" kern="1200">
          <a:solidFill>
            <a:schemeClr val="accent1"/>
          </a:solidFill>
          <a:latin typeface="+mj-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2000" b="1" kern="1200" cap="none" baseline="0">
          <a:solidFill>
            <a:schemeClr val="tx1"/>
          </a:solidFill>
          <a:latin typeface="+mj-lt"/>
          <a:ea typeface="+mn-ea"/>
          <a:cs typeface="+mn-cs"/>
        </a:defRPr>
      </a:lvl6pPr>
      <a:lvl7pPr marL="268288" indent="-268288" algn="l" defTabSz="914400" rtl="0" eaLnBrk="1" latinLnBrk="0" hangingPunct="1">
        <a:lnSpc>
          <a:spcPct val="90000"/>
        </a:lnSpc>
        <a:spcBef>
          <a:spcPts val="600"/>
        </a:spcBef>
        <a:spcAft>
          <a:spcPts val="600"/>
        </a:spcAft>
        <a:buClr>
          <a:schemeClr val="accent1"/>
        </a:buClr>
        <a:buFont typeface="+mj-lt"/>
        <a:buAutoNum type="arabicPeriod"/>
        <a:tabLst/>
        <a:defRPr sz="1800" kern="1200">
          <a:solidFill>
            <a:schemeClr val="tx1"/>
          </a:solidFill>
          <a:latin typeface="+mn-lt"/>
          <a:ea typeface="+mn-ea"/>
          <a:cs typeface="+mn-cs"/>
        </a:defRPr>
      </a:lvl7pPr>
      <a:lvl8pPr marL="269875" indent="-269875" algn="l" defTabSz="914400" rtl="0" eaLnBrk="1" latinLnBrk="0" hangingPunct="1">
        <a:lnSpc>
          <a:spcPct val="90000"/>
        </a:lnSpc>
        <a:spcBef>
          <a:spcPts val="600"/>
        </a:spcBef>
        <a:spcAft>
          <a:spcPts val="600"/>
        </a:spcAft>
        <a:buClr>
          <a:schemeClr val="accent1"/>
        </a:buClr>
        <a:buFont typeface="+mj-lt"/>
        <a:buAutoNum type="alphaLcPeriod"/>
        <a:defRPr sz="1600" kern="1200">
          <a:solidFill>
            <a:schemeClr val="tx1"/>
          </a:solidFill>
          <a:latin typeface="+mn-lt"/>
          <a:ea typeface="+mn-ea"/>
          <a:cs typeface="+mn-cs"/>
        </a:defRPr>
      </a:lvl8pPr>
      <a:lvl9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1600" i="1"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03" userDrawn="1">
          <p15:clr>
            <a:srgbClr val="A4A3A4"/>
          </p15:clr>
        </p15:guide>
        <p15:guide id="2" pos="453" userDrawn="1">
          <p15:clr>
            <a:srgbClr val="A4A3A4"/>
          </p15:clr>
        </p15:guide>
        <p15:guide id="3" orient="horz" pos="3674" userDrawn="1">
          <p15:clr>
            <a:srgbClr val="A4A3A4"/>
          </p15:clr>
        </p15:guide>
        <p15:guide id="6" pos="7226" userDrawn="1">
          <p15:clr>
            <a:srgbClr val="A4A3A4"/>
          </p15:clr>
        </p15:guide>
        <p15:guide id="9" orient="horz" pos="453" userDrawn="1">
          <p15:clr>
            <a:srgbClr val="A4A3A4"/>
          </p15:clr>
        </p15:guide>
        <p15:guide id="10" orient="horz" pos="731" userDrawn="1">
          <p15:clr>
            <a:srgbClr val="A4A3A4"/>
          </p15:clr>
        </p15:guide>
        <p15:guide id="12" orient="horz" pos="3997" userDrawn="1">
          <p15:clr>
            <a:srgbClr val="A4A3A4"/>
          </p15:clr>
        </p15:guide>
        <p15:guide id="13" pos="7680" userDrawn="1">
          <p15:clr>
            <a:srgbClr val="F26B43"/>
          </p15:clr>
        </p15:guide>
        <p15:guide id="14" orient="horz" pos="4320" userDrawn="1">
          <p15:clr>
            <a:srgbClr val="F26B43"/>
          </p15:clr>
        </p15:guide>
        <p15:guide id="15" orient="horz" pos="4088" userDrawn="1">
          <p15:clr>
            <a:srgbClr val="A4A3A4"/>
          </p15:clr>
        </p15:guide>
        <p15:guide id="16" userDrawn="1">
          <p15:clr>
            <a:srgbClr val="F26B43"/>
          </p15:clr>
        </p15:guide>
        <p15:guide id="17" orient="horz" userDrawn="1">
          <p15:clr>
            <a:srgbClr val="F26B43"/>
          </p15:clr>
        </p15:guide>
        <p15:guide id="18" orient="horz" pos="2160" userDrawn="1">
          <p15:clr>
            <a:srgbClr val="F26B43"/>
          </p15:clr>
        </p15:guide>
        <p15:guide id="19"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219B37A3-82F2-45D5-868F-F00F93F6E7B3}"/>
              </a:ext>
            </a:extLst>
          </p:cNvPr>
          <p:cNvSpPr>
            <a:spLocks noGrp="1"/>
          </p:cNvSpPr>
          <p:nvPr>
            <p:ph type="title"/>
          </p:nvPr>
        </p:nvSpPr>
        <p:spPr>
          <a:xfrm>
            <a:off x="720000" y="720000"/>
            <a:ext cx="10751275" cy="441351"/>
          </a:xfrm>
          <a:prstGeom prst="rect">
            <a:avLst/>
          </a:prstGeom>
        </p:spPr>
        <p:txBody>
          <a:bodyPr vert="horz" lIns="0" tIns="0" rIns="0" bIns="0" rtlCol="0" anchor="t">
            <a:noAutofit/>
          </a:bodyPr>
          <a:lstStyle/>
          <a:p>
            <a:r>
              <a:rPr lang="nl-NL" noProof="0"/>
              <a:t>Plaats titel hier</a:t>
            </a:r>
          </a:p>
        </p:txBody>
      </p:sp>
      <p:sp>
        <p:nvSpPr>
          <p:cNvPr id="3" name="Tijdelijke aanduiding voor tekst 2">
            <a:extLst>
              <a:ext uri="{FF2B5EF4-FFF2-40B4-BE49-F238E27FC236}">
                <a16:creationId xmlns:a16="http://schemas.microsoft.com/office/drawing/2014/main" id="{061B9A90-182E-49A3-8BF5-04F32288137B}"/>
              </a:ext>
            </a:extLst>
          </p:cNvPr>
          <p:cNvSpPr>
            <a:spLocks noGrp="1"/>
          </p:cNvSpPr>
          <p:nvPr>
            <p:ph type="body" idx="1"/>
          </p:nvPr>
        </p:nvSpPr>
        <p:spPr>
          <a:xfrm>
            <a:off x="720000" y="1593843"/>
            <a:ext cx="10753200" cy="4238632"/>
          </a:xfrm>
          <a:prstGeom prst="rect">
            <a:avLst/>
          </a:prstGeom>
        </p:spPr>
        <p:txBody>
          <a:bodyPr vert="horz" lIns="0" tIns="0" rIns="0" bIns="0" rtlCol="0">
            <a:noAutofit/>
          </a:bodyPr>
          <a:lstStyle/>
          <a:p>
            <a:pPr lvl="0"/>
            <a:r>
              <a:rPr lang="nl-NL" noProof="0" err="1"/>
              <a:t>Bullet</a:t>
            </a:r>
            <a:endParaRPr lang="nl-NL" noProof="0"/>
          </a:p>
          <a:p>
            <a:pPr lvl="1"/>
            <a:r>
              <a:rPr lang="nl-NL" noProof="0"/>
              <a:t>Sub-</a:t>
            </a:r>
            <a:r>
              <a:rPr lang="nl-NL" noProof="0" err="1"/>
              <a:t>bullet</a:t>
            </a:r>
            <a:r>
              <a:rPr lang="nl-NL" noProof="0"/>
              <a:t> #1</a:t>
            </a:r>
          </a:p>
          <a:p>
            <a:pPr lvl="2"/>
            <a:r>
              <a:rPr lang="nl-NL" noProof="0"/>
              <a:t>Sub-</a:t>
            </a:r>
            <a:r>
              <a:rPr lang="nl-NL" noProof="0" err="1"/>
              <a:t>bullet</a:t>
            </a:r>
            <a:r>
              <a:rPr lang="nl-NL" noProof="0"/>
              <a:t> #2</a:t>
            </a:r>
          </a:p>
          <a:p>
            <a:pPr lvl="3"/>
            <a:r>
              <a:rPr lang="nl-NL" noProof="0"/>
              <a:t>Leestekst</a:t>
            </a:r>
          </a:p>
          <a:p>
            <a:pPr lvl="4"/>
            <a:r>
              <a:rPr lang="nl-NL" noProof="0"/>
              <a:t>Subtitel #1</a:t>
            </a:r>
          </a:p>
          <a:p>
            <a:pPr lvl="5"/>
            <a:r>
              <a:rPr lang="nl-NL" noProof="0"/>
              <a:t>Subtitel #2</a:t>
            </a:r>
          </a:p>
          <a:p>
            <a:pPr lvl="6"/>
            <a:r>
              <a:rPr lang="nl-NL" noProof="0"/>
              <a:t>Numerieke </a:t>
            </a:r>
            <a:r>
              <a:rPr lang="nl-NL" noProof="0" err="1"/>
              <a:t>bullet</a:t>
            </a:r>
            <a:endParaRPr lang="nl-NL" noProof="0"/>
          </a:p>
          <a:p>
            <a:pPr lvl="7"/>
            <a:r>
              <a:rPr lang="nl-NL" noProof="0"/>
              <a:t>Alfabetische </a:t>
            </a:r>
            <a:r>
              <a:rPr lang="nl-NL" noProof="0" err="1"/>
              <a:t>bullet</a:t>
            </a:r>
            <a:endParaRPr lang="nl-NL" noProof="0"/>
          </a:p>
          <a:p>
            <a:pPr lvl="8"/>
            <a:r>
              <a:rPr lang="nl-NL" noProof="0"/>
              <a:t>Bronvermelding</a:t>
            </a:r>
          </a:p>
        </p:txBody>
      </p:sp>
      <p:grpSp>
        <p:nvGrpSpPr>
          <p:cNvPr id="15" name="GRID" hidden="1">
            <a:extLst>
              <a:ext uri="{FF2B5EF4-FFF2-40B4-BE49-F238E27FC236}">
                <a16:creationId xmlns:a16="http://schemas.microsoft.com/office/drawing/2014/main" id="{4129D105-9E64-446B-9706-45C80CEFF79A}"/>
              </a:ext>
            </a:extLst>
          </p:cNvPr>
          <p:cNvGrpSpPr/>
          <p:nvPr userDrawn="1"/>
        </p:nvGrpSpPr>
        <p:grpSpPr>
          <a:xfrm>
            <a:off x="-12032" y="0"/>
            <a:ext cx="12204032" cy="6858000"/>
            <a:chOff x="-12032" y="0"/>
            <a:chExt cx="12204032" cy="6858000"/>
          </a:xfrm>
        </p:grpSpPr>
        <p:sp>
          <p:nvSpPr>
            <p:cNvPr id="8" name="Rechthoek 7">
              <a:extLst>
                <a:ext uri="{FF2B5EF4-FFF2-40B4-BE49-F238E27FC236}">
                  <a16:creationId xmlns:a16="http://schemas.microsoft.com/office/drawing/2014/main" id="{7D9988B5-FF41-44BF-9EBA-8ED0383D0B4A}"/>
                </a:ext>
              </a:extLst>
            </p:cNvPr>
            <p:cNvSpPr/>
            <p:nvPr userDrawn="1"/>
          </p:nvSpPr>
          <p:spPr>
            <a:xfrm>
              <a:off x="-12032" y="0"/>
              <a:ext cx="12192000" cy="720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2" name="Rechthoek 11">
              <a:extLst>
                <a:ext uri="{FF2B5EF4-FFF2-40B4-BE49-F238E27FC236}">
                  <a16:creationId xmlns:a16="http://schemas.microsoft.com/office/drawing/2014/main" id="{223B51F0-7066-4BAC-B391-CBE4243866E1}"/>
                </a:ext>
              </a:extLst>
            </p:cNvPr>
            <p:cNvSpPr/>
            <p:nvPr userDrawn="1"/>
          </p:nvSpPr>
          <p:spPr>
            <a:xfrm>
              <a:off x="0" y="0"/>
              <a:ext cx="720000" cy="6857999"/>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3" name="Rechthoek 12">
              <a:extLst>
                <a:ext uri="{FF2B5EF4-FFF2-40B4-BE49-F238E27FC236}">
                  <a16:creationId xmlns:a16="http://schemas.microsoft.com/office/drawing/2014/main" id="{986314BC-5B6A-423E-A18F-BE67EEBFD0AA}"/>
                </a:ext>
              </a:extLst>
            </p:cNvPr>
            <p:cNvSpPr/>
            <p:nvPr userDrawn="1"/>
          </p:nvSpPr>
          <p:spPr>
            <a:xfrm>
              <a:off x="11472000" y="0"/>
              <a:ext cx="720000" cy="6857999"/>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 name="Rechthoek 15">
              <a:extLst>
                <a:ext uri="{FF2B5EF4-FFF2-40B4-BE49-F238E27FC236}">
                  <a16:creationId xmlns:a16="http://schemas.microsoft.com/office/drawing/2014/main" id="{459F3FC6-346A-4720-8A58-EF51F3E955F9}"/>
                </a:ext>
              </a:extLst>
            </p:cNvPr>
            <p:cNvSpPr/>
            <p:nvPr userDrawn="1"/>
          </p:nvSpPr>
          <p:spPr>
            <a:xfrm>
              <a:off x="0" y="1064525"/>
              <a:ext cx="12192000" cy="540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7" name="Rechthoek 16">
              <a:extLst>
                <a:ext uri="{FF2B5EF4-FFF2-40B4-BE49-F238E27FC236}">
                  <a16:creationId xmlns:a16="http://schemas.microsoft.com/office/drawing/2014/main" id="{3D4E2D73-574C-4613-A3A4-5612A2E130A4}"/>
                </a:ext>
              </a:extLst>
            </p:cNvPr>
            <p:cNvSpPr/>
            <p:nvPr userDrawn="1"/>
          </p:nvSpPr>
          <p:spPr>
            <a:xfrm>
              <a:off x="0" y="6498000"/>
              <a:ext cx="12192000" cy="360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8" name="Rechthoek 17">
              <a:extLst>
                <a:ext uri="{FF2B5EF4-FFF2-40B4-BE49-F238E27FC236}">
                  <a16:creationId xmlns:a16="http://schemas.microsoft.com/office/drawing/2014/main" id="{52775937-D9EA-4974-9459-412AF5D1CBD4}"/>
                </a:ext>
              </a:extLst>
            </p:cNvPr>
            <p:cNvSpPr/>
            <p:nvPr userDrawn="1"/>
          </p:nvSpPr>
          <p:spPr>
            <a:xfrm>
              <a:off x="0" y="5806208"/>
              <a:ext cx="12192000" cy="540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sp>
        <p:nvSpPr>
          <p:cNvPr id="20" name="Tekstvak 19">
            <a:extLst>
              <a:ext uri="{FF2B5EF4-FFF2-40B4-BE49-F238E27FC236}">
                <a16:creationId xmlns:a16="http://schemas.microsoft.com/office/drawing/2014/main" id="{88A106C3-3B5C-4817-A9B9-E1AA65368768}"/>
              </a:ext>
            </a:extLst>
          </p:cNvPr>
          <p:cNvSpPr txBox="1"/>
          <p:nvPr userDrawn="1"/>
        </p:nvSpPr>
        <p:spPr>
          <a:xfrm>
            <a:off x="0" y="-621351"/>
            <a:ext cx="3994152" cy="180000"/>
          </a:xfrm>
          <a:prstGeom prst="rect">
            <a:avLst/>
          </a:prstGeom>
          <a:noFill/>
        </p:spPr>
        <p:txBody>
          <a:bodyPr wrap="none" lIns="0" tIns="0" rIns="0" bIns="0" rtlCol="0" anchor="b">
            <a:noAutofit/>
          </a:bodyPr>
          <a:lstStyle/>
          <a:p>
            <a:pPr algn="l"/>
            <a:r>
              <a:rPr lang="nl-NL" sz="1000" b="0" cap="all" baseline="0" noProof="0">
                <a:solidFill>
                  <a:schemeClr val="accent2"/>
                </a:solidFill>
                <a:latin typeface="+mn-lt"/>
              </a:rPr>
              <a:t>INDELING</a:t>
            </a:r>
          </a:p>
        </p:txBody>
      </p:sp>
      <p:sp>
        <p:nvSpPr>
          <p:cNvPr id="28" name="Tijdelijke aanduiding voor datum 3">
            <a:extLst>
              <a:ext uri="{FF2B5EF4-FFF2-40B4-BE49-F238E27FC236}">
                <a16:creationId xmlns:a16="http://schemas.microsoft.com/office/drawing/2014/main" id="{913F724C-C8A8-4D7C-A490-D6011A81D6CD}"/>
              </a:ext>
            </a:extLst>
          </p:cNvPr>
          <p:cNvSpPr>
            <a:spLocks noGrp="1"/>
          </p:cNvSpPr>
          <p:nvPr>
            <p:ph type="dt" sz="half" idx="2"/>
          </p:nvPr>
        </p:nvSpPr>
        <p:spPr>
          <a:xfrm>
            <a:off x="8530385" y="6344941"/>
            <a:ext cx="2913306" cy="144759"/>
          </a:xfrm>
          <a:prstGeom prst="rect">
            <a:avLst/>
          </a:prstGeom>
        </p:spPr>
        <p:txBody>
          <a:bodyPr vert="horz" lIns="0" tIns="0" rIns="0" bIns="0" rtlCol="0" anchor="ctr"/>
          <a:lstStyle>
            <a:lvl1pPr algn="r">
              <a:defRPr sz="800">
                <a:solidFill>
                  <a:schemeClr val="bg1">
                    <a:lumMod val="50000"/>
                  </a:schemeClr>
                </a:solidFill>
                <a:latin typeface="+mn-lt"/>
                <a:cs typeface="Segoe UI Light" panose="020B0502040204020203" pitchFamily="34" charset="0"/>
              </a:defRPr>
            </a:lvl1pPr>
          </a:lstStyle>
          <a:p>
            <a:endParaRPr lang="nl-NL"/>
          </a:p>
        </p:txBody>
      </p:sp>
      <p:sp>
        <p:nvSpPr>
          <p:cNvPr id="29" name="Tijdelijke aanduiding voor voettekst 4">
            <a:extLst>
              <a:ext uri="{FF2B5EF4-FFF2-40B4-BE49-F238E27FC236}">
                <a16:creationId xmlns:a16="http://schemas.microsoft.com/office/drawing/2014/main" id="{8E242A96-65D5-44C2-9B90-81D00C90D4FC}"/>
              </a:ext>
            </a:extLst>
          </p:cNvPr>
          <p:cNvSpPr>
            <a:spLocks noGrp="1"/>
          </p:cNvSpPr>
          <p:nvPr>
            <p:ph type="ftr" sz="quarter" idx="3"/>
          </p:nvPr>
        </p:nvSpPr>
        <p:spPr>
          <a:xfrm>
            <a:off x="719138" y="6344941"/>
            <a:ext cx="5376001" cy="144759"/>
          </a:xfrm>
          <a:prstGeom prst="rect">
            <a:avLst/>
          </a:prstGeom>
        </p:spPr>
        <p:txBody>
          <a:bodyPr vert="horz" lIns="0" tIns="0" rIns="0" bIns="0" rtlCol="0" anchor="ctr"/>
          <a:lstStyle>
            <a:lvl1pPr algn="l">
              <a:defRPr sz="800">
                <a:solidFill>
                  <a:schemeClr val="bg1">
                    <a:lumMod val="50000"/>
                  </a:schemeClr>
                </a:solidFill>
                <a:latin typeface="+mn-lt"/>
                <a:cs typeface="Segoe UI Light" panose="020B0502040204020203" pitchFamily="34" charset="0"/>
              </a:defRPr>
            </a:lvl1pPr>
          </a:lstStyle>
          <a:p>
            <a:r>
              <a:rPr lang="nl-NL"/>
              <a:t>Juridisch Loket</a:t>
            </a:r>
          </a:p>
        </p:txBody>
      </p:sp>
      <p:sp>
        <p:nvSpPr>
          <p:cNvPr id="30" name="Tijdelijke aanduiding voor dianummer 5">
            <a:extLst>
              <a:ext uri="{FF2B5EF4-FFF2-40B4-BE49-F238E27FC236}">
                <a16:creationId xmlns:a16="http://schemas.microsoft.com/office/drawing/2014/main" id="{97B5FD88-660A-4FF5-BB5B-19029FB61217}"/>
              </a:ext>
            </a:extLst>
          </p:cNvPr>
          <p:cNvSpPr>
            <a:spLocks noGrp="1"/>
          </p:cNvSpPr>
          <p:nvPr>
            <p:ph type="sldNum" sz="quarter" idx="4"/>
          </p:nvPr>
        </p:nvSpPr>
        <p:spPr>
          <a:xfrm>
            <a:off x="11697000" y="6344941"/>
            <a:ext cx="270000" cy="144759"/>
          </a:xfrm>
          <a:prstGeom prst="rect">
            <a:avLst/>
          </a:prstGeom>
        </p:spPr>
        <p:txBody>
          <a:bodyPr vert="horz" lIns="0" tIns="0" rIns="0" bIns="0" rtlCol="0" anchor="ctr"/>
          <a:lstStyle>
            <a:lvl1pPr algn="ctr">
              <a:defRPr sz="800" b="1">
                <a:solidFill>
                  <a:schemeClr val="accent1"/>
                </a:solidFill>
                <a:latin typeface="+mj-lt"/>
                <a:cs typeface="Segoe UI Light" panose="020B0502040204020203" pitchFamily="34" charset="0"/>
              </a:defRPr>
            </a:lvl1pPr>
          </a:lstStyle>
          <a:p>
            <a:fld id="{9E843DB9-9987-4157-AB9C-CEA8D7D910BB}" type="slidenum">
              <a:rPr lang="nl-NL" smtClean="0"/>
              <a:pPr/>
              <a:t>‹nr.›</a:t>
            </a:fld>
            <a:endParaRPr lang="nl-NL"/>
          </a:p>
        </p:txBody>
      </p:sp>
      <p:sp>
        <p:nvSpPr>
          <p:cNvPr id="43" name="Vrije vorm: vorm 42">
            <a:extLst>
              <a:ext uri="{FF2B5EF4-FFF2-40B4-BE49-F238E27FC236}">
                <a16:creationId xmlns:a16="http://schemas.microsoft.com/office/drawing/2014/main" id="{F9D97D1A-D5A8-3D5C-9C9C-657EA1F37204}"/>
              </a:ext>
            </a:extLst>
          </p:cNvPr>
          <p:cNvSpPr/>
          <p:nvPr userDrawn="1"/>
        </p:nvSpPr>
        <p:spPr>
          <a:xfrm>
            <a:off x="-1230675" y="2572971"/>
            <a:ext cx="1588960" cy="1157192"/>
          </a:xfrm>
          <a:custGeom>
            <a:avLst/>
            <a:gdLst>
              <a:gd name="connsiteX0" fmla="*/ 0 w 1588960"/>
              <a:gd name="connsiteY0" fmla="*/ 0 h 1157192"/>
              <a:gd name="connsiteX1" fmla="*/ 1588961 w 1588960"/>
              <a:gd name="connsiteY1" fmla="*/ 0 h 1157192"/>
              <a:gd name="connsiteX2" fmla="*/ 1588961 w 1588960"/>
              <a:gd name="connsiteY2" fmla="*/ 1157192 h 1157192"/>
              <a:gd name="connsiteX3" fmla="*/ 0 w 1588960"/>
              <a:gd name="connsiteY3" fmla="*/ 1157192 h 1157192"/>
            </a:gdLst>
            <a:ahLst/>
            <a:cxnLst>
              <a:cxn ang="0">
                <a:pos x="connsiteX0" y="connsiteY0"/>
              </a:cxn>
              <a:cxn ang="0">
                <a:pos x="connsiteX1" y="connsiteY1"/>
              </a:cxn>
              <a:cxn ang="0">
                <a:pos x="connsiteX2" y="connsiteY2"/>
              </a:cxn>
              <a:cxn ang="0">
                <a:pos x="connsiteX3" y="connsiteY3"/>
              </a:cxn>
            </a:cxnLst>
            <a:rect l="l" t="t" r="r" b="b"/>
            <a:pathLst>
              <a:path w="1588960" h="1157192">
                <a:moveTo>
                  <a:pt x="0" y="0"/>
                </a:moveTo>
                <a:lnTo>
                  <a:pt x="1588961" y="0"/>
                </a:lnTo>
                <a:lnTo>
                  <a:pt x="1588961" y="1157192"/>
                </a:lnTo>
                <a:lnTo>
                  <a:pt x="0" y="1157192"/>
                </a:lnTo>
                <a:close/>
              </a:path>
            </a:pathLst>
          </a:custGeom>
          <a:noFill/>
          <a:ln w="0" cap="flat">
            <a:noFill/>
            <a:prstDash val="solid"/>
            <a:miter/>
          </a:ln>
        </p:spPr>
        <p:txBody>
          <a:bodyPr rtlCol="0" anchor="ctr"/>
          <a:lstStyle/>
          <a:p>
            <a:endParaRPr lang="nl-NL"/>
          </a:p>
        </p:txBody>
      </p:sp>
    </p:spTree>
    <p:extLst>
      <p:ext uri="{BB962C8B-B14F-4D97-AF65-F5344CB8AC3E}">
        <p14:creationId xmlns:p14="http://schemas.microsoft.com/office/powerpoint/2010/main" val="1798079827"/>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 id="2147483732" r:id="rId18"/>
    <p:sldLayoutId id="2147483733" r:id="rId19"/>
    <p:sldLayoutId id="2147483734" r:id="rId20"/>
  </p:sldLayoutIdLst>
  <p:hf hdr="0" ftr="0" dt="0"/>
  <p:txStyles>
    <p:titleStyle>
      <a:lvl1pPr algn="l" defTabSz="914400" rtl="0" eaLnBrk="1" latinLnBrk="0" hangingPunct="1">
        <a:lnSpc>
          <a:spcPct val="90000"/>
        </a:lnSpc>
        <a:spcBef>
          <a:spcPct val="0"/>
        </a:spcBef>
        <a:buNone/>
        <a:defRPr sz="4000" b="1" kern="1200">
          <a:solidFill>
            <a:schemeClr val="accent1"/>
          </a:solidFill>
          <a:latin typeface="+mj-lt"/>
          <a:ea typeface="+mj-ea"/>
          <a:cs typeface="+mj-cs"/>
        </a:defRPr>
      </a:lvl1pPr>
    </p:titleStyle>
    <p:bodyStyle>
      <a:lvl1pPr marL="174625" indent="-174625" algn="l" defTabSz="914400" rtl="0" eaLnBrk="1" latinLnBrk="0" hangingPunct="1">
        <a:lnSpc>
          <a:spcPct val="90000"/>
        </a:lnSpc>
        <a:spcBef>
          <a:spcPts val="60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1pPr>
      <a:lvl2pPr marL="355600" indent="-177800" algn="l" defTabSz="914400" rtl="0" eaLnBrk="1" latinLnBrk="0" hangingPunct="1">
        <a:lnSpc>
          <a:spcPct val="90000"/>
        </a:lnSpc>
        <a:spcBef>
          <a:spcPts val="600"/>
        </a:spcBef>
        <a:spcAft>
          <a:spcPts val="600"/>
        </a:spcAft>
        <a:buClr>
          <a:schemeClr val="accent2"/>
        </a:buClr>
        <a:buFont typeface="Arial" panose="020B0604020202020204" pitchFamily="34" charset="0"/>
        <a:buChar char="•"/>
        <a:tabLst/>
        <a:defRPr sz="1800" kern="1200">
          <a:solidFill>
            <a:schemeClr val="tx1"/>
          </a:solidFill>
          <a:latin typeface="+mn-lt"/>
          <a:ea typeface="+mn-ea"/>
          <a:cs typeface="+mn-cs"/>
        </a:defRPr>
      </a:lvl2pPr>
      <a:lvl3pPr marL="531813" indent="-171450" algn="l" defTabSz="914400" rtl="0" eaLnBrk="1" latinLnBrk="0" hangingPunct="1">
        <a:lnSpc>
          <a:spcPct val="90000"/>
        </a:lnSpc>
        <a:spcBef>
          <a:spcPts val="600"/>
        </a:spcBef>
        <a:spcAft>
          <a:spcPts val="600"/>
        </a:spcAft>
        <a:buClr>
          <a:schemeClr val="accent4"/>
        </a:buClr>
        <a:buFont typeface="Segoe UI Light" panose="020B0502040204020203" pitchFamily="34" charset="0"/>
        <a:buChar char="–"/>
        <a:defRPr sz="1600" kern="1200">
          <a:solidFill>
            <a:schemeClr val="tx1"/>
          </a:solidFill>
          <a:latin typeface="+mn-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400" b="1" kern="1200">
          <a:solidFill>
            <a:schemeClr val="accent1"/>
          </a:solidFill>
          <a:latin typeface="+mj-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2000" b="1" kern="1200" cap="none" baseline="0">
          <a:solidFill>
            <a:schemeClr val="tx1"/>
          </a:solidFill>
          <a:latin typeface="+mj-lt"/>
          <a:ea typeface="+mn-ea"/>
          <a:cs typeface="+mn-cs"/>
        </a:defRPr>
      </a:lvl6pPr>
      <a:lvl7pPr marL="268288" indent="-268288" algn="l" defTabSz="914400" rtl="0" eaLnBrk="1" latinLnBrk="0" hangingPunct="1">
        <a:lnSpc>
          <a:spcPct val="90000"/>
        </a:lnSpc>
        <a:spcBef>
          <a:spcPts val="600"/>
        </a:spcBef>
        <a:spcAft>
          <a:spcPts val="600"/>
        </a:spcAft>
        <a:buClr>
          <a:schemeClr val="accent1"/>
        </a:buClr>
        <a:buFont typeface="+mj-lt"/>
        <a:buAutoNum type="arabicPeriod"/>
        <a:tabLst/>
        <a:defRPr sz="1800" kern="1200">
          <a:solidFill>
            <a:schemeClr val="tx1"/>
          </a:solidFill>
          <a:latin typeface="+mn-lt"/>
          <a:ea typeface="+mn-ea"/>
          <a:cs typeface="+mn-cs"/>
        </a:defRPr>
      </a:lvl7pPr>
      <a:lvl8pPr marL="269875" indent="-269875" algn="l" defTabSz="914400" rtl="0" eaLnBrk="1" latinLnBrk="0" hangingPunct="1">
        <a:lnSpc>
          <a:spcPct val="90000"/>
        </a:lnSpc>
        <a:spcBef>
          <a:spcPts val="600"/>
        </a:spcBef>
        <a:spcAft>
          <a:spcPts val="600"/>
        </a:spcAft>
        <a:buClr>
          <a:schemeClr val="accent1"/>
        </a:buClr>
        <a:buFont typeface="+mj-lt"/>
        <a:buAutoNum type="alphaLcPeriod"/>
        <a:defRPr sz="1600" kern="1200">
          <a:solidFill>
            <a:schemeClr val="tx1"/>
          </a:solidFill>
          <a:latin typeface="+mn-lt"/>
          <a:ea typeface="+mn-ea"/>
          <a:cs typeface="+mn-cs"/>
        </a:defRPr>
      </a:lvl8pPr>
      <a:lvl9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1600" i="1"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03">
          <p15:clr>
            <a:srgbClr val="A4A3A4"/>
          </p15:clr>
        </p15:guide>
        <p15:guide id="2" pos="453">
          <p15:clr>
            <a:srgbClr val="A4A3A4"/>
          </p15:clr>
        </p15:guide>
        <p15:guide id="3" orient="horz" pos="3674">
          <p15:clr>
            <a:srgbClr val="A4A3A4"/>
          </p15:clr>
        </p15:guide>
        <p15:guide id="6" pos="7226">
          <p15:clr>
            <a:srgbClr val="A4A3A4"/>
          </p15:clr>
        </p15:guide>
        <p15:guide id="9" orient="horz" pos="453">
          <p15:clr>
            <a:srgbClr val="A4A3A4"/>
          </p15:clr>
        </p15:guide>
        <p15:guide id="10" orient="horz" pos="731">
          <p15:clr>
            <a:srgbClr val="A4A3A4"/>
          </p15:clr>
        </p15:guide>
        <p15:guide id="12" orient="horz" pos="3997">
          <p15:clr>
            <a:srgbClr val="A4A3A4"/>
          </p15:clr>
        </p15:guide>
        <p15:guide id="13" pos="7680">
          <p15:clr>
            <a:srgbClr val="F26B43"/>
          </p15:clr>
        </p15:guide>
        <p15:guide id="14" orient="horz" pos="4320">
          <p15:clr>
            <a:srgbClr val="F26B43"/>
          </p15:clr>
        </p15:guide>
        <p15:guide id="15" orient="horz" pos="4088">
          <p15:clr>
            <a:srgbClr val="A4A3A4"/>
          </p15:clr>
        </p15:guide>
        <p15:guide id="16">
          <p15:clr>
            <a:srgbClr val="F26B43"/>
          </p15:clr>
        </p15:guide>
        <p15:guide id="17" orient="horz">
          <p15:clr>
            <a:srgbClr val="F26B43"/>
          </p15:clr>
        </p15:guide>
        <p15:guide id="18" orient="horz" pos="2160">
          <p15:clr>
            <a:srgbClr val="F26B43"/>
          </p15:clr>
        </p15:guide>
        <p15:guide id="19"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svg"/><Relationship Id="rId2" Type="http://schemas.openxmlformats.org/officeDocument/2006/relationships/notesSlide" Target="../notesSlides/notesSlide3.xml"/><Relationship Id="rId1" Type="http://schemas.openxmlformats.org/officeDocument/2006/relationships/slideLayout" Target="../slideLayouts/slideLayout24.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svg"/></Relationships>
</file>

<file path=ppt/slides/_rels/slide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36.xml"/><Relationship Id="rId6" Type="http://schemas.openxmlformats.org/officeDocument/2006/relationships/image" Target="../media/image24.svg"/><Relationship Id="rId5" Type="http://schemas.openxmlformats.org/officeDocument/2006/relationships/image" Target="../media/image23.png"/><Relationship Id="rId10" Type="http://schemas.openxmlformats.org/officeDocument/2006/relationships/image" Target="../media/image27.svg"/><Relationship Id="rId4" Type="http://schemas.openxmlformats.org/officeDocument/2006/relationships/image" Target="../media/image22.sv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15.png"/><Relationship Id="rId7" Type="http://schemas.openxmlformats.org/officeDocument/2006/relationships/image" Target="../media/image30.png"/><Relationship Id="rId12" Type="http://schemas.openxmlformats.org/officeDocument/2006/relationships/image" Target="../media/image35.svg"/><Relationship Id="rId2" Type="http://schemas.openxmlformats.org/officeDocument/2006/relationships/notesSlide" Target="../notesSlides/notesSlide5.xml"/><Relationship Id="rId1" Type="http://schemas.openxmlformats.org/officeDocument/2006/relationships/slideLayout" Target="../slideLayouts/slideLayout36.xml"/><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s>
</file>

<file path=ppt/slides/_rels/slide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slide" Target="slide9.xml"/><Relationship Id="rId5" Type="http://schemas.openxmlformats.org/officeDocument/2006/relationships/image" Target="../media/image16.sv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3" Type="http://schemas.openxmlformats.org/officeDocument/2006/relationships/image" Target="../media/image49.jpeg"/><Relationship Id="rId18" Type="http://schemas.openxmlformats.org/officeDocument/2006/relationships/image" Target="../media/image51.jpeg"/><Relationship Id="rId26" Type="http://schemas.openxmlformats.org/officeDocument/2006/relationships/image" Target="../media/image59.jpg"/><Relationship Id="rId3" Type="http://schemas.openxmlformats.org/officeDocument/2006/relationships/image" Target="../media/image39.jpeg"/><Relationship Id="rId21" Type="http://schemas.openxmlformats.org/officeDocument/2006/relationships/image" Target="../media/image54.jpg"/><Relationship Id="rId7" Type="http://schemas.openxmlformats.org/officeDocument/2006/relationships/image" Target="../media/image43.jpeg"/><Relationship Id="rId12" Type="http://schemas.openxmlformats.org/officeDocument/2006/relationships/image" Target="../media/image48.jpeg"/><Relationship Id="rId17" Type="http://schemas.openxmlformats.org/officeDocument/2006/relationships/slide" Target="slide16.xml"/><Relationship Id="rId25" Type="http://schemas.openxmlformats.org/officeDocument/2006/relationships/image" Target="../media/image58.jpg"/><Relationship Id="rId33" Type="http://schemas.openxmlformats.org/officeDocument/2006/relationships/image" Target="../media/image66.jpg"/><Relationship Id="rId2" Type="http://schemas.openxmlformats.org/officeDocument/2006/relationships/notesSlide" Target="../notesSlides/notesSlide7.xml"/><Relationship Id="rId16" Type="http://schemas.openxmlformats.org/officeDocument/2006/relationships/slide" Target="slide9.xml"/><Relationship Id="rId20" Type="http://schemas.openxmlformats.org/officeDocument/2006/relationships/image" Target="../media/image53.jpg"/><Relationship Id="rId29" Type="http://schemas.openxmlformats.org/officeDocument/2006/relationships/image" Target="../media/image62.jpg"/><Relationship Id="rId1" Type="http://schemas.openxmlformats.org/officeDocument/2006/relationships/slideLayout" Target="../slideLayouts/slideLayout17.xml"/><Relationship Id="rId6" Type="http://schemas.openxmlformats.org/officeDocument/2006/relationships/image" Target="../media/image42.jpeg"/><Relationship Id="rId11" Type="http://schemas.openxmlformats.org/officeDocument/2006/relationships/image" Target="../media/image47.jpeg"/><Relationship Id="rId24" Type="http://schemas.openxmlformats.org/officeDocument/2006/relationships/image" Target="../media/image57.jpg"/><Relationship Id="rId32" Type="http://schemas.openxmlformats.org/officeDocument/2006/relationships/image" Target="../media/image65.jpg"/><Relationship Id="rId5" Type="http://schemas.openxmlformats.org/officeDocument/2006/relationships/image" Target="../media/image41.jpeg"/><Relationship Id="rId15" Type="http://schemas.openxmlformats.org/officeDocument/2006/relationships/slide" Target="slide3.xml"/><Relationship Id="rId23" Type="http://schemas.openxmlformats.org/officeDocument/2006/relationships/image" Target="../media/image56.jpg"/><Relationship Id="rId28" Type="http://schemas.openxmlformats.org/officeDocument/2006/relationships/image" Target="../media/image61.jpg"/><Relationship Id="rId10" Type="http://schemas.openxmlformats.org/officeDocument/2006/relationships/image" Target="../media/image46.jpeg"/><Relationship Id="rId19" Type="http://schemas.openxmlformats.org/officeDocument/2006/relationships/image" Target="../media/image52.jpg"/><Relationship Id="rId31" Type="http://schemas.openxmlformats.org/officeDocument/2006/relationships/image" Target="../media/image64.jpg"/><Relationship Id="rId4" Type="http://schemas.openxmlformats.org/officeDocument/2006/relationships/image" Target="../media/image40.jpeg"/><Relationship Id="rId9" Type="http://schemas.openxmlformats.org/officeDocument/2006/relationships/image" Target="../media/image45.jpeg"/><Relationship Id="rId14" Type="http://schemas.openxmlformats.org/officeDocument/2006/relationships/image" Target="../media/image50.jpeg"/><Relationship Id="rId22" Type="http://schemas.openxmlformats.org/officeDocument/2006/relationships/image" Target="../media/image55.jpg"/><Relationship Id="rId27" Type="http://schemas.openxmlformats.org/officeDocument/2006/relationships/image" Target="../media/image60.jpg"/><Relationship Id="rId30" Type="http://schemas.openxmlformats.org/officeDocument/2006/relationships/image" Target="../media/image63.jpg"/><Relationship Id="rId8" Type="http://schemas.openxmlformats.org/officeDocument/2006/relationships/image" Target="../media/image44.jpeg"/></Relationships>
</file>

<file path=ppt/slides/_rels/slide10.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72.svg"/><Relationship Id="rId3" Type="http://schemas.microsoft.com/office/2018/10/relationships/comments" Target="../comments/modernComment_153_25586939.xml"/><Relationship Id="rId7" Type="http://schemas.openxmlformats.org/officeDocument/2006/relationships/image" Target="../media/image22.svg"/><Relationship Id="rId12" Type="http://schemas.openxmlformats.org/officeDocument/2006/relationships/image" Target="../media/image71.png"/><Relationship Id="rId2" Type="http://schemas.openxmlformats.org/officeDocument/2006/relationships/notesSlide" Target="../notesSlides/notesSlide8.xml"/><Relationship Id="rId1" Type="http://schemas.openxmlformats.org/officeDocument/2006/relationships/slideLayout" Target="../slideLayouts/slideLayout17.xml"/><Relationship Id="rId6" Type="http://schemas.openxmlformats.org/officeDocument/2006/relationships/image" Target="../media/image21.png"/><Relationship Id="rId11" Type="http://schemas.openxmlformats.org/officeDocument/2006/relationships/image" Target="../media/image70.svg"/><Relationship Id="rId5" Type="http://schemas.openxmlformats.org/officeDocument/2006/relationships/image" Target="../media/image16.svg"/><Relationship Id="rId10" Type="http://schemas.openxmlformats.org/officeDocument/2006/relationships/image" Target="../media/image69.png"/><Relationship Id="rId4" Type="http://schemas.openxmlformats.org/officeDocument/2006/relationships/image" Target="../media/image15.png"/><Relationship Id="rId9" Type="http://schemas.openxmlformats.org/officeDocument/2006/relationships/image" Target="../media/image68.svg"/></Relationships>
</file>

<file path=ppt/slides/_rels/slide11.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15.png"/><Relationship Id="rId7"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36.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 Id="rId9" Type="http://schemas.openxmlformats.org/officeDocument/2006/relationships/image" Target="../media/image7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hyperlink" Target="https://media.juridischloket.nl/Uitlegvideo_mail_opstellen_Pools_d1cc614c6f.mp4" TargetMode="Externa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3503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B3F2B2-D1F7-39C6-48DA-CC6ABC0C2343}"/>
              </a:ext>
            </a:extLst>
          </p:cNvPr>
          <p:cNvSpPr>
            <a:spLocks noGrp="1"/>
          </p:cNvSpPr>
          <p:nvPr>
            <p:ph type="title"/>
          </p:nvPr>
        </p:nvSpPr>
        <p:spPr>
          <a:xfrm>
            <a:off x="719137" y="3166700"/>
            <a:ext cx="10751274" cy="524600"/>
          </a:xfrm>
        </p:spPr>
        <p:txBody>
          <a:bodyPr/>
          <a:lstStyle/>
          <a:p>
            <a:r>
              <a:rPr lang="nl-NL" sz="7200" dirty="0">
                <a:solidFill>
                  <a:schemeClr val="bg1"/>
                </a:solidFill>
                <a:latin typeface="Arial Bold" panose="020B0704020202020204" pitchFamily="34" charset="0"/>
                <a:cs typeface="Arial Bold" panose="020B0704020202020204" pitchFamily="34" charset="0"/>
              </a:rPr>
              <a:t>Toegang tot het recht voor EU-arbeidsmigranten</a:t>
            </a:r>
          </a:p>
        </p:txBody>
      </p:sp>
      <p:sp>
        <p:nvSpPr>
          <p:cNvPr id="4" name="Tijdelijke aanduiding voor dianummer 3">
            <a:extLst>
              <a:ext uri="{FF2B5EF4-FFF2-40B4-BE49-F238E27FC236}">
                <a16:creationId xmlns:a16="http://schemas.microsoft.com/office/drawing/2014/main" id="{05C1C3A6-76DF-80FE-2C5C-BB878A42F835}"/>
              </a:ext>
            </a:extLst>
          </p:cNvPr>
          <p:cNvSpPr>
            <a:spLocks noGrp="1"/>
          </p:cNvSpPr>
          <p:nvPr>
            <p:ph type="sldNum" sz="quarter" idx="12"/>
          </p:nvPr>
        </p:nvSpPr>
        <p:spPr/>
        <p:txBody>
          <a:bodyPr/>
          <a:lstStyle/>
          <a:p>
            <a:fld id="{9E843DB9-9987-4157-AB9C-CEA8D7D910BB}" type="slidenum">
              <a:rPr lang="nl-NL" smtClean="0"/>
              <a:pPr/>
              <a:t>2</a:t>
            </a:fld>
            <a:endParaRPr lang="nl-NL" dirty="0"/>
          </a:p>
        </p:txBody>
      </p:sp>
      <p:pic>
        <p:nvPicPr>
          <p:cNvPr id="6" name="Afbeelding 5" descr="Afbeelding met Lettertype, Graphics, tekst, schermopname&#10;&#10;Automatisch gegenereerde beschrijving">
            <a:extLst>
              <a:ext uri="{FF2B5EF4-FFF2-40B4-BE49-F238E27FC236}">
                <a16:creationId xmlns:a16="http://schemas.microsoft.com/office/drawing/2014/main" id="{77701EE2-A9E9-89B8-8F08-DBD8D6E39D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949" y="358346"/>
            <a:ext cx="2840209" cy="1902940"/>
          </a:xfrm>
          <a:prstGeom prst="rect">
            <a:avLst/>
          </a:prstGeom>
        </p:spPr>
      </p:pic>
      <p:sp>
        <p:nvSpPr>
          <p:cNvPr id="7" name="Tekstvak 6">
            <a:extLst>
              <a:ext uri="{FF2B5EF4-FFF2-40B4-BE49-F238E27FC236}">
                <a16:creationId xmlns:a16="http://schemas.microsoft.com/office/drawing/2014/main" id="{C58261C8-6DE7-D4D7-0E6C-B1E7C71421E4}"/>
              </a:ext>
            </a:extLst>
          </p:cNvPr>
          <p:cNvSpPr txBox="1"/>
          <p:nvPr/>
        </p:nvSpPr>
        <p:spPr>
          <a:xfrm>
            <a:off x="9212643" y="1736686"/>
            <a:ext cx="2840209" cy="524600"/>
          </a:xfrm>
          <a:prstGeom prst="rect">
            <a:avLst/>
          </a:prstGeom>
          <a:noFill/>
        </p:spPr>
        <p:txBody>
          <a:bodyPr wrap="square" lIns="0" tIns="0" rIns="0" bIns="0" rtlCol="0">
            <a:noAutofit/>
          </a:bodyPr>
          <a:lstStyle/>
          <a:p>
            <a:pPr algn="l">
              <a:lnSpc>
                <a:spcPct val="90000"/>
              </a:lnSpc>
              <a:spcBef>
                <a:spcPts val="600"/>
              </a:spcBef>
              <a:spcAft>
                <a:spcPts val="600"/>
              </a:spcAft>
            </a:pPr>
            <a:r>
              <a:rPr lang="nl-NL" sz="2500" dirty="0">
                <a:solidFill>
                  <a:schemeClr val="bg1"/>
                </a:solidFill>
              </a:rPr>
              <a:t>18 maart 2025</a:t>
            </a:r>
            <a:endParaRPr lang="en-GB" sz="2500" dirty="0" err="1">
              <a:solidFill>
                <a:schemeClr val="bg1"/>
              </a:solidFill>
            </a:endParaRPr>
          </a:p>
        </p:txBody>
      </p:sp>
      <p:sp>
        <p:nvSpPr>
          <p:cNvPr id="9" name="Tijdelijke aanduiding voor tekst 8">
            <a:extLst>
              <a:ext uri="{FF2B5EF4-FFF2-40B4-BE49-F238E27FC236}">
                <a16:creationId xmlns:a16="http://schemas.microsoft.com/office/drawing/2014/main" id="{F7A00241-C6E3-6297-8314-7F29F25A4A39}"/>
              </a:ext>
            </a:extLst>
          </p:cNvPr>
          <p:cNvSpPr>
            <a:spLocks noGrp="1"/>
          </p:cNvSpPr>
          <p:nvPr>
            <p:ph type="body" sz="quarter" idx="13"/>
          </p:nvPr>
        </p:nvSpPr>
        <p:spPr/>
        <p:txBody>
          <a:bodyPr/>
          <a:lstStyle/>
          <a:p>
            <a:endParaRPr lang="en-GB"/>
          </a:p>
        </p:txBody>
      </p:sp>
    </p:spTree>
    <p:extLst>
      <p:ext uri="{BB962C8B-B14F-4D97-AF65-F5344CB8AC3E}">
        <p14:creationId xmlns:p14="http://schemas.microsoft.com/office/powerpoint/2010/main" val="226718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BE61EC47-1B36-848C-06F9-1002D600C8CA}"/>
              </a:ext>
            </a:extLst>
          </p:cNvPr>
          <p:cNvSpPr>
            <a:spLocks noGrp="1"/>
          </p:cNvSpPr>
          <p:nvPr>
            <p:ph type="title"/>
          </p:nvPr>
        </p:nvSpPr>
        <p:spPr>
          <a:xfrm>
            <a:off x="1158151" y="972572"/>
            <a:ext cx="5375999" cy="1000583"/>
          </a:xfrm>
        </p:spPr>
        <p:txBody>
          <a:bodyPr/>
          <a:lstStyle/>
          <a:p>
            <a:r>
              <a:rPr lang="nl-NL" dirty="0"/>
              <a:t>Ellen Timmermans</a:t>
            </a:r>
            <a:br>
              <a:rPr lang="nl-NL" dirty="0"/>
            </a:br>
            <a:endParaRPr lang="nl-NL" dirty="0">
              <a:cs typeface="Arial"/>
            </a:endParaRPr>
          </a:p>
        </p:txBody>
      </p:sp>
      <p:sp>
        <p:nvSpPr>
          <p:cNvPr id="4" name="Tijdelijke aanduiding voor dianummer 3">
            <a:extLst>
              <a:ext uri="{FF2B5EF4-FFF2-40B4-BE49-F238E27FC236}">
                <a16:creationId xmlns:a16="http://schemas.microsoft.com/office/drawing/2014/main" id="{CACF4E3C-E59E-C332-EACD-C7A0D45085BD}"/>
              </a:ext>
            </a:extLst>
          </p:cNvPr>
          <p:cNvSpPr>
            <a:spLocks noGrp="1"/>
          </p:cNvSpPr>
          <p:nvPr>
            <p:ph type="sldNum" sz="quarter" idx="16"/>
          </p:nvPr>
        </p:nvSpPr>
        <p:spPr>
          <a:xfrm>
            <a:off x="11697000" y="6344941"/>
            <a:ext cx="270000" cy="144759"/>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E843DB9-9987-4157-AB9C-CEA8D7D910BB}" type="slidenum">
              <a:rPr kumimoji="0" lang="nl-NL" sz="800" b="1" i="0" u="none" strike="noStrike" kern="1200" cap="none" spc="0" normalizeH="0" baseline="0" noProof="0" smtClean="0">
                <a:ln>
                  <a:noFill/>
                </a:ln>
                <a:solidFill>
                  <a:srgbClr val="0D4ACC"/>
                </a:solidFill>
                <a:effectLst/>
                <a:uLnTx/>
                <a:uFillTx/>
                <a:latin typeface="Arial"/>
                <a:ea typeface="+mn-ea"/>
                <a:cs typeface="Segoe UI Light" panose="020B0502040204020203"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nl-NL" sz="800" b="1" i="0" u="none" strike="noStrike" kern="1200" cap="none" spc="0" normalizeH="0" baseline="0" noProof="0">
              <a:ln>
                <a:noFill/>
              </a:ln>
              <a:solidFill>
                <a:srgbClr val="0D4ACC"/>
              </a:solidFill>
              <a:effectLst/>
              <a:uLnTx/>
              <a:uFillTx/>
              <a:latin typeface="Arial"/>
              <a:ea typeface="+mn-ea"/>
              <a:cs typeface="Segoe UI Light" panose="020B0502040204020203" pitchFamily="34" charset="0"/>
            </a:endParaRPr>
          </a:p>
        </p:txBody>
      </p:sp>
      <p:sp>
        <p:nvSpPr>
          <p:cNvPr id="9" name="Tijdelijke aanduiding voor tekst 8">
            <a:extLst>
              <a:ext uri="{FF2B5EF4-FFF2-40B4-BE49-F238E27FC236}">
                <a16:creationId xmlns:a16="http://schemas.microsoft.com/office/drawing/2014/main" id="{A29AECC4-4AF1-89B9-30BC-9C1DCB21D0F9}"/>
              </a:ext>
            </a:extLst>
          </p:cNvPr>
          <p:cNvSpPr>
            <a:spLocks noGrp="1"/>
          </p:cNvSpPr>
          <p:nvPr>
            <p:ph type="body" sz="quarter" idx="17"/>
          </p:nvPr>
        </p:nvSpPr>
        <p:spPr>
          <a:xfrm>
            <a:off x="1158151" y="1782602"/>
            <a:ext cx="5929231" cy="381919"/>
          </a:xfrm>
        </p:spPr>
        <p:txBody>
          <a:bodyPr vert="horz" lIns="0" tIns="0" rIns="0" bIns="0" rtlCol="0" anchor="t">
            <a:noAutofit/>
          </a:bodyPr>
          <a:lstStyle/>
          <a:p>
            <a:r>
              <a:rPr lang="nl-NL" dirty="0"/>
              <a:t>Kwartiermaker programma 'Toegang tot het Recht voor EU-Arbeidsmigranten'</a:t>
            </a:r>
            <a:endParaRPr lang="nl-NL" dirty="0">
              <a:cs typeface="Arial"/>
            </a:endParaRPr>
          </a:p>
        </p:txBody>
      </p:sp>
      <p:grpSp>
        <p:nvGrpSpPr>
          <p:cNvPr id="12" name="Groep 11">
            <a:extLst>
              <a:ext uri="{FF2B5EF4-FFF2-40B4-BE49-F238E27FC236}">
                <a16:creationId xmlns:a16="http://schemas.microsoft.com/office/drawing/2014/main" id="{083D5118-34A6-640A-077C-817776A62B43}"/>
              </a:ext>
            </a:extLst>
          </p:cNvPr>
          <p:cNvGrpSpPr/>
          <p:nvPr/>
        </p:nvGrpSpPr>
        <p:grpSpPr>
          <a:xfrm>
            <a:off x="91465" y="-17"/>
            <a:ext cx="539302" cy="516484"/>
            <a:chOff x="91465" y="-17"/>
            <a:chExt cx="539302" cy="516484"/>
          </a:xfrm>
        </p:grpSpPr>
        <p:sp>
          <p:nvSpPr>
            <p:cNvPr id="13" name="Rechthoek 12">
              <a:extLst>
                <a:ext uri="{FF2B5EF4-FFF2-40B4-BE49-F238E27FC236}">
                  <a16:creationId xmlns:a16="http://schemas.microsoft.com/office/drawing/2014/main" id="{6BC0CE3F-4591-D300-15E4-FE6CB42C0CE9}"/>
                </a:ext>
              </a:extLst>
            </p:cNvPr>
            <p:cNvSpPr/>
            <p:nvPr/>
          </p:nvSpPr>
          <p:spPr>
            <a:xfrm>
              <a:off x="166688" y="-17"/>
              <a:ext cx="392112" cy="392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914400" rtl="0" eaLnBrk="1" fontAlgn="auto" latinLnBrk="0" hangingPunct="1">
                <a:lnSpc>
                  <a:spcPct val="90000"/>
                </a:lnSpc>
                <a:spcBef>
                  <a:spcPts val="200"/>
                </a:spcBef>
                <a:spcAft>
                  <a:spcPts val="200"/>
                </a:spcAft>
                <a:buClrTx/>
                <a:buSzTx/>
                <a:buFontTx/>
                <a:buNone/>
                <a:tabLst/>
                <a:defRPr/>
              </a:pPr>
              <a:endParaRPr kumimoji="0" lang="nl-NL" sz="1600" b="0" i="0" u="none" strike="noStrike" kern="1200" cap="none" spc="0" normalizeH="0" baseline="0" noProof="0" err="1">
                <a:ln>
                  <a:noFill/>
                </a:ln>
                <a:solidFill>
                  <a:srgbClr val="FFFFFF"/>
                </a:solidFill>
                <a:effectLst/>
                <a:uLnTx/>
                <a:uFillTx/>
                <a:latin typeface="Arial"/>
                <a:ea typeface="+mn-ea"/>
                <a:cs typeface="+mn-cs"/>
              </a:endParaRPr>
            </a:p>
          </p:txBody>
        </p:sp>
        <p:pic>
          <p:nvPicPr>
            <p:cNvPr id="14" name="Graphic 13">
              <a:extLst>
                <a:ext uri="{FF2B5EF4-FFF2-40B4-BE49-F238E27FC236}">
                  <a16:creationId xmlns:a16="http://schemas.microsoft.com/office/drawing/2014/main" id="{3FE81459-A506-827A-C8CC-35BAD167EC97}"/>
                </a:ext>
              </a:extLst>
            </p:cNvPr>
            <p:cNvPicPr>
              <a:picLocks noChangeAspect="1"/>
            </p:cNvPicPr>
            <p:nvPr/>
          </p:nvPicPr>
          <p:blipFill>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25416" y="58711"/>
              <a:ext cx="274655" cy="274655"/>
            </a:xfrm>
            <a:prstGeom prst="rect">
              <a:avLst/>
            </a:prstGeom>
          </p:spPr>
        </p:pic>
        <p:sp>
          <p:nvSpPr>
            <p:cNvPr id="15" name="Rechthoek 14">
              <a:hlinkClick r:id="" action="ppaction://noaction"/>
              <a:extLst>
                <a:ext uri="{FF2B5EF4-FFF2-40B4-BE49-F238E27FC236}">
                  <a16:creationId xmlns:a16="http://schemas.microsoft.com/office/drawing/2014/main" id="{C1B7D7BF-7F76-B26D-BD9E-4E4E3C331F6C}"/>
                </a:ext>
              </a:extLst>
            </p:cNvPr>
            <p:cNvSpPr/>
            <p:nvPr/>
          </p:nvSpPr>
          <p:spPr>
            <a:xfrm>
              <a:off x="91465" y="-17"/>
              <a:ext cx="539302" cy="516484"/>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914400" rtl="0" eaLnBrk="1" fontAlgn="auto" latinLnBrk="0" hangingPunct="1">
                <a:lnSpc>
                  <a:spcPct val="90000"/>
                </a:lnSpc>
                <a:spcBef>
                  <a:spcPts val="200"/>
                </a:spcBef>
                <a:spcAft>
                  <a:spcPts val="200"/>
                </a:spcAft>
                <a:buClrTx/>
                <a:buSzTx/>
                <a:buFontTx/>
                <a:buNone/>
                <a:tabLst/>
                <a:defRPr/>
              </a:pPr>
              <a:endParaRPr kumimoji="0" lang="nl-NL" sz="1600" b="0" i="0" u="none" strike="noStrike" kern="1200" cap="none" spc="0" normalizeH="0" baseline="0" noProof="0" err="1">
                <a:ln>
                  <a:noFill/>
                </a:ln>
                <a:solidFill>
                  <a:srgbClr val="FFFFFF"/>
                </a:solidFill>
                <a:effectLst/>
                <a:uLnTx/>
                <a:uFillTx/>
                <a:latin typeface="Arial"/>
                <a:ea typeface="+mn-ea"/>
                <a:cs typeface="+mn-cs"/>
              </a:endParaRPr>
            </a:p>
          </p:txBody>
        </p:sp>
      </p:grpSp>
      <p:pic>
        <p:nvPicPr>
          <p:cNvPr id="17" name="Picture Placeholder 16">
            <a:extLst>
              <a:ext uri="{FF2B5EF4-FFF2-40B4-BE49-F238E27FC236}">
                <a16:creationId xmlns:a16="http://schemas.microsoft.com/office/drawing/2014/main" id="{6649D9FD-1072-52A4-B287-33B5FF8D062F}"/>
              </a:ext>
            </a:extLst>
          </p:cNvPr>
          <p:cNvPicPr>
            <a:picLocks noGrp="1" noChangeAspect="1"/>
          </p:cNvPicPr>
          <p:nvPr>
            <p:ph type="pic" sz="quarter" idx="13"/>
          </p:nvPr>
        </p:nvPicPr>
        <p:blipFill>
          <a:blip r:embed="rId5"/>
          <a:srcRect t="4156" b="4156"/>
          <a:stretch/>
        </p:blipFill>
        <p:spPr/>
      </p:pic>
      <p:sp>
        <p:nvSpPr>
          <p:cNvPr id="3" name="Text Placeholder 2">
            <a:extLst>
              <a:ext uri="{FF2B5EF4-FFF2-40B4-BE49-F238E27FC236}">
                <a16:creationId xmlns:a16="http://schemas.microsoft.com/office/drawing/2014/main" id="{3F6A5DAD-01AD-EA06-7A65-3F17004E6F16}"/>
              </a:ext>
            </a:extLst>
          </p:cNvPr>
          <p:cNvSpPr>
            <a:spLocks noGrp="1"/>
          </p:cNvSpPr>
          <p:nvPr>
            <p:ph type="body" idx="1"/>
          </p:nvPr>
        </p:nvSpPr>
        <p:spPr>
          <a:xfrm>
            <a:off x="1158151" y="2598368"/>
            <a:ext cx="6419834" cy="2562225"/>
          </a:xfrm>
        </p:spPr>
        <p:txBody>
          <a:bodyPr vert="horz" lIns="0" tIns="0" rIns="0" bIns="0" rtlCol="0" anchor="t">
            <a:noAutofit/>
          </a:bodyPr>
          <a:lstStyle/>
          <a:p>
            <a:r>
              <a:rPr lang="en-US" dirty="0">
                <a:cs typeface="Arial"/>
              </a:rPr>
              <a:t>15 </a:t>
            </a:r>
            <a:r>
              <a:rPr lang="en-US" dirty="0" err="1">
                <a:cs typeface="Arial"/>
              </a:rPr>
              <a:t>jaar</a:t>
            </a:r>
            <a:r>
              <a:rPr lang="en-US" dirty="0">
                <a:cs typeface="Arial"/>
              </a:rPr>
              <a:t> </a:t>
            </a:r>
            <a:r>
              <a:rPr lang="en-US" dirty="0" err="1">
                <a:cs typeface="Arial"/>
              </a:rPr>
              <a:t>Rechtspraak</a:t>
            </a:r>
            <a:r>
              <a:rPr lang="en-US" dirty="0">
                <a:cs typeface="Arial"/>
              </a:rPr>
              <a:t> (</a:t>
            </a:r>
            <a:r>
              <a:rPr lang="en-US" dirty="0" err="1">
                <a:cs typeface="Arial"/>
              </a:rPr>
              <a:t>mr</a:t>
            </a:r>
            <a:r>
              <a:rPr lang="en-US" dirty="0">
                <a:cs typeface="Arial"/>
              </a:rPr>
              <a:t> in </a:t>
            </a:r>
            <a:r>
              <a:rPr lang="en-US" dirty="0" err="1">
                <a:cs typeface="Arial"/>
              </a:rPr>
              <a:t>kanton</a:t>
            </a:r>
            <a:r>
              <a:rPr lang="en-US" dirty="0">
                <a:cs typeface="Arial"/>
              </a:rPr>
              <a:t> </a:t>
            </a:r>
            <a:r>
              <a:rPr lang="en-US" dirty="0" err="1">
                <a:cs typeface="Arial"/>
              </a:rPr>
              <a:t>en</a:t>
            </a:r>
            <a:r>
              <a:rPr lang="en-US" dirty="0">
                <a:cs typeface="Arial"/>
              </a:rPr>
              <a:t> </a:t>
            </a:r>
            <a:r>
              <a:rPr lang="en-US" dirty="0" err="1">
                <a:cs typeface="Arial"/>
              </a:rPr>
              <a:t>handel</a:t>
            </a:r>
            <a:r>
              <a:rPr lang="en-US" dirty="0">
                <a:cs typeface="Arial"/>
              </a:rPr>
              <a:t> </a:t>
            </a:r>
            <a:r>
              <a:rPr lang="en-US" dirty="0" err="1">
                <a:cs typeface="Arial"/>
              </a:rPr>
              <a:t>Rechtbank</a:t>
            </a:r>
            <a:r>
              <a:rPr lang="en-US" dirty="0">
                <a:cs typeface="Arial"/>
              </a:rPr>
              <a:t> Arnhem/Gelderland, </a:t>
            </a:r>
            <a:r>
              <a:rPr lang="en-US" dirty="0" err="1">
                <a:cs typeface="Arial"/>
              </a:rPr>
              <a:t>managementrollen</a:t>
            </a:r>
            <a:r>
              <a:rPr lang="en-US" dirty="0">
                <a:cs typeface="Arial"/>
              </a:rPr>
              <a:t> in Gelderland </a:t>
            </a:r>
            <a:r>
              <a:rPr lang="en-US" dirty="0" err="1">
                <a:cs typeface="Arial"/>
              </a:rPr>
              <a:t>en</a:t>
            </a:r>
            <a:r>
              <a:rPr lang="en-US" dirty="0">
                <a:cs typeface="Arial"/>
              </a:rPr>
              <a:t> Oost-Brabant (</a:t>
            </a:r>
            <a:r>
              <a:rPr lang="en-US" dirty="0" err="1">
                <a:cs typeface="Arial"/>
              </a:rPr>
              <a:t>afdelingsvoorzitter</a:t>
            </a:r>
            <a:r>
              <a:rPr lang="en-US" dirty="0">
                <a:cs typeface="Arial"/>
              </a:rPr>
              <a:t>, </a:t>
            </a:r>
            <a:r>
              <a:rPr lang="en-US" dirty="0" err="1">
                <a:cs typeface="Arial"/>
              </a:rPr>
              <a:t>integraal</a:t>
            </a:r>
            <a:r>
              <a:rPr lang="en-US" dirty="0">
                <a:cs typeface="Arial"/>
              </a:rPr>
              <a:t> </a:t>
            </a:r>
            <a:r>
              <a:rPr lang="en-US" dirty="0" err="1">
                <a:cs typeface="Arial"/>
              </a:rPr>
              <a:t>verantwoordelijk</a:t>
            </a:r>
            <a:r>
              <a:rPr lang="en-US" dirty="0">
                <a:cs typeface="Arial"/>
              </a:rPr>
              <a:t>), docent SSR, </a:t>
            </a:r>
            <a:r>
              <a:rPr lang="en-US" dirty="0" err="1">
                <a:cs typeface="Arial"/>
              </a:rPr>
              <a:t>strategisch</a:t>
            </a:r>
            <a:r>
              <a:rPr lang="en-US" dirty="0">
                <a:cs typeface="Arial"/>
              </a:rPr>
              <a:t> </a:t>
            </a:r>
            <a:r>
              <a:rPr lang="en-US" dirty="0" err="1">
                <a:cs typeface="Arial"/>
              </a:rPr>
              <a:t>adviseur</a:t>
            </a:r>
            <a:r>
              <a:rPr lang="en-US" dirty="0">
                <a:cs typeface="Arial"/>
              </a:rPr>
              <a:t> </a:t>
            </a:r>
            <a:r>
              <a:rPr lang="en-US" dirty="0" err="1">
                <a:cs typeface="Arial"/>
              </a:rPr>
              <a:t>RvdR</a:t>
            </a:r>
            <a:r>
              <a:rPr lang="en-US" dirty="0">
                <a:cs typeface="Arial"/>
              </a:rPr>
              <a:t> </a:t>
            </a:r>
          </a:p>
          <a:p>
            <a:pPr marL="0" indent="0">
              <a:buNone/>
            </a:pPr>
            <a:endParaRPr lang="en-US" dirty="0">
              <a:cs typeface="Arial"/>
            </a:endParaRPr>
          </a:p>
          <a:p>
            <a:r>
              <a:rPr lang="en-US" dirty="0">
                <a:cs typeface="Arial"/>
              </a:rPr>
              <a:t>        </a:t>
            </a:r>
            <a:r>
              <a:rPr lang="en-US" dirty="0" err="1">
                <a:cs typeface="Arial"/>
              </a:rPr>
              <a:t>Vertrouwen</a:t>
            </a:r>
            <a:r>
              <a:rPr lang="en-US" dirty="0">
                <a:cs typeface="Arial"/>
              </a:rPr>
              <a:t> in </a:t>
            </a:r>
            <a:r>
              <a:rPr lang="en-US" dirty="0" err="1">
                <a:cs typeface="Arial"/>
              </a:rPr>
              <a:t>rechtsstaat</a:t>
            </a:r>
            <a:r>
              <a:rPr lang="en-US" dirty="0">
                <a:cs typeface="Arial"/>
              </a:rPr>
              <a:t> door </a:t>
            </a:r>
            <a:r>
              <a:rPr lang="en-US" b="1" dirty="0" err="1">
                <a:cs typeface="Arial"/>
              </a:rPr>
              <a:t>burgergerichte</a:t>
            </a:r>
            <a:r>
              <a:rPr lang="en-US" dirty="0">
                <a:cs typeface="Arial"/>
              </a:rPr>
              <a:t> </a:t>
            </a:r>
            <a:r>
              <a:rPr lang="en-US" dirty="0" err="1">
                <a:cs typeface="Arial"/>
              </a:rPr>
              <a:t>rechtspleging</a:t>
            </a:r>
            <a:r>
              <a:rPr lang="en-US" dirty="0">
                <a:cs typeface="Arial"/>
              </a:rPr>
              <a:t>, </a:t>
            </a:r>
            <a:r>
              <a:rPr lang="en-US" b="1" dirty="0" err="1">
                <a:cs typeface="Arial"/>
              </a:rPr>
              <a:t>compassievolle</a:t>
            </a:r>
            <a:r>
              <a:rPr lang="en-US" b="1" dirty="0">
                <a:cs typeface="Arial"/>
              </a:rPr>
              <a:t>, </a:t>
            </a:r>
            <a:r>
              <a:rPr lang="en-US" b="1" dirty="0" err="1">
                <a:cs typeface="Arial"/>
              </a:rPr>
              <a:t>holistische</a:t>
            </a:r>
            <a:r>
              <a:rPr lang="en-US" dirty="0">
                <a:cs typeface="Arial"/>
              </a:rPr>
              <a:t> </a:t>
            </a:r>
            <a:r>
              <a:rPr lang="en-US" dirty="0" err="1">
                <a:cs typeface="Arial"/>
              </a:rPr>
              <a:t>benadering</a:t>
            </a:r>
            <a:r>
              <a:rPr lang="en-US" dirty="0">
                <a:cs typeface="Arial"/>
              </a:rPr>
              <a:t> van de </a:t>
            </a:r>
            <a:r>
              <a:rPr lang="en-US" dirty="0" err="1">
                <a:cs typeface="Arial"/>
              </a:rPr>
              <a:t>problematiek</a:t>
            </a:r>
            <a:r>
              <a:rPr lang="en-US" dirty="0">
                <a:cs typeface="Arial"/>
              </a:rPr>
              <a:t> </a:t>
            </a:r>
            <a:r>
              <a:rPr lang="en-US" dirty="0" err="1">
                <a:cs typeface="Arial"/>
              </a:rPr>
              <a:t>rechtzoekende</a:t>
            </a:r>
            <a:r>
              <a:rPr lang="en-US" dirty="0">
                <a:cs typeface="Arial"/>
              </a:rPr>
              <a:t>, </a:t>
            </a:r>
            <a:r>
              <a:rPr lang="en-US" b="1" dirty="0" err="1">
                <a:cs typeface="Arial"/>
              </a:rPr>
              <a:t>responsiviteit</a:t>
            </a:r>
            <a:r>
              <a:rPr lang="en-US" b="1" dirty="0">
                <a:cs typeface="Arial"/>
              </a:rPr>
              <a:t>. </a:t>
            </a:r>
            <a:r>
              <a:rPr lang="en-US" dirty="0">
                <a:cs typeface="Arial"/>
              </a:rPr>
              <a:t> </a:t>
            </a:r>
            <a:r>
              <a:rPr lang="en-US" b="1" dirty="0" err="1">
                <a:cs typeface="Arial"/>
              </a:rPr>
              <a:t>Ondernemend</a:t>
            </a:r>
            <a:r>
              <a:rPr lang="en-US" dirty="0">
                <a:cs typeface="Arial"/>
              </a:rPr>
              <a:t> </a:t>
            </a:r>
            <a:r>
              <a:rPr lang="en-US" dirty="0" err="1">
                <a:cs typeface="Arial"/>
              </a:rPr>
              <a:t>en</a:t>
            </a:r>
            <a:r>
              <a:rPr lang="en-US" dirty="0">
                <a:cs typeface="Arial"/>
              </a:rPr>
              <a:t> </a:t>
            </a:r>
            <a:r>
              <a:rPr lang="en-US" i="1" dirty="0">
                <a:cs typeface="Arial"/>
              </a:rPr>
              <a:t>Just do it</a:t>
            </a:r>
            <a:r>
              <a:rPr lang="en-US" dirty="0">
                <a:cs typeface="Arial"/>
              </a:rPr>
              <a:t>!</a:t>
            </a:r>
          </a:p>
          <a:p>
            <a:pPr marL="285750" indent="-285750"/>
            <a:r>
              <a:rPr lang="en-US" dirty="0" err="1">
                <a:cs typeface="Arial"/>
              </a:rPr>
              <a:t>Sinds</a:t>
            </a:r>
            <a:r>
              <a:rPr lang="en-US" dirty="0">
                <a:cs typeface="Arial"/>
              </a:rPr>
              <a:t> </a:t>
            </a:r>
            <a:r>
              <a:rPr lang="en-US" dirty="0" err="1">
                <a:cs typeface="Arial"/>
              </a:rPr>
              <a:t>maart</a:t>
            </a:r>
            <a:r>
              <a:rPr lang="en-US" dirty="0">
                <a:cs typeface="Arial"/>
              </a:rPr>
              <a:t> 2024 Het </a:t>
            </a:r>
            <a:r>
              <a:rPr lang="en-US" dirty="0" err="1">
                <a:cs typeface="Arial"/>
              </a:rPr>
              <a:t>Juridisch</a:t>
            </a:r>
            <a:r>
              <a:rPr lang="en-US" dirty="0">
                <a:cs typeface="Arial"/>
              </a:rPr>
              <a:t> </a:t>
            </a:r>
            <a:r>
              <a:rPr lang="en-US" dirty="0" err="1">
                <a:cs typeface="Arial"/>
              </a:rPr>
              <a:t>Loket</a:t>
            </a:r>
            <a:endParaRPr lang="en-US">
              <a:cs typeface="Arial"/>
            </a:endParaRPr>
          </a:p>
        </p:txBody>
      </p:sp>
      <p:pic>
        <p:nvPicPr>
          <p:cNvPr id="2" name="Graphic 1" descr="Hart silhouet">
            <a:extLst>
              <a:ext uri="{FF2B5EF4-FFF2-40B4-BE49-F238E27FC236}">
                <a16:creationId xmlns:a16="http://schemas.microsoft.com/office/drawing/2014/main" id="{49E2104A-608C-234B-D026-BDE7F5D13F6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266187" y="3782292"/>
            <a:ext cx="567160" cy="557514"/>
          </a:xfrm>
          <a:prstGeom prst="rect">
            <a:avLst/>
          </a:prstGeom>
        </p:spPr>
      </p:pic>
    </p:spTree>
    <p:extLst>
      <p:ext uri="{BB962C8B-B14F-4D97-AF65-F5344CB8AC3E}">
        <p14:creationId xmlns:p14="http://schemas.microsoft.com/office/powerpoint/2010/main" val="30037946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Tijdelijke aanduiding voor afbeelding 11" descr="Afbeelding met persoon, kleding, Menselijk gezicht, glimlach&#10;&#10;Automatisch gegenereerde beschrijving">
            <a:extLst>
              <a:ext uri="{FF2B5EF4-FFF2-40B4-BE49-F238E27FC236}">
                <a16:creationId xmlns:a16="http://schemas.microsoft.com/office/drawing/2014/main" id="{70012BB1-D811-16CF-2D80-935DE219E742}"/>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t="6171" b="18836"/>
          <a:stretch/>
        </p:blipFill>
        <p:spPr>
          <a:xfrm>
            <a:off x="6096000" y="0"/>
            <a:ext cx="6096000" cy="6858000"/>
          </a:xfrm>
        </p:spPr>
      </p:pic>
      <p:sp>
        <p:nvSpPr>
          <p:cNvPr id="6" name="Tijdelijke aanduiding voor verticale tekst 5">
            <a:extLst>
              <a:ext uri="{FF2B5EF4-FFF2-40B4-BE49-F238E27FC236}">
                <a16:creationId xmlns:a16="http://schemas.microsoft.com/office/drawing/2014/main" id="{E244C659-AF1E-7806-416D-503BCED44A7E}"/>
              </a:ext>
            </a:extLst>
          </p:cNvPr>
          <p:cNvSpPr>
            <a:spLocks noGrp="1"/>
          </p:cNvSpPr>
          <p:nvPr>
            <p:ph type="body" orient="vert" idx="1"/>
          </p:nvPr>
        </p:nvSpPr>
        <p:spPr>
          <a:xfrm>
            <a:off x="719138" y="2989100"/>
            <a:ext cx="4655999" cy="3868900"/>
          </a:xfrm>
        </p:spPr>
        <p:txBody>
          <a:bodyPr vert="horz" lIns="0" tIns="0" rIns="0" bIns="0" rtlCol="0" anchor="t">
            <a:noAutofit/>
          </a:bodyPr>
          <a:lstStyle/>
          <a:p>
            <a:r>
              <a:rPr lang="nl-NL" dirty="0"/>
              <a:t>Een van de aanbevelingen van de Aanjaagteam Roemer – </a:t>
            </a:r>
            <a:r>
              <a:rPr lang="nl-NL" i="1" dirty="0"/>
              <a:t>Geen Tweederangsburgers - Aanbevelingen om misstanden bij arbeidsmigranten in Nederland tegen te gaan - 2020</a:t>
            </a:r>
            <a:endParaRPr lang="nl-NL" i="1" dirty="0">
              <a:cs typeface="Arial"/>
            </a:endParaRPr>
          </a:p>
          <a:p>
            <a:r>
              <a:rPr lang="nl-NL" dirty="0"/>
              <a:t>In opdracht van min J&amp;V en SZW</a:t>
            </a:r>
            <a:endParaRPr lang="nl-NL" dirty="0">
              <a:cs typeface="Arial"/>
            </a:endParaRPr>
          </a:p>
          <a:p>
            <a:r>
              <a:rPr lang="nl-NL" dirty="0"/>
              <a:t>Voornamelijk MOE-landen (Polen, Roemenië, Bulgarije)</a:t>
            </a:r>
          </a:p>
          <a:p>
            <a:r>
              <a:rPr lang="nl-NL" dirty="0">
                <a:cs typeface="Arial"/>
              </a:rPr>
              <a:t>Steeds meer 'derdelanders' in EU-uitzendconstructies</a:t>
            </a:r>
          </a:p>
        </p:txBody>
      </p:sp>
      <p:sp>
        <p:nvSpPr>
          <p:cNvPr id="3" name="Tijdelijke aanduiding voor dianummer 2">
            <a:extLst>
              <a:ext uri="{FF2B5EF4-FFF2-40B4-BE49-F238E27FC236}">
                <a16:creationId xmlns:a16="http://schemas.microsoft.com/office/drawing/2014/main" id="{CBF271B2-F8A6-C01C-241E-57A7A1DE2C3A}"/>
              </a:ext>
            </a:extLst>
          </p:cNvPr>
          <p:cNvSpPr>
            <a:spLocks noGrp="1"/>
          </p:cNvSpPr>
          <p:nvPr>
            <p:ph type="sldNum" sz="quarter" idx="16"/>
          </p:nvPr>
        </p:nvSpPr>
        <p:spPr/>
        <p:txBody>
          <a:bodyPr/>
          <a:lstStyle/>
          <a:p>
            <a:fld id="{9E843DB9-9987-4157-AB9C-CEA8D7D910BB}" type="slidenum">
              <a:rPr lang="nl-NL" smtClean="0"/>
              <a:pPr/>
              <a:t>4</a:t>
            </a:fld>
            <a:endParaRPr lang="nl-NL"/>
          </a:p>
        </p:txBody>
      </p:sp>
      <p:sp>
        <p:nvSpPr>
          <p:cNvPr id="13" name="Tekstvak 12">
            <a:extLst>
              <a:ext uri="{FF2B5EF4-FFF2-40B4-BE49-F238E27FC236}">
                <a16:creationId xmlns:a16="http://schemas.microsoft.com/office/drawing/2014/main" id="{BFF863AE-E07E-12D7-C25D-76D2B2772419}"/>
              </a:ext>
            </a:extLst>
          </p:cNvPr>
          <p:cNvSpPr txBox="1"/>
          <p:nvPr/>
        </p:nvSpPr>
        <p:spPr>
          <a:xfrm>
            <a:off x="719138" y="1770470"/>
            <a:ext cx="4873942" cy="975360"/>
          </a:xfrm>
          <a:prstGeom prst="rect">
            <a:avLst/>
          </a:prstGeom>
          <a:noFill/>
        </p:spPr>
        <p:txBody>
          <a:bodyPr wrap="square" lIns="0" tIns="0" rIns="0" bIns="0" rtlCol="0" anchor="t">
            <a:noAutofit/>
          </a:bodyPr>
          <a:lstStyle/>
          <a:p>
            <a:pPr>
              <a:lnSpc>
                <a:spcPct val="90000"/>
              </a:lnSpc>
              <a:spcBef>
                <a:spcPts val="600"/>
              </a:spcBef>
              <a:spcAft>
                <a:spcPts val="600"/>
              </a:spcAft>
            </a:pPr>
            <a:r>
              <a:rPr lang="nl-NL" sz="2000" b="1" i="1" dirty="0"/>
              <a:t>“Toegang tot het recht organiseren voor        </a:t>
            </a:r>
          </a:p>
          <a:p>
            <a:pPr>
              <a:lnSpc>
                <a:spcPct val="90000"/>
              </a:lnSpc>
              <a:spcBef>
                <a:spcPts val="600"/>
              </a:spcBef>
              <a:spcAft>
                <a:spcPts val="600"/>
              </a:spcAft>
            </a:pPr>
            <a:r>
              <a:rPr lang="nl-NL" sz="2000" b="1" i="1" dirty="0"/>
              <a:t>   kwetsbare EU-arbeidsmigranten.”</a:t>
            </a:r>
            <a:endParaRPr lang="en-GB" sz="2000" b="1" i="1" dirty="0" err="1"/>
          </a:p>
        </p:txBody>
      </p:sp>
      <p:sp>
        <p:nvSpPr>
          <p:cNvPr id="14" name="Titel 5">
            <a:extLst>
              <a:ext uri="{FF2B5EF4-FFF2-40B4-BE49-F238E27FC236}">
                <a16:creationId xmlns:a16="http://schemas.microsoft.com/office/drawing/2014/main" id="{3AE9DA8E-4F0B-9093-FFE1-574202A9EBF8}"/>
              </a:ext>
            </a:extLst>
          </p:cNvPr>
          <p:cNvSpPr txBox="1">
            <a:spLocks/>
          </p:cNvSpPr>
          <p:nvPr/>
        </p:nvSpPr>
        <p:spPr>
          <a:xfrm>
            <a:off x="719138" y="697711"/>
            <a:ext cx="10751274" cy="52460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4000" b="1" kern="1200">
                <a:solidFill>
                  <a:schemeClr val="accent1"/>
                </a:solidFill>
                <a:latin typeface="+mj-lt"/>
                <a:ea typeface="+mj-ea"/>
                <a:cs typeface="+mj-cs"/>
              </a:defRPr>
            </a:lvl1pPr>
          </a:lstStyle>
          <a:p>
            <a:r>
              <a:rPr lang="nl-NL" dirty="0"/>
              <a:t>De opdracht</a:t>
            </a:r>
          </a:p>
        </p:txBody>
      </p:sp>
    </p:spTree>
    <p:extLst>
      <p:ext uri="{BB962C8B-B14F-4D97-AF65-F5344CB8AC3E}">
        <p14:creationId xmlns:p14="http://schemas.microsoft.com/office/powerpoint/2010/main" val="4772744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FE9BBA40-CA28-0735-7660-97DD718E3738}"/>
              </a:ext>
            </a:extLst>
          </p:cNvPr>
          <p:cNvSpPr>
            <a:spLocks noGrp="1"/>
          </p:cNvSpPr>
          <p:nvPr>
            <p:ph type="title"/>
          </p:nvPr>
        </p:nvSpPr>
        <p:spPr>
          <a:xfrm>
            <a:off x="720001" y="720000"/>
            <a:ext cx="10751274" cy="524600"/>
          </a:xfrm>
        </p:spPr>
        <p:txBody>
          <a:bodyPr/>
          <a:lstStyle/>
          <a:p>
            <a:r>
              <a:rPr lang="nl-NL" dirty="0"/>
              <a:t>Toegankelijkheid </a:t>
            </a:r>
            <a:br>
              <a:rPr lang="nl-NL" dirty="0"/>
            </a:br>
            <a:endParaRPr lang="nl-NL" dirty="0"/>
          </a:p>
        </p:txBody>
      </p:sp>
      <p:sp>
        <p:nvSpPr>
          <p:cNvPr id="9" name="Tijdelijke aanduiding voor dianummer 8">
            <a:extLst>
              <a:ext uri="{FF2B5EF4-FFF2-40B4-BE49-F238E27FC236}">
                <a16:creationId xmlns:a16="http://schemas.microsoft.com/office/drawing/2014/main" id="{9F977B05-7E5B-F585-9157-027644F2F29B}"/>
              </a:ext>
            </a:extLst>
          </p:cNvPr>
          <p:cNvSpPr>
            <a:spLocks noGrp="1"/>
          </p:cNvSpPr>
          <p:nvPr>
            <p:ph type="sldNum" sz="quarter" idx="12"/>
          </p:nvPr>
        </p:nvSpPr>
        <p:spPr>
          <a:xfrm>
            <a:off x="11697000" y="6344941"/>
            <a:ext cx="270000" cy="144759"/>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E843DB9-9987-4157-AB9C-CEA8D7D910BB}" type="slidenum">
              <a:rPr kumimoji="0" lang="nl-NL" sz="800" b="1" i="0" u="none" strike="noStrike" kern="1200" cap="none" spc="0" normalizeH="0" baseline="0" noProof="0" smtClean="0">
                <a:ln>
                  <a:noFill/>
                </a:ln>
                <a:solidFill>
                  <a:srgbClr val="0D4ACC"/>
                </a:solidFill>
                <a:effectLst/>
                <a:uLnTx/>
                <a:uFillTx/>
                <a:latin typeface="Arial"/>
                <a:ea typeface="+mn-ea"/>
                <a:cs typeface="Segoe UI Light" panose="020B0502040204020203"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nl-NL" sz="800" b="1" i="0" u="none" strike="noStrike" kern="1200" cap="none" spc="0" normalizeH="0" baseline="0" noProof="0" dirty="0">
              <a:ln>
                <a:noFill/>
              </a:ln>
              <a:solidFill>
                <a:srgbClr val="0D4ACC"/>
              </a:solidFill>
              <a:effectLst/>
              <a:uLnTx/>
              <a:uFillTx/>
              <a:latin typeface="Arial"/>
              <a:ea typeface="+mn-ea"/>
              <a:cs typeface="Segoe UI Light" panose="020B0502040204020203" pitchFamily="34" charset="0"/>
            </a:endParaRPr>
          </a:p>
        </p:txBody>
      </p:sp>
      <p:sp>
        <p:nvSpPr>
          <p:cNvPr id="7" name="Tijdelijke aanduiding voor tekst 6">
            <a:extLst>
              <a:ext uri="{FF2B5EF4-FFF2-40B4-BE49-F238E27FC236}">
                <a16:creationId xmlns:a16="http://schemas.microsoft.com/office/drawing/2014/main" id="{40B7555B-1DFE-B757-9A03-DACB9E6DE992}"/>
              </a:ext>
            </a:extLst>
          </p:cNvPr>
          <p:cNvSpPr>
            <a:spLocks noGrp="1"/>
          </p:cNvSpPr>
          <p:nvPr>
            <p:ph type="body" sz="quarter" idx="13"/>
          </p:nvPr>
        </p:nvSpPr>
        <p:spPr>
          <a:xfrm>
            <a:off x="719137" y="472916"/>
            <a:ext cx="10752215" cy="246221"/>
          </a:xfrm>
        </p:spPr>
        <p:txBody>
          <a:bodyPr/>
          <a:lstStyle/>
          <a:p>
            <a:r>
              <a:rPr lang="nl-NL" dirty="0"/>
              <a:t>02. Regulier hJL</a:t>
            </a:r>
          </a:p>
        </p:txBody>
      </p:sp>
      <p:sp>
        <p:nvSpPr>
          <p:cNvPr id="8" name="Rechthoek 7">
            <a:extLst>
              <a:ext uri="{FF2B5EF4-FFF2-40B4-BE49-F238E27FC236}">
                <a16:creationId xmlns:a16="http://schemas.microsoft.com/office/drawing/2014/main" id="{646422CC-9B11-790F-6B14-D7B4EBFAE206}"/>
              </a:ext>
            </a:extLst>
          </p:cNvPr>
          <p:cNvSpPr/>
          <p:nvPr/>
        </p:nvSpPr>
        <p:spPr>
          <a:xfrm>
            <a:off x="6101279" y="21582"/>
            <a:ext cx="609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914400" rtl="0" eaLnBrk="1" fontAlgn="auto" latinLnBrk="0" hangingPunct="1">
              <a:lnSpc>
                <a:spcPct val="90000"/>
              </a:lnSpc>
              <a:spcBef>
                <a:spcPts val="200"/>
              </a:spcBef>
              <a:spcAft>
                <a:spcPts val="200"/>
              </a:spcAft>
              <a:buClrTx/>
              <a:buSzTx/>
              <a:buFontTx/>
              <a:buNone/>
              <a:tabLst/>
              <a:defRPr/>
            </a:pPr>
            <a:endParaRPr kumimoji="0" lang="nl-NL" sz="16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13" name="Tekstvak 12">
            <a:extLst>
              <a:ext uri="{FF2B5EF4-FFF2-40B4-BE49-F238E27FC236}">
                <a16:creationId xmlns:a16="http://schemas.microsoft.com/office/drawing/2014/main" id="{E94CB849-874C-B354-917D-645AE39FB1A0}"/>
              </a:ext>
            </a:extLst>
          </p:cNvPr>
          <p:cNvSpPr txBox="1"/>
          <p:nvPr/>
        </p:nvSpPr>
        <p:spPr>
          <a:xfrm>
            <a:off x="1283970" y="1592263"/>
            <a:ext cx="3479800" cy="431800"/>
          </a:xfrm>
          <a:prstGeom prst="rect">
            <a:avLst/>
          </a:prstGeom>
          <a:noFill/>
        </p:spPr>
        <p:txBody>
          <a:bodyPr wrap="none" lIns="0" tIns="0" rIns="0" bIns="0" rtlCol="0" anchor="b">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3200" b="1" i="0" u="none" strike="noStrike" kern="1200" cap="none" spc="0" normalizeH="0" baseline="0" noProof="0" dirty="0">
                <a:ln>
                  <a:noFill/>
                </a:ln>
                <a:solidFill>
                  <a:srgbClr val="0D4ACC"/>
                </a:solidFill>
                <a:effectLst/>
                <a:uLnTx/>
                <a:uFillTx/>
                <a:latin typeface="Arial"/>
                <a:ea typeface="+mn-ea"/>
                <a:cs typeface="+mn-cs"/>
              </a:rPr>
              <a:t>Op 53</a:t>
            </a:r>
          </a:p>
        </p:txBody>
      </p:sp>
      <p:sp>
        <p:nvSpPr>
          <p:cNvPr id="14" name="Tekstvak 13">
            <a:extLst>
              <a:ext uri="{FF2B5EF4-FFF2-40B4-BE49-F238E27FC236}">
                <a16:creationId xmlns:a16="http://schemas.microsoft.com/office/drawing/2014/main" id="{1F57E896-CA28-9C3E-BBC8-3E1C4F2ED198}"/>
              </a:ext>
            </a:extLst>
          </p:cNvPr>
          <p:cNvSpPr txBox="1"/>
          <p:nvPr/>
        </p:nvSpPr>
        <p:spPr>
          <a:xfrm>
            <a:off x="1283970" y="3280569"/>
            <a:ext cx="3479800" cy="431800"/>
          </a:xfrm>
          <a:prstGeom prst="rect">
            <a:avLst/>
          </a:prstGeom>
          <a:noFill/>
        </p:spPr>
        <p:txBody>
          <a:bodyPr wrap="none" lIns="0" tIns="0" rIns="0" bIns="0" rtlCol="0" anchor="b">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3200" b="1" i="0" u="none" strike="noStrike" kern="1200" cap="none" spc="0" normalizeH="0" baseline="0" noProof="0" dirty="0">
                <a:ln>
                  <a:noFill/>
                </a:ln>
                <a:solidFill>
                  <a:srgbClr val="0D4ACC"/>
                </a:solidFill>
                <a:effectLst/>
                <a:uLnTx/>
                <a:uFillTx/>
                <a:latin typeface="Arial"/>
                <a:ea typeface="+mn-ea"/>
                <a:cs typeface="+mn-cs"/>
              </a:rPr>
              <a:t>0800-8020</a:t>
            </a:r>
          </a:p>
        </p:txBody>
      </p:sp>
      <p:sp>
        <p:nvSpPr>
          <p:cNvPr id="15" name="Tekstvak 14">
            <a:extLst>
              <a:ext uri="{FF2B5EF4-FFF2-40B4-BE49-F238E27FC236}">
                <a16:creationId xmlns:a16="http://schemas.microsoft.com/office/drawing/2014/main" id="{F80FBFC4-3B04-6ABB-FA9A-170EDD24B900}"/>
              </a:ext>
            </a:extLst>
          </p:cNvPr>
          <p:cNvSpPr txBox="1"/>
          <p:nvPr/>
        </p:nvSpPr>
        <p:spPr>
          <a:xfrm>
            <a:off x="1283970" y="4968875"/>
            <a:ext cx="3479800" cy="431800"/>
          </a:xfrm>
          <a:prstGeom prst="rect">
            <a:avLst/>
          </a:prstGeom>
          <a:noFill/>
        </p:spPr>
        <p:txBody>
          <a:bodyPr wrap="none" lIns="0" tIns="0" rIns="0" bIns="0" rtlCol="0" anchor="b">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3200" b="1" i="0" u="none" strike="noStrike" kern="1200" cap="none" spc="0" normalizeH="0" baseline="0" noProof="0" dirty="0">
              <a:ln>
                <a:noFill/>
              </a:ln>
              <a:solidFill>
                <a:srgbClr val="0D4ACC"/>
              </a:solidFill>
              <a:effectLst/>
              <a:uLnTx/>
              <a:uFillTx/>
              <a:latin typeface="Arial"/>
              <a:ea typeface="+mn-ea"/>
              <a:cs typeface="+mn-cs"/>
            </a:endParaRPr>
          </a:p>
        </p:txBody>
      </p:sp>
      <p:sp>
        <p:nvSpPr>
          <p:cNvPr id="16" name="Tekstvak 15">
            <a:extLst>
              <a:ext uri="{FF2B5EF4-FFF2-40B4-BE49-F238E27FC236}">
                <a16:creationId xmlns:a16="http://schemas.microsoft.com/office/drawing/2014/main" id="{4B90DA7B-3D66-E8F8-B829-F670ADFA02BC}"/>
              </a:ext>
            </a:extLst>
          </p:cNvPr>
          <p:cNvSpPr txBox="1"/>
          <p:nvPr/>
        </p:nvSpPr>
        <p:spPr>
          <a:xfrm>
            <a:off x="1283970" y="2024063"/>
            <a:ext cx="3479800" cy="431800"/>
          </a:xfrm>
          <a:prstGeom prst="rect">
            <a:avLst/>
          </a:prstGeom>
          <a:noFill/>
        </p:spPr>
        <p:txBody>
          <a:bodyPr wrap="none"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800" b="0" i="0" u="none" strike="noStrike" kern="1200" cap="none" spc="0" normalizeH="0" baseline="0" noProof="0" dirty="0">
                <a:ln>
                  <a:noFill/>
                </a:ln>
                <a:solidFill>
                  <a:srgbClr val="000000"/>
                </a:solidFill>
                <a:effectLst/>
                <a:uLnTx/>
                <a:uFillTx/>
                <a:latin typeface="Arial"/>
                <a:ea typeface="+mn-ea"/>
                <a:cs typeface="+mn-cs"/>
              </a:rPr>
              <a:t>plekken in het land kunnen mensen </a:t>
            </a:r>
            <a:br>
              <a:rPr kumimoji="0" lang="nl-NL" sz="1800" b="0" i="0" u="none" strike="noStrike" kern="1200" cap="none" spc="0" normalizeH="0" baseline="0" noProof="0" dirty="0">
                <a:ln>
                  <a:noFill/>
                </a:ln>
                <a:solidFill>
                  <a:srgbClr val="000000"/>
                </a:solidFill>
                <a:effectLst/>
                <a:uLnTx/>
                <a:uFillTx/>
                <a:latin typeface="Arial"/>
                <a:ea typeface="+mn-ea"/>
                <a:cs typeface="+mn-cs"/>
              </a:rPr>
            </a:br>
            <a:r>
              <a:rPr kumimoji="0" lang="nl-NL" sz="1800" b="0" i="0" u="none" strike="noStrike" kern="1200" cap="none" spc="0" normalizeH="0" baseline="0" noProof="0" dirty="0">
                <a:ln>
                  <a:noFill/>
                </a:ln>
                <a:solidFill>
                  <a:srgbClr val="000000"/>
                </a:solidFill>
                <a:effectLst/>
                <a:uLnTx/>
                <a:uFillTx/>
                <a:latin typeface="Arial"/>
                <a:ea typeface="+mn-ea"/>
                <a:cs typeface="+mn-cs"/>
              </a:rPr>
              <a:t>bij ons binnenlopen </a:t>
            </a:r>
          </a:p>
        </p:txBody>
      </p:sp>
      <p:sp>
        <p:nvSpPr>
          <p:cNvPr id="17" name="Tekstvak 16">
            <a:extLst>
              <a:ext uri="{FF2B5EF4-FFF2-40B4-BE49-F238E27FC236}">
                <a16:creationId xmlns:a16="http://schemas.microsoft.com/office/drawing/2014/main" id="{2E1CEB3F-29F1-DBE8-139E-B0F2B9EFF349}"/>
              </a:ext>
            </a:extLst>
          </p:cNvPr>
          <p:cNvSpPr txBox="1"/>
          <p:nvPr/>
        </p:nvSpPr>
        <p:spPr>
          <a:xfrm>
            <a:off x="1283970" y="3712369"/>
            <a:ext cx="3479800" cy="431800"/>
          </a:xfrm>
          <a:prstGeom prst="rect">
            <a:avLst/>
          </a:prstGeom>
          <a:noFill/>
        </p:spPr>
        <p:txBody>
          <a:bodyPr wrap="none"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800" b="0" i="0" u="none" strike="noStrike" kern="1200" cap="none" spc="0" normalizeH="0" baseline="0" noProof="0" dirty="0">
                <a:ln>
                  <a:noFill/>
                </a:ln>
                <a:solidFill>
                  <a:srgbClr val="000000"/>
                </a:solidFill>
                <a:effectLst/>
                <a:uLnTx/>
                <a:uFillTx/>
                <a:latin typeface="Arial"/>
                <a:ea typeface="+mn-ea"/>
                <a:cs typeface="+mn-cs"/>
              </a:rPr>
              <a:t>Of bellen met ons gratis </a:t>
            </a:r>
            <a:br>
              <a:rPr kumimoji="0" lang="nl-NL" sz="1800" b="0" i="0" u="none" strike="noStrike" kern="1200" cap="none" spc="0" normalizeH="0" baseline="0" noProof="0" dirty="0">
                <a:ln>
                  <a:noFill/>
                </a:ln>
                <a:solidFill>
                  <a:srgbClr val="000000"/>
                </a:solidFill>
                <a:effectLst/>
                <a:uLnTx/>
                <a:uFillTx/>
                <a:latin typeface="Arial"/>
                <a:ea typeface="+mn-ea"/>
                <a:cs typeface="+mn-cs"/>
              </a:rPr>
            </a:br>
            <a:r>
              <a:rPr kumimoji="0" lang="nl-NL" sz="1800" b="0" i="0" u="none" strike="noStrike" kern="1200" cap="none" spc="0" normalizeH="0" baseline="0" noProof="0" dirty="0">
                <a:ln>
                  <a:noFill/>
                </a:ln>
                <a:solidFill>
                  <a:srgbClr val="000000"/>
                </a:solidFill>
                <a:effectLst/>
                <a:uLnTx/>
                <a:uFillTx/>
                <a:latin typeface="Arial"/>
                <a:ea typeface="+mn-ea"/>
                <a:cs typeface="+mn-cs"/>
              </a:rPr>
              <a:t>telefoonnummer </a:t>
            </a:r>
          </a:p>
        </p:txBody>
      </p:sp>
      <p:sp>
        <p:nvSpPr>
          <p:cNvPr id="18" name="Tekstvak 17">
            <a:extLst>
              <a:ext uri="{FF2B5EF4-FFF2-40B4-BE49-F238E27FC236}">
                <a16:creationId xmlns:a16="http://schemas.microsoft.com/office/drawing/2014/main" id="{EEDAEF3F-B29C-1E4E-466E-E6F193BEC93C}"/>
              </a:ext>
            </a:extLst>
          </p:cNvPr>
          <p:cNvSpPr txBox="1"/>
          <p:nvPr/>
        </p:nvSpPr>
        <p:spPr>
          <a:xfrm>
            <a:off x="1283970" y="5400675"/>
            <a:ext cx="3479800" cy="431800"/>
          </a:xfrm>
          <a:prstGeom prst="rect">
            <a:avLst/>
          </a:prstGeom>
          <a:noFill/>
        </p:spPr>
        <p:txBody>
          <a:bodyPr wrap="none"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Arial"/>
              <a:ea typeface="+mn-ea"/>
              <a:cs typeface="+mn-cs"/>
            </a:endParaRPr>
          </a:p>
        </p:txBody>
      </p:sp>
      <p:pic>
        <p:nvPicPr>
          <p:cNvPr id="20" name="Graphic 19">
            <a:extLst>
              <a:ext uri="{FF2B5EF4-FFF2-40B4-BE49-F238E27FC236}">
                <a16:creationId xmlns:a16="http://schemas.microsoft.com/office/drawing/2014/main" id="{167A87A5-E7FA-3FB5-DED8-E75CD401B1A0}"/>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19136" y="1597343"/>
            <a:ext cx="323839" cy="323839"/>
          </a:xfrm>
          <a:prstGeom prst="rect">
            <a:avLst/>
          </a:prstGeom>
        </p:spPr>
      </p:pic>
      <p:pic>
        <p:nvPicPr>
          <p:cNvPr id="22" name="Graphic 21">
            <a:extLst>
              <a:ext uri="{FF2B5EF4-FFF2-40B4-BE49-F238E27FC236}">
                <a16:creationId xmlns:a16="http://schemas.microsoft.com/office/drawing/2014/main" id="{800E49D6-7573-5D13-1286-5C34198BDDF3}"/>
              </a:ext>
            </a:extLst>
          </p:cNvPr>
          <p:cNvPicPr>
            <a:picLocks noChangeAspect="1"/>
          </p:cNvPicPr>
          <p:nvPr/>
        </p:nvPicPr>
        <p:blipFill>
          <a:blip r:embed="rId5" cstate="hq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719138" y="3314700"/>
            <a:ext cx="323840" cy="323840"/>
          </a:xfrm>
          <a:prstGeom prst="rect">
            <a:avLst/>
          </a:prstGeom>
        </p:spPr>
      </p:pic>
      <p:grpSp>
        <p:nvGrpSpPr>
          <p:cNvPr id="25" name="Groep 24">
            <a:extLst>
              <a:ext uri="{FF2B5EF4-FFF2-40B4-BE49-F238E27FC236}">
                <a16:creationId xmlns:a16="http://schemas.microsoft.com/office/drawing/2014/main" id="{D3E3FFA7-8043-31C9-FBBD-DB4225D5714A}"/>
              </a:ext>
            </a:extLst>
          </p:cNvPr>
          <p:cNvGrpSpPr/>
          <p:nvPr/>
        </p:nvGrpSpPr>
        <p:grpSpPr>
          <a:xfrm>
            <a:off x="6680862" y="739800"/>
            <a:ext cx="4552124" cy="5378400"/>
            <a:chOff x="3819938" y="739800"/>
            <a:chExt cx="4552124" cy="5378400"/>
          </a:xfrm>
          <a:solidFill>
            <a:schemeClr val="bg1"/>
          </a:solidFill>
        </p:grpSpPr>
        <p:sp>
          <p:nvSpPr>
            <p:cNvPr id="26" name="Utrecht">
              <a:extLst>
                <a:ext uri="{FF2B5EF4-FFF2-40B4-BE49-F238E27FC236}">
                  <a16:creationId xmlns:a16="http://schemas.microsoft.com/office/drawing/2014/main" id="{8D43B6D6-1D64-9837-7FF8-661C55D8F525}"/>
                </a:ext>
              </a:extLst>
            </p:cNvPr>
            <p:cNvSpPr>
              <a:spLocks/>
            </p:cNvSpPr>
            <p:nvPr/>
          </p:nvSpPr>
          <p:spPr bwMode="auto">
            <a:xfrm>
              <a:off x="5526465" y="3190945"/>
              <a:ext cx="999281" cy="653269"/>
            </a:xfrm>
            <a:custGeom>
              <a:avLst/>
              <a:gdLst>
                <a:gd name="T0" fmla="*/ 2102 w 2167"/>
                <a:gd name="T1" fmla="*/ 1402 h 1418"/>
                <a:gd name="T2" fmla="*/ 1974 w 2167"/>
                <a:gd name="T3" fmla="*/ 1333 h 1418"/>
                <a:gd name="T4" fmla="*/ 1796 w 2167"/>
                <a:gd name="T5" fmla="*/ 1251 h 1418"/>
                <a:gd name="T6" fmla="*/ 1656 w 2167"/>
                <a:gd name="T7" fmla="*/ 1298 h 1418"/>
                <a:gd name="T8" fmla="*/ 1528 w 2167"/>
                <a:gd name="T9" fmla="*/ 1290 h 1418"/>
                <a:gd name="T10" fmla="*/ 1393 w 2167"/>
                <a:gd name="T11" fmla="*/ 1355 h 1418"/>
                <a:gd name="T12" fmla="*/ 1253 w 2167"/>
                <a:gd name="T13" fmla="*/ 1305 h 1418"/>
                <a:gd name="T14" fmla="*/ 1151 w 2167"/>
                <a:gd name="T15" fmla="*/ 1340 h 1418"/>
                <a:gd name="T16" fmla="*/ 1040 w 2167"/>
                <a:gd name="T17" fmla="*/ 1333 h 1418"/>
                <a:gd name="T18" fmla="*/ 943 w 2167"/>
                <a:gd name="T19" fmla="*/ 1261 h 1418"/>
                <a:gd name="T20" fmla="*/ 814 w 2167"/>
                <a:gd name="T21" fmla="*/ 1188 h 1418"/>
                <a:gd name="T22" fmla="*/ 689 w 2167"/>
                <a:gd name="T23" fmla="*/ 1284 h 1418"/>
                <a:gd name="T24" fmla="*/ 589 w 2167"/>
                <a:gd name="T25" fmla="*/ 1294 h 1418"/>
                <a:gd name="T26" fmla="*/ 451 w 2167"/>
                <a:gd name="T27" fmla="*/ 1319 h 1418"/>
                <a:gd name="T28" fmla="*/ 340 w 2167"/>
                <a:gd name="T29" fmla="*/ 1410 h 1418"/>
                <a:gd name="T30" fmla="*/ 216 w 2167"/>
                <a:gd name="T31" fmla="*/ 1362 h 1418"/>
                <a:gd name="T32" fmla="*/ 127 w 2167"/>
                <a:gd name="T33" fmla="*/ 1236 h 1418"/>
                <a:gd name="T34" fmla="*/ 197 w 2167"/>
                <a:gd name="T35" fmla="*/ 1157 h 1418"/>
                <a:gd name="T36" fmla="*/ 244 w 2167"/>
                <a:gd name="T37" fmla="*/ 1053 h 1418"/>
                <a:gd name="T38" fmla="*/ 280 w 2167"/>
                <a:gd name="T39" fmla="*/ 925 h 1418"/>
                <a:gd name="T40" fmla="*/ 358 w 2167"/>
                <a:gd name="T41" fmla="*/ 840 h 1418"/>
                <a:gd name="T42" fmla="*/ 400 w 2167"/>
                <a:gd name="T43" fmla="*/ 754 h 1418"/>
                <a:gd name="T44" fmla="*/ 290 w 2167"/>
                <a:gd name="T45" fmla="*/ 785 h 1418"/>
                <a:gd name="T46" fmla="*/ 120 w 2167"/>
                <a:gd name="T47" fmla="*/ 746 h 1418"/>
                <a:gd name="T48" fmla="*/ 51 w 2167"/>
                <a:gd name="T49" fmla="*/ 649 h 1418"/>
                <a:gd name="T50" fmla="*/ 116 w 2167"/>
                <a:gd name="T51" fmla="*/ 610 h 1418"/>
                <a:gd name="T52" fmla="*/ 217 w 2167"/>
                <a:gd name="T53" fmla="*/ 640 h 1418"/>
                <a:gd name="T54" fmla="*/ 203 w 2167"/>
                <a:gd name="T55" fmla="*/ 525 h 1418"/>
                <a:gd name="T56" fmla="*/ 127 w 2167"/>
                <a:gd name="T57" fmla="*/ 404 h 1418"/>
                <a:gd name="T58" fmla="*/ 1 w 2167"/>
                <a:gd name="T59" fmla="*/ 287 h 1418"/>
                <a:gd name="T60" fmla="*/ 113 w 2167"/>
                <a:gd name="T61" fmla="*/ 233 h 1418"/>
                <a:gd name="T62" fmla="*/ 236 w 2167"/>
                <a:gd name="T63" fmla="*/ 142 h 1418"/>
                <a:gd name="T64" fmla="*/ 387 w 2167"/>
                <a:gd name="T65" fmla="*/ 97 h 1418"/>
                <a:gd name="T66" fmla="*/ 466 w 2167"/>
                <a:gd name="T67" fmla="*/ 12 h 1418"/>
                <a:gd name="T68" fmla="*/ 582 w 2167"/>
                <a:gd name="T69" fmla="*/ 17 h 1418"/>
                <a:gd name="T70" fmla="*/ 671 w 2167"/>
                <a:gd name="T71" fmla="*/ 5 h 1418"/>
                <a:gd name="T72" fmla="*/ 722 w 2167"/>
                <a:gd name="T73" fmla="*/ 50 h 1418"/>
                <a:gd name="T74" fmla="*/ 690 w 2167"/>
                <a:gd name="T75" fmla="*/ 116 h 1418"/>
                <a:gd name="T76" fmla="*/ 730 w 2167"/>
                <a:gd name="T77" fmla="*/ 196 h 1418"/>
                <a:gd name="T78" fmla="*/ 747 w 2167"/>
                <a:gd name="T79" fmla="*/ 276 h 1418"/>
                <a:gd name="T80" fmla="*/ 811 w 2167"/>
                <a:gd name="T81" fmla="*/ 299 h 1418"/>
                <a:gd name="T82" fmla="*/ 941 w 2167"/>
                <a:gd name="T83" fmla="*/ 308 h 1418"/>
                <a:gd name="T84" fmla="*/ 968 w 2167"/>
                <a:gd name="T85" fmla="*/ 380 h 1418"/>
                <a:gd name="T86" fmla="*/ 938 w 2167"/>
                <a:gd name="T87" fmla="*/ 438 h 1418"/>
                <a:gd name="T88" fmla="*/ 1089 w 2167"/>
                <a:gd name="T89" fmla="*/ 421 h 1418"/>
                <a:gd name="T90" fmla="*/ 1178 w 2167"/>
                <a:gd name="T91" fmla="*/ 269 h 1418"/>
                <a:gd name="T92" fmla="*/ 1246 w 2167"/>
                <a:gd name="T93" fmla="*/ 63 h 1418"/>
                <a:gd name="T94" fmla="*/ 1362 w 2167"/>
                <a:gd name="T95" fmla="*/ 37 h 1418"/>
                <a:gd name="T96" fmla="*/ 1485 w 2167"/>
                <a:gd name="T97" fmla="*/ 47 h 1418"/>
                <a:gd name="T98" fmla="*/ 1602 w 2167"/>
                <a:gd name="T99" fmla="*/ 157 h 1418"/>
                <a:gd name="T100" fmla="*/ 1597 w 2167"/>
                <a:gd name="T101" fmla="*/ 281 h 1418"/>
                <a:gd name="T102" fmla="*/ 1693 w 2167"/>
                <a:gd name="T103" fmla="*/ 357 h 1418"/>
                <a:gd name="T104" fmla="*/ 1651 w 2167"/>
                <a:gd name="T105" fmla="*/ 466 h 1418"/>
                <a:gd name="T106" fmla="*/ 1744 w 2167"/>
                <a:gd name="T107" fmla="*/ 578 h 1418"/>
                <a:gd name="T108" fmla="*/ 1869 w 2167"/>
                <a:gd name="T109" fmla="*/ 676 h 1418"/>
                <a:gd name="T110" fmla="*/ 1814 w 2167"/>
                <a:gd name="T111" fmla="*/ 801 h 1418"/>
                <a:gd name="T112" fmla="*/ 1800 w 2167"/>
                <a:gd name="T113" fmla="*/ 878 h 1418"/>
                <a:gd name="T114" fmla="*/ 1927 w 2167"/>
                <a:gd name="T115" fmla="*/ 842 h 1418"/>
                <a:gd name="T116" fmla="*/ 1969 w 2167"/>
                <a:gd name="T117" fmla="*/ 743 h 1418"/>
                <a:gd name="T118" fmla="*/ 2025 w 2167"/>
                <a:gd name="T119" fmla="*/ 828 h 1418"/>
                <a:gd name="T120" fmla="*/ 2029 w 2167"/>
                <a:gd name="T121" fmla="*/ 1050 h 1418"/>
                <a:gd name="T122" fmla="*/ 2081 w 2167"/>
                <a:gd name="T123" fmla="*/ 1180 h 1418"/>
                <a:gd name="T124" fmla="*/ 2167 w 2167"/>
                <a:gd name="T125" fmla="*/ 1320 h 1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67" h="1418">
                  <a:moveTo>
                    <a:pt x="2167" y="1320"/>
                  </a:moveTo>
                  <a:lnTo>
                    <a:pt x="2167" y="1331"/>
                  </a:lnTo>
                  <a:lnTo>
                    <a:pt x="2166" y="1344"/>
                  </a:lnTo>
                  <a:lnTo>
                    <a:pt x="2164" y="1359"/>
                  </a:lnTo>
                  <a:lnTo>
                    <a:pt x="2162" y="1371"/>
                  </a:lnTo>
                  <a:lnTo>
                    <a:pt x="2157" y="1382"/>
                  </a:lnTo>
                  <a:lnTo>
                    <a:pt x="2148" y="1389"/>
                  </a:lnTo>
                  <a:lnTo>
                    <a:pt x="2136" y="1395"/>
                  </a:lnTo>
                  <a:lnTo>
                    <a:pt x="2122" y="1399"/>
                  </a:lnTo>
                  <a:lnTo>
                    <a:pt x="2112" y="1402"/>
                  </a:lnTo>
                  <a:lnTo>
                    <a:pt x="2102" y="1402"/>
                  </a:lnTo>
                  <a:lnTo>
                    <a:pt x="2091" y="1399"/>
                  </a:lnTo>
                  <a:lnTo>
                    <a:pt x="2082" y="1395"/>
                  </a:lnTo>
                  <a:lnTo>
                    <a:pt x="2074" y="1394"/>
                  </a:lnTo>
                  <a:lnTo>
                    <a:pt x="2062" y="1390"/>
                  </a:lnTo>
                  <a:lnTo>
                    <a:pt x="2047" y="1386"/>
                  </a:lnTo>
                  <a:lnTo>
                    <a:pt x="2036" y="1381"/>
                  </a:lnTo>
                  <a:lnTo>
                    <a:pt x="2024" y="1372"/>
                  </a:lnTo>
                  <a:lnTo>
                    <a:pt x="2009" y="1363"/>
                  </a:lnTo>
                  <a:lnTo>
                    <a:pt x="1994" y="1351"/>
                  </a:lnTo>
                  <a:lnTo>
                    <a:pt x="1984" y="1343"/>
                  </a:lnTo>
                  <a:lnTo>
                    <a:pt x="1974" y="1333"/>
                  </a:lnTo>
                  <a:lnTo>
                    <a:pt x="1965" y="1323"/>
                  </a:lnTo>
                  <a:lnTo>
                    <a:pt x="1954" y="1312"/>
                  </a:lnTo>
                  <a:lnTo>
                    <a:pt x="1945" y="1304"/>
                  </a:lnTo>
                  <a:lnTo>
                    <a:pt x="1928" y="1294"/>
                  </a:lnTo>
                  <a:lnTo>
                    <a:pt x="1910" y="1285"/>
                  </a:lnTo>
                  <a:lnTo>
                    <a:pt x="1889" y="1275"/>
                  </a:lnTo>
                  <a:lnTo>
                    <a:pt x="1872" y="1270"/>
                  </a:lnTo>
                  <a:lnTo>
                    <a:pt x="1856" y="1265"/>
                  </a:lnTo>
                  <a:lnTo>
                    <a:pt x="1834" y="1259"/>
                  </a:lnTo>
                  <a:lnTo>
                    <a:pt x="1814" y="1254"/>
                  </a:lnTo>
                  <a:lnTo>
                    <a:pt x="1796" y="1251"/>
                  </a:lnTo>
                  <a:lnTo>
                    <a:pt x="1781" y="1248"/>
                  </a:lnTo>
                  <a:lnTo>
                    <a:pt x="1764" y="1246"/>
                  </a:lnTo>
                  <a:lnTo>
                    <a:pt x="1746" y="1244"/>
                  </a:lnTo>
                  <a:lnTo>
                    <a:pt x="1733" y="1246"/>
                  </a:lnTo>
                  <a:lnTo>
                    <a:pt x="1722" y="1251"/>
                  </a:lnTo>
                  <a:lnTo>
                    <a:pt x="1711" y="1259"/>
                  </a:lnTo>
                  <a:lnTo>
                    <a:pt x="1701" y="1269"/>
                  </a:lnTo>
                  <a:lnTo>
                    <a:pt x="1691" y="1275"/>
                  </a:lnTo>
                  <a:lnTo>
                    <a:pt x="1680" y="1282"/>
                  </a:lnTo>
                  <a:lnTo>
                    <a:pt x="1668" y="1290"/>
                  </a:lnTo>
                  <a:lnTo>
                    <a:pt x="1656" y="1298"/>
                  </a:lnTo>
                  <a:lnTo>
                    <a:pt x="1645" y="1304"/>
                  </a:lnTo>
                  <a:lnTo>
                    <a:pt x="1635" y="1306"/>
                  </a:lnTo>
                  <a:lnTo>
                    <a:pt x="1624" y="1309"/>
                  </a:lnTo>
                  <a:lnTo>
                    <a:pt x="1612" y="1312"/>
                  </a:lnTo>
                  <a:lnTo>
                    <a:pt x="1602" y="1313"/>
                  </a:lnTo>
                  <a:lnTo>
                    <a:pt x="1591" y="1309"/>
                  </a:lnTo>
                  <a:lnTo>
                    <a:pt x="1579" y="1304"/>
                  </a:lnTo>
                  <a:lnTo>
                    <a:pt x="1567" y="1297"/>
                  </a:lnTo>
                  <a:lnTo>
                    <a:pt x="1558" y="1293"/>
                  </a:lnTo>
                  <a:lnTo>
                    <a:pt x="1544" y="1290"/>
                  </a:lnTo>
                  <a:lnTo>
                    <a:pt x="1528" y="1290"/>
                  </a:lnTo>
                  <a:lnTo>
                    <a:pt x="1515" y="1290"/>
                  </a:lnTo>
                  <a:lnTo>
                    <a:pt x="1503" y="1292"/>
                  </a:lnTo>
                  <a:lnTo>
                    <a:pt x="1489" y="1296"/>
                  </a:lnTo>
                  <a:lnTo>
                    <a:pt x="1474" y="1300"/>
                  </a:lnTo>
                  <a:lnTo>
                    <a:pt x="1463" y="1305"/>
                  </a:lnTo>
                  <a:lnTo>
                    <a:pt x="1454" y="1313"/>
                  </a:lnTo>
                  <a:lnTo>
                    <a:pt x="1445" y="1324"/>
                  </a:lnTo>
                  <a:lnTo>
                    <a:pt x="1434" y="1336"/>
                  </a:lnTo>
                  <a:lnTo>
                    <a:pt x="1426" y="1344"/>
                  </a:lnTo>
                  <a:lnTo>
                    <a:pt x="1411" y="1350"/>
                  </a:lnTo>
                  <a:lnTo>
                    <a:pt x="1393" y="1355"/>
                  </a:lnTo>
                  <a:lnTo>
                    <a:pt x="1376" y="1358"/>
                  </a:lnTo>
                  <a:lnTo>
                    <a:pt x="1361" y="1359"/>
                  </a:lnTo>
                  <a:lnTo>
                    <a:pt x="1350" y="1356"/>
                  </a:lnTo>
                  <a:lnTo>
                    <a:pt x="1337" y="1351"/>
                  </a:lnTo>
                  <a:lnTo>
                    <a:pt x="1323" y="1345"/>
                  </a:lnTo>
                  <a:lnTo>
                    <a:pt x="1314" y="1341"/>
                  </a:lnTo>
                  <a:lnTo>
                    <a:pt x="1302" y="1335"/>
                  </a:lnTo>
                  <a:lnTo>
                    <a:pt x="1287" y="1328"/>
                  </a:lnTo>
                  <a:lnTo>
                    <a:pt x="1273" y="1320"/>
                  </a:lnTo>
                  <a:lnTo>
                    <a:pt x="1263" y="1313"/>
                  </a:lnTo>
                  <a:lnTo>
                    <a:pt x="1253" y="1305"/>
                  </a:lnTo>
                  <a:lnTo>
                    <a:pt x="1244" y="1296"/>
                  </a:lnTo>
                  <a:lnTo>
                    <a:pt x="1233" y="1286"/>
                  </a:lnTo>
                  <a:lnTo>
                    <a:pt x="1224" y="1282"/>
                  </a:lnTo>
                  <a:lnTo>
                    <a:pt x="1214" y="1284"/>
                  </a:lnTo>
                  <a:lnTo>
                    <a:pt x="1203" y="1289"/>
                  </a:lnTo>
                  <a:lnTo>
                    <a:pt x="1193" y="1294"/>
                  </a:lnTo>
                  <a:lnTo>
                    <a:pt x="1185" y="1300"/>
                  </a:lnTo>
                  <a:lnTo>
                    <a:pt x="1176" y="1309"/>
                  </a:lnTo>
                  <a:lnTo>
                    <a:pt x="1168" y="1321"/>
                  </a:lnTo>
                  <a:lnTo>
                    <a:pt x="1159" y="1332"/>
                  </a:lnTo>
                  <a:lnTo>
                    <a:pt x="1151" y="1340"/>
                  </a:lnTo>
                  <a:lnTo>
                    <a:pt x="1141" y="1341"/>
                  </a:lnTo>
                  <a:lnTo>
                    <a:pt x="1129" y="1341"/>
                  </a:lnTo>
                  <a:lnTo>
                    <a:pt x="1116" y="1339"/>
                  </a:lnTo>
                  <a:lnTo>
                    <a:pt x="1104" y="1337"/>
                  </a:lnTo>
                  <a:lnTo>
                    <a:pt x="1094" y="1336"/>
                  </a:lnTo>
                  <a:lnTo>
                    <a:pt x="1083" y="1335"/>
                  </a:lnTo>
                  <a:lnTo>
                    <a:pt x="1071" y="1333"/>
                  </a:lnTo>
                  <a:lnTo>
                    <a:pt x="1058" y="1332"/>
                  </a:lnTo>
                  <a:lnTo>
                    <a:pt x="1048" y="1335"/>
                  </a:lnTo>
                  <a:lnTo>
                    <a:pt x="1046" y="1335"/>
                  </a:lnTo>
                  <a:lnTo>
                    <a:pt x="1040" y="1333"/>
                  </a:lnTo>
                  <a:lnTo>
                    <a:pt x="1035" y="1332"/>
                  </a:lnTo>
                  <a:lnTo>
                    <a:pt x="1031" y="1331"/>
                  </a:lnTo>
                  <a:lnTo>
                    <a:pt x="1020" y="1325"/>
                  </a:lnTo>
                  <a:lnTo>
                    <a:pt x="1007" y="1320"/>
                  </a:lnTo>
                  <a:lnTo>
                    <a:pt x="992" y="1314"/>
                  </a:lnTo>
                  <a:lnTo>
                    <a:pt x="981" y="1308"/>
                  </a:lnTo>
                  <a:lnTo>
                    <a:pt x="973" y="1301"/>
                  </a:lnTo>
                  <a:lnTo>
                    <a:pt x="962" y="1292"/>
                  </a:lnTo>
                  <a:lnTo>
                    <a:pt x="953" y="1281"/>
                  </a:lnTo>
                  <a:lnTo>
                    <a:pt x="946" y="1271"/>
                  </a:lnTo>
                  <a:lnTo>
                    <a:pt x="943" y="1261"/>
                  </a:lnTo>
                  <a:lnTo>
                    <a:pt x="942" y="1246"/>
                  </a:lnTo>
                  <a:lnTo>
                    <a:pt x="941" y="1232"/>
                  </a:lnTo>
                  <a:lnTo>
                    <a:pt x="937" y="1222"/>
                  </a:lnTo>
                  <a:lnTo>
                    <a:pt x="927" y="1211"/>
                  </a:lnTo>
                  <a:lnTo>
                    <a:pt x="912" y="1201"/>
                  </a:lnTo>
                  <a:lnTo>
                    <a:pt x="896" y="1193"/>
                  </a:lnTo>
                  <a:lnTo>
                    <a:pt x="881" y="1188"/>
                  </a:lnTo>
                  <a:lnTo>
                    <a:pt x="866" y="1185"/>
                  </a:lnTo>
                  <a:lnTo>
                    <a:pt x="848" y="1185"/>
                  </a:lnTo>
                  <a:lnTo>
                    <a:pt x="829" y="1187"/>
                  </a:lnTo>
                  <a:lnTo>
                    <a:pt x="814" y="1188"/>
                  </a:lnTo>
                  <a:lnTo>
                    <a:pt x="799" y="1189"/>
                  </a:lnTo>
                  <a:lnTo>
                    <a:pt x="780" y="1191"/>
                  </a:lnTo>
                  <a:lnTo>
                    <a:pt x="763" y="1195"/>
                  </a:lnTo>
                  <a:lnTo>
                    <a:pt x="749" y="1200"/>
                  </a:lnTo>
                  <a:lnTo>
                    <a:pt x="738" y="1209"/>
                  </a:lnTo>
                  <a:lnTo>
                    <a:pt x="729" y="1226"/>
                  </a:lnTo>
                  <a:lnTo>
                    <a:pt x="721" y="1240"/>
                  </a:lnTo>
                  <a:lnTo>
                    <a:pt x="713" y="1254"/>
                  </a:lnTo>
                  <a:lnTo>
                    <a:pt x="706" y="1262"/>
                  </a:lnTo>
                  <a:lnTo>
                    <a:pt x="698" y="1274"/>
                  </a:lnTo>
                  <a:lnTo>
                    <a:pt x="689" y="1284"/>
                  </a:lnTo>
                  <a:lnTo>
                    <a:pt x="680" y="1292"/>
                  </a:lnTo>
                  <a:lnTo>
                    <a:pt x="672" y="1294"/>
                  </a:lnTo>
                  <a:lnTo>
                    <a:pt x="663" y="1296"/>
                  </a:lnTo>
                  <a:lnTo>
                    <a:pt x="655" y="1297"/>
                  </a:lnTo>
                  <a:lnTo>
                    <a:pt x="647" y="1294"/>
                  </a:lnTo>
                  <a:lnTo>
                    <a:pt x="636" y="1292"/>
                  </a:lnTo>
                  <a:lnTo>
                    <a:pt x="627" y="1288"/>
                  </a:lnTo>
                  <a:lnTo>
                    <a:pt x="619" y="1286"/>
                  </a:lnTo>
                  <a:lnTo>
                    <a:pt x="609" y="1288"/>
                  </a:lnTo>
                  <a:lnTo>
                    <a:pt x="598" y="1292"/>
                  </a:lnTo>
                  <a:lnTo>
                    <a:pt x="589" y="1294"/>
                  </a:lnTo>
                  <a:lnTo>
                    <a:pt x="579" y="1297"/>
                  </a:lnTo>
                  <a:lnTo>
                    <a:pt x="567" y="1297"/>
                  </a:lnTo>
                  <a:lnTo>
                    <a:pt x="554" y="1297"/>
                  </a:lnTo>
                  <a:lnTo>
                    <a:pt x="539" y="1297"/>
                  </a:lnTo>
                  <a:lnTo>
                    <a:pt x="527" y="1297"/>
                  </a:lnTo>
                  <a:lnTo>
                    <a:pt x="516" y="1297"/>
                  </a:lnTo>
                  <a:lnTo>
                    <a:pt x="504" y="1298"/>
                  </a:lnTo>
                  <a:lnTo>
                    <a:pt x="493" y="1301"/>
                  </a:lnTo>
                  <a:lnTo>
                    <a:pt x="480" y="1305"/>
                  </a:lnTo>
                  <a:lnTo>
                    <a:pt x="464" y="1312"/>
                  </a:lnTo>
                  <a:lnTo>
                    <a:pt x="451" y="1319"/>
                  </a:lnTo>
                  <a:lnTo>
                    <a:pt x="443" y="1325"/>
                  </a:lnTo>
                  <a:lnTo>
                    <a:pt x="435" y="1336"/>
                  </a:lnTo>
                  <a:lnTo>
                    <a:pt x="427" y="1348"/>
                  </a:lnTo>
                  <a:lnTo>
                    <a:pt x="420" y="1356"/>
                  </a:lnTo>
                  <a:lnTo>
                    <a:pt x="411" y="1367"/>
                  </a:lnTo>
                  <a:lnTo>
                    <a:pt x="402" y="1379"/>
                  </a:lnTo>
                  <a:lnTo>
                    <a:pt x="391" y="1389"/>
                  </a:lnTo>
                  <a:lnTo>
                    <a:pt x="380" y="1395"/>
                  </a:lnTo>
                  <a:lnTo>
                    <a:pt x="366" y="1402"/>
                  </a:lnTo>
                  <a:lnTo>
                    <a:pt x="352" y="1407"/>
                  </a:lnTo>
                  <a:lnTo>
                    <a:pt x="340" y="1410"/>
                  </a:lnTo>
                  <a:lnTo>
                    <a:pt x="329" y="1413"/>
                  </a:lnTo>
                  <a:lnTo>
                    <a:pt x="315" y="1416"/>
                  </a:lnTo>
                  <a:lnTo>
                    <a:pt x="300" y="1418"/>
                  </a:lnTo>
                  <a:lnTo>
                    <a:pt x="287" y="1418"/>
                  </a:lnTo>
                  <a:lnTo>
                    <a:pt x="276" y="1417"/>
                  </a:lnTo>
                  <a:lnTo>
                    <a:pt x="267" y="1411"/>
                  </a:lnTo>
                  <a:lnTo>
                    <a:pt x="255" y="1402"/>
                  </a:lnTo>
                  <a:lnTo>
                    <a:pt x="244" y="1391"/>
                  </a:lnTo>
                  <a:lnTo>
                    <a:pt x="234" y="1381"/>
                  </a:lnTo>
                  <a:lnTo>
                    <a:pt x="226" y="1372"/>
                  </a:lnTo>
                  <a:lnTo>
                    <a:pt x="216" y="1362"/>
                  </a:lnTo>
                  <a:lnTo>
                    <a:pt x="202" y="1350"/>
                  </a:lnTo>
                  <a:lnTo>
                    <a:pt x="190" y="1336"/>
                  </a:lnTo>
                  <a:lnTo>
                    <a:pt x="181" y="1324"/>
                  </a:lnTo>
                  <a:lnTo>
                    <a:pt x="176" y="1313"/>
                  </a:lnTo>
                  <a:lnTo>
                    <a:pt x="172" y="1298"/>
                  </a:lnTo>
                  <a:lnTo>
                    <a:pt x="168" y="1288"/>
                  </a:lnTo>
                  <a:lnTo>
                    <a:pt x="159" y="1278"/>
                  </a:lnTo>
                  <a:lnTo>
                    <a:pt x="147" y="1267"/>
                  </a:lnTo>
                  <a:lnTo>
                    <a:pt x="135" y="1258"/>
                  </a:lnTo>
                  <a:lnTo>
                    <a:pt x="127" y="1247"/>
                  </a:lnTo>
                  <a:lnTo>
                    <a:pt x="127" y="1236"/>
                  </a:lnTo>
                  <a:lnTo>
                    <a:pt x="127" y="1223"/>
                  </a:lnTo>
                  <a:lnTo>
                    <a:pt x="131" y="1209"/>
                  </a:lnTo>
                  <a:lnTo>
                    <a:pt x="135" y="1200"/>
                  </a:lnTo>
                  <a:lnTo>
                    <a:pt x="141" y="1195"/>
                  </a:lnTo>
                  <a:lnTo>
                    <a:pt x="151" y="1191"/>
                  </a:lnTo>
                  <a:lnTo>
                    <a:pt x="162" y="1188"/>
                  </a:lnTo>
                  <a:lnTo>
                    <a:pt x="168" y="1184"/>
                  </a:lnTo>
                  <a:lnTo>
                    <a:pt x="176" y="1178"/>
                  </a:lnTo>
                  <a:lnTo>
                    <a:pt x="185" y="1172"/>
                  </a:lnTo>
                  <a:lnTo>
                    <a:pt x="191" y="1164"/>
                  </a:lnTo>
                  <a:lnTo>
                    <a:pt x="197" y="1157"/>
                  </a:lnTo>
                  <a:lnTo>
                    <a:pt x="197" y="1146"/>
                  </a:lnTo>
                  <a:lnTo>
                    <a:pt x="195" y="1134"/>
                  </a:lnTo>
                  <a:lnTo>
                    <a:pt x="193" y="1121"/>
                  </a:lnTo>
                  <a:lnTo>
                    <a:pt x="191" y="1111"/>
                  </a:lnTo>
                  <a:lnTo>
                    <a:pt x="195" y="1102"/>
                  </a:lnTo>
                  <a:lnTo>
                    <a:pt x="202" y="1092"/>
                  </a:lnTo>
                  <a:lnTo>
                    <a:pt x="207" y="1084"/>
                  </a:lnTo>
                  <a:lnTo>
                    <a:pt x="217" y="1077"/>
                  </a:lnTo>
                  <a:lnTo>
                    <a:pt x="228" y="1071"/>
                  </a:lnTo>
                  <a:lnTo>
                    <a:pt x="237" y="1064"/>
                  </a:lnTo>
                  <a:lnTo>
                    <a:pt x="244" y="1053"/>
                  </a:lnTo>
                  <a:lnTo>
                    <a:pt x="249" y="1040"/>
                  </a:lnTo>
                  <a:lnTo>
                    <a:pt x="255" y="1028"/>
                  </a:lnTo>
                  <a:lnTo>
                    <a:pt x="261" y="1018"/>
                  </a:lnTo>
                  <a:lnTo>
                    <a:pt x="271" y="1007"/>
                  </a:lnTo>
                  <a:lnTo>
                    <a:pt x="276" y="998"/>
                  </a:lnTo>
                  <a:lnTo>
                    <a:pt x="279" y="986"/>
                  </a:lnTo>
                  <a:lnTo>
                    <a:pt x="280" y="972"/>
                  </a:lnTo>
                  <a:lnTo>
                    <a:pt x="282" y="959"/>
                  </a:lnTo>
                  <a:lnTo>
                    <a:pt x="282" y="947"/>
                  </a:lnTo>
                  <a:lnTo>
                    <a:pt x="282" y="937"/>
                  </a:lnTo>
                  <a:lnTo>
                    <a:pt x="280" y="925"/>
                  </a:lnTo>
                  <a:lnTo>
                    <a:pt x="279" y="914"/>
                  </a:lnTo>
                  <a:lnTo>
                    <a:pt x="280" y="905"/>
                  </a:lnTo>
                  <a:lnTo>
                    <a:pt x="287" y="897"/>
                  </a:lnTo>
                  <a:lnTo>
                    <a:pt x="298" y="889"/>
                  </a:lnTo>
                  <a:lnTo>
                    <a:pt x="309" y="882"/>
                  </a:lnTo>
                  <a:lnTo>
                    <a:pt x="317" y="875"/>
                  </a:lnTo>
                  <a:lnTo>
                    <a:pt x="325" y="867"/>
                  </a:lnTo>
                  <a:lnTo>
                    <a:pt x="333" y="858"/>
                  </a:lnTo>
                  <a:lnTo>
                    <a:pt x="342" y="850"/>
                  </a:lnTo>
                  <a:lnTo>
                    <a:pt x="350" y="843"/>
                  </a:lnTo>
                  <a:lnTo>
                    <a:pt x="358" y="840"/>
                  </a:lnTo>
                  <a:lnTo>
                    <a:pt x="368" y="839"/>
                  </a:lnTo>
                  <a:lnTo>
                    <a:pt x="376" y="836"/>
                  </a:lnTo>
                  <a:lnTo>
                    <a:pt x="384" y="831"/>
                  </a:lnTo>
                  <a:lnTo>
                    <a:pt x="392" y="821"/>
                  </a:lnTo>
                  <a:lnTo>
                    <a:pt x="399" y="813"/>
                  </a:lnTo>
                  <a:lnTo>
                    <a:pt x="403" y="804"/>
                  </a:lnTo>
                  <a:lnTo>
                    <a:pt x="406" y="792"/>
                  </a:lnTo>
                  <a:lnTo>
                    <a:pt x="407" y="782"/>
                  </a:lnTo>
                  <a:lnTo>
                    <a:pt x="406" y="773"/>
                  </a:lnTo>
                  <a:lnTo>
                    <a:pt x="404" y="764"/>
                  </a:lnTo>
                  <a:lnTo>
                    <a:pt x="400" y="754"/>
                  </a:lnTo>
                  <a:lnTo>
                    <a:pt x="396" y="747"/>
                  </a:lnTo>
                  <a:lnTo>
                    <a:pt x="388" y="746"/>
                  </a:lnTo>
                  <a:lnTo>
                    <a:pt x="379" y="746"/>
                  </a:lnTo>
                  <a:lnTo>
                    <a:pt x="369" y="747"/>
                  </a:lnTo>
                  <a:lnTo>
                    <a:pt x="358" y="750"/>
                  </a:lnTo>
                  <a:lnTo>
                    <a:pt x="350" y="753"/>
                  </a:lnTo>
                  <a:lnTo>
                    <a:pt x="341" y="759"/>
                  </a:lnTo>
                  <a:lnTo>
                    <a:pt x="330" y="769"/>
                  </a:lnTo>
                  <a:lnTo>
                    <a:pt x="319" y="776"/>
                  </a:lnTo>
                  <a:lnTo>
                    <a:pt x="306" y="781"/>
                  </a:lnTo>
                  <a:lnTo>
                    <a:pt x="290" y="785"/>
                  </a:lnTo>
                  <a:lnTo>
                    <a:pt x="275" y="788"/>
                  </a:lnTo>
                  <a:lnTo>
                    <a:pt x="259" y="789"/>
                  </a:lnTo>
                  <a:lnTo>
                    <a:pt x="238" y="789"/>
                  </a:lnTo>
                  <a:lnTo>
                    <a:pt x="218" y="788"/>
                  </a:lnTo>
                  <a:lnTo>
                    <a:pt x="201" y="785"/>
                  </a:lnTo>
                  <a:lnTo>
                    <a:pt x="189" y="780"/>
                  </a:lnTo>
                  <a:lnTo>
                    <a:pt x="174" y="774"/>
                  </a:lnTo>
                  <a:lnTo>
                    <a:pt x="159" y="766"/>
                  </a:lnTo>
                  <a:lnTo>
                    <a:pt x="145" y="758"/>
                  </a:lnTo>
                  <a:lnTo>
                    <a:pt x="133" y="753"/>
                  </a:lnTo>
                  <a:lnTo>
                    <a:pt x="120" y="746"/>
                  </a:lnTo>
                  <a:lnTo>
                    <a:pt x="102" y="738"/>
                  </a:lnTo>
                  <a:lnTo>
                    <a:pt x="85" y="730"/>
                  </a:lnTo>
                  <a:lnTo>
                    <a:pt x="73" y="722"/>
                  </a:lnTo>
                  <a:lnTo>
                    <a:pt x="65" y="714"/>
                  </a:lnTo>
                  <a:lnTo>
                    <a:pt x="55" y="703"/>
                  </a:lnTo>
                  <a:lnTo>
                    <a:pt x="47" y="691"/>
                  </a:lnTo>
                  <a:lnTo>
                    <a:pt x="42" y="680"/>
                  </a:lnTo>
                  <a:lnTo>
                    <a:pt x="42" y="672"/>
                  </a:lnTo>
                  <a:lnTo>
                    <a:pt x="42" y="662"/>
                  </a:lnTo>
                  <a:lnTo>
                    <a:pt x="44" y="654"/>
                  </a:lnTo>
                  <a:lnTo>
                    <a:pt x="51" y="649"/>
                  </a:lnTo>
                  <a:lnTo>
                    <a:pt x="59" y="644"/>
                  </a:lnTo>
                  <a:lnTo>
                    <a:pt x="69" y="640"/>
                  </a:lnTo>
                  <a:lnTo>
                    <a:pt x="75" y="634"/>
                  </a:lnTo>
                  <a:lnTo>
                    <a:pt x="82" y="627"/>
                  </a:lnTo>
                  <a:lnTo>
                    <a:pt x="89" y="619"/>
                  </a:lnTo>
                  <a:lnTo>
                    <a:pt x="94" y="613"/>
                  </a:lnTo>
                  <a:lnTo>
                    <a:pt x="98" y="611"/>
                  </a:lnTo>
                  <a:lnTo>
                    <a:pt x="102" y="611"/>
                  </a:lnTo>
                  <a:lnTo>
                    <a:pt x="108" y="610"/>
                  </a:lnTo>
                  <a:lnTo>
                    <a:pt x="112" y="610"/>
                  </a:lnTo>
                  <a:lnTo>
                    <a:pt x="116" y="610"/>
                  </a:lnTo>
                  <a:lnTo>
                    <a:pt x="128" y="610"/>
                  </a:lnTo>
                  <a:lnTo>
                    <a:pt x="143" y="611"/>
                  </a:lnTo>
                  <a:lnTo>
                    <a:pt x="154" y="614"/>
                  </a:lnTo>
                  <a:lnTo>
                    <a:pt x="162" y="619"/>
                  </a:lnTo>
                  <a:lnTo>
                    <a:pt x="168" y="629"/>
                  </a:lnTo>
                  <a:lnTo>
                    <a:pt x="176" y="637"/>
                  </a:lnTo>
                  <a:lnTo>
                    <a:pt x="183" y="642"/>
                  </a:lnTo>
                  <a:lnTo>
                    <a:pt x="193" y="644"/>
                  </a:lnTo>
                  <a:lnTo>
                    <a:pt x="205" y="644"/>
                  </a:lnTo>
                  <a:lnTo>
                    <a:pt x="213" y="641"/>
                  </a:lnTo>
                  <a:lnTo>
                    <a:pt x="217" y="640"/>
                  </a:lnTo>
                  <a:lnTo>
                    <a:pt x="220" y="636"/>
                  </a:lnTo>
                  <a:lnTo>
                    <a:pt x="224" y="633"/>
                  </a:lnTo>
                  <a:lnTo>
                    <a:pt x="226" y="629"/>
                  </a:lnTo>
                  <a:lnTo>
                    <a:pt x="228" y="626"/>
                  </a:lnTo>
                  <a:lnTo>
                    <a:pt x="230" y="613"/>
                  </a:lnTo>
                  <a:lnTo>
                    <a:pt x="230" y="596"/>
                  </a:lnTo>
                  <a:lnTo>
                    <a:pt x="229" y="579"/>
                  </a:lnTo>
                  <a:lnTo>
                    <a:pt x="226" y="563"/>
                  </a:lnTo>
                  <a:lnTo>
                    <a:pt x="222" y="549"/>
                  </a:lnTo>
                  <a:lnTo>
                    <a:pt x="216" y="537"/>
                  </a:lnTo>
                  <a:lnTo>
                    <a:pt x="203" y="525"/>
                  </a:lnTo>
                  <a:lnTo>
                    <a:pt x="191" y="512"/>
                  </a:lnTo>
                  <a:lnTo>
                    <a:pt x="179" y="498"/>
                  </a:lnTo>
                  <a:lnTo>
                    <a:pt x="172" y="486"/>
                  </a:lnTo>
                  <a:lnTo>
                    <a:pt x="170" y="475"/>
                  </a:lnTo>
                  <a:lnTo>
                    <a:pt x="170" y="462"/>
                  </a:lnTo>
                  <a:lnTo>
                    <a:pt x="170" y="448"/>
                  </a:lnTo>
                  <a:lnTo>
                    <a:pt x="170" y="435"/>
                  </a:lnTo>
                  <a:lnTo>
                    <a:pt x="166" y="424"/>
                  </a:lnTo>
                  <a:lnTo>
                    <a:pt x="156" y="416"/>
                  </a:lnTo>
                  <a:lnTo>
                    <a:pt x="141" y="409"/>
                  </a:lnTo>
                  <a:lnTo>
                    <a:pt x="127" y="404"/>
                  </a:lnTo>
                  <a:lnTo>
                    <a:pt x="113" y="398"/>
                  </a:lnTo>
                  <a:lnTo>
                    <a:pt x="100" y="389"/>
                  </a:lnTo>
                  <a:lnTo>
                    <a:pt x="83" y="378"/>
                  </a:lnTo>
                  <a:lnTo>
                    <a:pt x="69" y="366"/>
                  </a:lnTo>
                  <a:lnTo>
                    <a:pt x="55" y="355"/>
                  </a:lnTo>
                  <a:lnTo>
                    <a:pt x="43" y="346"/>
                  </a:lnTo>
                  <a:lnTo>
                    <a:pt x="28" y="334"/>
                  </a:lnTo>
                  <a:lnTo>
                    <a:pt x="15" y="320"/>
                  </a:lnTo>
                  <a:lnTo>
                    <a:pt x="5" y="308"/>
                  </a:lnTo>
                  <a:lnTo>
                    <a:pt x="3" y="299"/>
                  </a:lnTo>
                  <a:lnTo>
                    <a:pt x="1" y="287"/>
                  </a:lnTo>
                  <a:lnTo>
                    <a:pt x="0" y="273"/>
                  </a:lnTo>
                  <a:lnTo>
                    <a:pt x="3" y="273"/>
                  </a:lnTo>
                  <a:lnTo>
                    <a:pt x="12" y="270"/>
                  </a:lnTo>
                  <a:lnTo>
                    <a:pt x="23" y="266"/>
                  </a:lnTo>
                  <a:lnTo>
                    <a:pt x="34" y="261"/>
                  </a:lnTo>
                  <a:lnTo>
                    <a:pt x="42" y="257"/>
                  </a:lnTo>
                  <a:lnTo>
                    <a:pt x="55" y="252"/>
                  </a:lnTo>
                  <a:lnTo>
                    <a:pt x="71" y="246"/>
                  </a:lnTo>
                  <a:lnTo>
                    <a:pt x="85" y="242"/>
                  </a:lnTo>
                  <a:lnTo>
                    <a:pt x="98" y="238"/>
                  </a:lnTo>
                  <a:lnTo>
                    <a:pt x="113" y="233"/>
                  </a:lnTo>
                  <a:lnTo>
                    <a:pt x="128" y="227"/>
                  </a:lnTo>
                  <a:lnTo>
                    <a:pt x="140" y="222"/>
                  </a:lnTo>
                  <a:lnTo>
                    <a:pt x="151" y="215"/>
                  </a:lnTo>
                  <a:lnTo>
                    <a:pt x="163" y="206"/>
                  </a:lnTo>
                  <a:lnTo>
                    <a:pt x="176" y="196"/>
                  </a:lnTo>
                  <a:lnTo>
                    <a:pt x="186" y="187"/>
                  </a:lnTo>
                  <a:lnTo>
                    <a:pt x="194" y="178"/>
                  </a:lnTo>
                  <a:lnTo>
                    <a:pt x="203" y="167"/>
                  </a:lnTo>
                  <a:lnTo>
                    <a:pt x="213" y="157"/>
                  </a:lnTo>
                  <a:lnTo>
                    <a:pt x="224" y="149"/>
                  </a:lnTo>
                  <a:lnTo>
                    <a:pt x="236" y="142"/>
                  </a:lnTo>
                  <a:lnTo>
                    <a:pt x="248" y="137"/>
                  </a:lnTo>
                  <a:lnTo>
                    <a:pt x="260" y="136"/>
                  </a:lnTo>
                  <a:lnTo>
                    <a:pt x="276" y="136"/>
                  </a:lnTo>
                  <a:lnTo>
                    <a:pt x="291" y="136"/>
                  </a:lnTo>
                  <a:lnTo>
                    <a:pt x="305" y="134"/>
                  </a:lnTo>
                  <a:lnTo>
                    <a:pt x="318" y="132"/>
                  </a:lnTo>
                  <a:lnTo>
                    <a:pt x="334" y="126"/>
                  </a:lnTo>
                  <a:lnTo>
                    <a:pt x="349" y="121"/>
                  </a:lnTo>
                  <a:lnTo>
                    <a:pt x="361" y="114"/>
                  </a:lnTo>
                  <a:lnTo>
                    <a:pt x="373" y="107"/>
                  </a:lnTo>
                  <a:lnTo>
                    <a:pt x="387" y="97"/>
                  </a:lnTo>
                  <a:lnTo>
                    <a:pt x="399" y="85"/>
                  </a:lnTo>
                  <a:lnTo>
                    <a:pt x="407" y="74"/>
                  </a:lnTo>
                  <a:lnTo>
                    <a:pt x="408" y="66"/>
                  </a:lnTo>
                  <a:lnTo>
                    <a:pt x="410" y="56"/>
                  </a:lnTo>
                  <a:lnTo>
                    <a:pt x="410" y="46"/>
                  </a:lnTo>
                  <a:lnTo>
                    <a:pt x="412" y="37"/>
                  </a:lnTo>
                  <a:lnTo>
                    <a:pt x="420" y="32"/>
                  </a:lnTo>
                  <a:lnTo>
                    <a:pt x="430" y="27"/>
                  </a:lnTo>
                  <a:lnTo>
                    <a:pt x="439" y="24"/>
                  </a:lnTo>
                  <a:lnTo>
                    <a:pt x="451" y="19"/>
                  </a:lnTo>
                  <a:lnTo>
                    <a:pt x="466" y="12"/>
                  </a:lnTo>
                  <a:lnTo>
                    <a:pt x="478" y="8"/>
                  </a:lnTo>
                  <a:lnTo>
                    <a:pt x="492" y="5"/>
                  </a:lnTo>
                  <a:lnTo>
                    <a:pt x="509" y="4"/>
                  </a:lnTo>
                  <a:lnTo>
                    <a:pt x="527" y="2"/>
                  </a:lnTo>
                  <a:lnTo>
                    <a:pt x="540" y="1"/>
                  </a:lnTo>
                  <a:lnTo>
                    <a:pt x="550" y="0"/>
                  </a:lnTo>
                  <a:lnTo>
                    <a:pt x="561" y="0"/>
                  </a:lnTo>
                  <a:lnTo>
                    <a:pt x="570" y="0"/>
                  </a:lnTo>
                  <a:lnTo>
                    <a:pt x="578" y="2"/>
                  </a:lnTo>
                  <a:lnTo>
                    <a:pt x="581" y="8"/>
                  </a:lnTo>
                  <a:lnTo>
                    <a:pt x="582" y="17"/>
                  </a:lnTo>
                  <a:lnTo>
                    <a:pt x="583" y="27"/>
                  </a:lnTo>
                  <a:lnTo>
                    <a:pt x="586" y="32"/>
                  </a:lnTo>
                  <a:lnTo>
                    <a:pt x="593" y="33"/>
                  </a:lnTo>
                  <a:lnTo>
                    <a:pt x="600" y="33"/>
                  </a:lnTo>
                  <a:lnTo>
                    <a:pt x="608" y="32"/>
                  </a:lnTo>
                  <a:lnTo>
                    <a:pt x="614" y="29"/>
                  </a:lnTo>
                  <a:lnTo>
                    <a:pt x="624" y="25"/>
                  </a:lnTo>
                  <a:lnTo>
                    <a:pt x="635" y="19"/>
                  </a:lnTo>
                  <a:lnTo>
                    <a:pt x="644" y="13"/>
                  </a:lnTo>
                  <a:lnTo>
                    <a:pt x="656" y="9"/>
                  </a:lnTo>
                  <a:lnTo>
                    <a:pt x="671" y="5"/>
                  </a:lnTo>
                  <a:lnTo>
                    <a:pt x="683" y="4"/>
                  </a:lnTo>
                  <a:lnTo>
                    <a:pt x="691" y="2"/>
                  </a:lnTo>
                  <a:lnTo>
                    <a:pt x="701" y="1"/>
                  </a:lnTo>
                  <a:lnTo>
                    <a:pt x="710" y="1"/>
                  </a:lnTo>
                  <a:lnTo>
                    <a:pt x="718" y="2"/>
                  </a:lnTo>
                  <a:lnTo>
                    <a:pt x="725" y="8"/>
                  </a:lnTo>
                  <a:lnTo>
                    <a:pt x="732" y="16"/>
                  </a:lnTo>
                  <a:lnTo>
                    <a:pt x="734" y="24"/>
                  </a:lnTo>
                  <a:lnTo>
                    <a:pt x="733" y="32"/>
                  </a:lnTo>
                  <a:lnTo>
                    <a:pt x="728" y="40"/>
                  </a:lnTo>
                  <a:lnTo>
                    <a:pt x="722" y="50"/>
                  </a:lnTo>
                  <a:lnTo>
                    <a:pt x="717" y="55"/>
                  </a:lnTo>
                  <a:lnTo>
                    <a:pt x="710" y="59"/>
                  </a:lnTo>
                  <a:lnTo>
                    <a:pt x="701" y="60"/>
                  </a:lnTo>
                  <a:lnTo>
                    <a:pt x="691" y="63"/>
                  </a:lnTo>
                  <a:lnTo>
                    <a:pt x="685" y="66"/>
                  </a:lnTo>
                  <a:lnTo>
                    <a:pt x="680" y="72"/>
                  </a:lnTo>
                  <a:lnTo>
                    <a:pt x="678" y="81"/>
                  </a:lnTo>
                  <a:lnTo>
                    <a:pt x="678" y="89"/>
                  </a:lnTo>
                  <a:lnTo>
                    <a:pt x="680" y="97"/>
                  </a:lnTo>
                  <a:lnTo>
                    <a:pt x="685" y="106"/>
                  </a:lnTo>
                  <a:lnTo>
                    <a:pt x="690" y="116"/>
                  </a:lnTo>
                  <a:lnTo>
                    <a:pt x="695" y="122"/>
                  </a:lnTo>
                  <a:lnTo>
                    <a:pt x="705" y="129"/>
                  </a:lnTo>
                  <a:lnTo>
                    <a:pt x="717" y="136"/>
                  </a:lnTo>
                  <a:lnTo>
                    <a:pt x="729" y="144"/>
                  </a:lnTo>
                  <a:lnTo>
                    <a:pt x="737" y="152"/>
                  </a:lnTo>
                  <a:lnTo>
                    <a:pt x="740" y="160"/>
                  </a:lnTo>
                  <a:lnTo>
                    <a:pt x="738" y="171"/>
                  </a:lnTo>
                  <a:lnTo>
                    <a:pt x="737" y="182"/>
                  </a:lnTo>
                  <a:lnTo>
                    <a:pt x="734" y="190"/>
                  </a:lnTo>
                  <a:lnTo>
                    <a:pt x="733" y="194"/>
                  </a:lnTo>
                  <a:lnTo>
                    <a:pt x="730" y="196"/>
                  </a:lnTo>
                  <a:lnTo>
                    <a:pt x="728" y="200"/>
                  </a:lnTo>
                  <a:lnTo>
                    <a:pt x="725" y="203"/>
                  </a:lnTo>
                  <a:lnTo>
                    <a:pt x="722" y="207"/>
                  </a:lnTo>
                  <a:lnTo>
                    <a:pt x="721" y="210"/>
                  </a:lnTo>
                  <a:lnTo>
                    <a:pt x="722" y="219"/>
                  </a:lnTo>
                  <a:lnTo>
                    <a:pt x="724" y="229"/>
                  </a:lnTo>
                  <a:lnTo>
                    <a:pt x="726" y="237"/>
                  </a:lnTo>
                  <a:lnTo>
                    <a:pt x="732" y="249"/>
                  </a:lnTo>
                  <a:lnTo>
                    <a:pt x="738" y="262"/>
                  </a:lnTo>
                  <a:lnTo>
                    <a:pt x="744" y="273"/>
                  </a:lnTo>
                  <a:lnTo>
                    <a:pt x="747" y="276"/>
                  </a:lnTo>
                  <a:lnTo>
                    <a:pt x="748" y="279"/>
                  </a:lnTo>
                  <a:lnTo>
                    <a:pt x="749" y="283"/>
                  </a:lnTo>
                  <a:lnTo>
                    <a:pt x="752" y="285"/>
                  </a:lnTo>
                  <a:lnTo>
                    <a:pt x="753" y="288"/>
                  </a:lnTo>
                  <a:lnTo>
                    <a:pt x="760" y="289"/>
                  </a:lnTo>
                  <a:lnTo>
                    <a:pt x="767" y="289"/>
                  </a:lnTo>
                  <a:lnTo>
                    <a:pt x="775" y="288"/>
                  </a:lnTo>
                  <a:lnTo>
                    <a:pt x="782" y="288"/>
                  </a:lnTo>
                  <a:lnTo>
                    <a:pt x="790" y="291"/>
                  </a:lnTo>
                  <a:lnTo>
                    <a:pt x="800" y="295"/>
                  </a:lnTo>
                  <a:lnTo>
                    <a:pt x="811" y="299"/>
                  </a:lnTo>
                  <a:lnTo>
                    <a:pt x="819" y="300"/>
                  </a:lnTo>
                  <a:lnTo>
                    <a:pt x="833" y="299"/>
                  </a:lnTo>
                  <a:lnTo>
                    <a:pt x="846" y="296"/>
                  </a:lnTo>
                  <a:lnTo>
                    <a:pt x="861" y="292"/>
                  </a:lnTo>
                  <a:lnTo>
                    <a:pt x="873" y="289"/>
                  </a:lnTo>
                  <a:lnTo>
                    <a:pt x="884" y="291"/>
                  </a:lnTo>
                  <a:lnTo>
                    <a:pt x="896" y="293"/>
                  </a:lnTo>
                  <a:lnTo>
                    <a:pt x="907" y="296"/>
                  </a:lnTo>
                  <a:lnTo>
                    <a:pt x="916" y="299"/>
                  </a:lnTo>
                  <a:lnTo>
                    <a:pt x="928" y="303"/>
                  </a:lnTo>
                  <a:lnTo>
                    <a:pt x="941" y="308"/>
                  </a:lnTo>
                  <a:lnTo>
                    <a:pt x="951" y="314"/>
                  </a:lnTo>
                  <a:lnTo>
                    <a:pt x="958" y="319"/>
                  </a:lnTo>
                  <a:lnTo>
                    <a:pt x="966" y="328"/>
                  </a:lnTo>
                  <a:lnTo>
                    <a:pt x="973" y="338"/>
                  </a:lnTo>
                  <a:lnTo>
                    <a:pt x="977" y="346"/>
                  </a:lnTo>
                  <a:lnTo>
                    <a:pt x="978" y="354"/>
                  </a:lnTo>
                  <a:lnTo>
                    <a:pt x="978" y="363"/>
                  </a:lnTo>
                  <a:lnTo>
                    <a:pt x="976" y="372"/>
                  </a:lnTo>
                  <a:lnTo>
                    <a:pt x="973" y="378"/>
                  </a:lnTo>
                  <a:lnTo>
                    <a:pt x="970" y="378"/>
                  </a:lnTo>
                  <a:lnTo>
                    <a:pt x="968" y="380"/>
                  </a:lnTo>
                  <a:lnTo>
                    <a:pt x="963" y="380"/>
                  </a:lnTo>
                  <a:lnTo>
                    <a:pt x="961" y="378"/>
                  </a:lnTo>
                  <a:lnTo>
                    <a:pt x="957" y="380"/>
                  </a:lnTo>
                  <a:lnTo>
                    <a:pt x="954" y="380"/>
                  </a:lnTo>
                  <a:lnTo>
                    <a:pt x="947" y="385"/>
                  </a:lnTo>
                  <a:lnTo>
                    <a:pt x="941" y="393"/>
                  </a:lnTo>
                  <a:lnTo>
                    <a:pt x="934" y="402"/>
                  </a:lnTo>
                  <a:lnTo>
                    <a:pt x="930" y="411"/>
                  </a:lnTo>
                  <a:lnTo>
                    <a:pt x="931" y="419"/>
                  </a:lnTo>
                  <a:lnTo>
                    <a:pt x="934" y="428"/>
                  </a:lnTo>
                  <a:lnTo>
                    <a:pt x="938" y="438"/>
                  </a:lnTo>
                  <a:lnTo>
                    <a:pt x="942" y="444"/>
                  </a:lnTo>
                  <a:lnTo>
                    <a:pt x="954" y="451"/>
                  </a:lnTo>
                  <a:lnTo>
                    <a:pt x="970" y="455"/>
                  </a:lnTo>
                  <a:lnTo>
                    <a:pt x="988" y="456"/>
                  </a:lnTo>
                  <a:lnTo>
                    <a:pt x="1003" y="456"/>
                  </a:lnTo>
                  <a:lnTo>
                    <a:pt x="1016" y="454"/>
                  </a:lnTo>
                  <a:lnTo>
                    <a:pt x="1034" y="448"/>
                  </a:lnTo>
                  <a:lnTo>
                    <a:pt x="1050" y="442"/>
                  </a:lnTo>
                  <a:lnTo>
                    <a:pt x="1063" y="435"/>
                  </a:lnTo>
                  <a:lnTo>
                    <a:pt x="1075" y="429"/>
                  </a:lnTo>
                  <a:lnTo>
                    <a:pt x="1089" y="421"/>
                  </a:lnTo>
                  <a:lnTo>
                    <a:pt x="1102" y="412"/>
                  </a:lnTo>
                  <a:lnTo>
                    <a:pt x="1113" y="404"/>
                  </a:lnTo>
                  <a:lnTo>
                    <a:pt x="1123" y="392"/>
                  </a:lnTo>
                  <a:lnTo>
                    <a:pt x="1132" y="376"/>
                  </a:lnTo>
                  <a:lnTo>
                    <a:pt x="1141" y="359"/>
                  </a:lnTo>
                  <a:lnTo>
                    <a:pt x="1148" y="346"/>
                  </a:lnTo>
                  <a:lnTo>
                    <a:pt x="1155" y="332"/>
                  </a:lnTo>
                  <a:lnTo>
                    <a:pt x="1162" y="318"/>
                  </a:lnTo>
                  <a:lnTo>
                    <a:pt x="1166" y="304"/>
                  </a:lnTo>
                  <a:lnTo>
                    <a:pt x="1172" y="288"/>
                  </a:lnTo>
                  <a:lnTo>
                    <a:pt x="1178" y="269"/>
                  </a:lnTo>
                  <a:lnTo>
                    <a:pt x="1185" y="248"/>
                  </a:lnTo>
                  <a:lnTo>
                    <a:pt x="1190" y="227"/>
                  </a:lnTo>
                  <a:lnTo>
                    <a:pt x="1194" y="211"/>
                  </a:lnTo>
                  <a:lnTo>
                    <a:pt x="1198" y="191"/>
                  </a:lnTo>
                  <a:lnTo>
                    <a:pt x="1203" y="167"/>
                  </a:lnTo>
                  <a:lnTo>
                    <a:pt x="1210" y="142"/>
                  </a:lnTo>
                  <a:lnTo>
                    <a:pt x="1215" y="122"/>
                  </a:lnTo>
                  <a:lnTo>
                    <a:pt x="1221" y="110"/>
                  </a:lnTo>
                  <a:lnTo>
                    <a:pt x="1229" y="94"/>
                  </a:lnTo>
                  <a:lnTo>
                    <a:pt x="1237" y="78"/>
                  </a:lnTo>
                  <a:lnTo>
                    <a:pt x="1246" y="63"/>
                  </a:lnTo>
                  <a:lnTo>
                    <a:pt x="1255" y="51"/>
                  </a:lnTo>
                  <a:lnTo>
                    <a:pt x="1264" y="41"/>
                  </a:lnTo>
                  <a:lnTo>
                    <a:pt x="1277" y="31"/>
                  </a:lnTo>
                  <a:lnTo>
                    <a:pt x="1291" y="23"/>
                  </a:lnTo>
                  <a:lnTo>
                    <a:pt x="1303" y="16"/>
                  </a:lnTo>
                  <a:lnTo>
                    <a:pt x="1313" y="15"/>
                  </a:lnTo>
                  <a:lnTo>
                    <a:pt x="1323" y="16"/>
                  </a:lnTo>
                  <a:lnTo>
                    <a:pt x="1337" y="19"/>
                  </a:lnTo>
                  <a:lnTo>
                    <a:pt x="1349" y="20"/>
                  </a:lnTo>
                  <a:lnTo>
                    <a:pt x="1354" y="28"/>
                  </a:lnTo>
                  <a:lnTo>
                    <a:pt x="1362" y="37"/>
                  </a:lnTo>
                  <a:lnTo>
                    <a:pt x="1372" y="46"/>
                  </a:lnTo>
                  <a:lnTo>
                    <a:pt x="1381" y="50"/>
                  </a:lnTo>
                  <a:lnTo>
                    <a:pt x="1391" y="51"/>
                  </a:lnTo>
                  <a:lnTo>
                    <a:pt x="1403" y="51"/>
                  </a:lnTo>
                  <a:lnTo>
                    <a:pt x="1416" y="48"/>
                  </a:lnTo>
                  <a:lnTo>
                    <a:pt x="1430" y="46"/>
                  </a:lnTo>
                  <a:lnTo>
                    <a:pt x="1441" y="44"/>
                  </a:lnTo>
                  <a:lnTo>
                    <a:pt x="1450" y="44"/>
                  </a:lnTo>
                  <a:lnTo>
                    <a:pt x="1462" y="44"/>
                  </a:lnTo>
                  <a:lnTo>
                    <a:pt x="1476" y="46"/>
                  </a:lnTo>
                  <a:lnTo>
                    <a:pt x="1485" y="47"/>
                  </a:lnTo>
                  <a:lnTo>
                    <a:pt x="1494" y="54"/>
                  </a:lnTo>
                  <a:lnTo>
                    <a:pt x="1504" y="63"/>
                  </a:lnTo>
                  <a:lnTo>
                    <a:pt x="1513" y="74"/>
                  </a:lnTo>
                  <a:lnTo>
                    <a:pt x="1521" y="83"/>
                  </a:lnTo>
                  <a:lnTo>
                    <a:pt x="1531" y="95"/>
                  </a:lnTo>
                  <a:lnTo>
                    <a:pt x="1542" y="110"/>
                  </a:lnTo>
                  <a:lnTo>
                    <a:pt x="1552" y="125"/>
                  </a:lnTo>
                  <a:lnTo>
                    <a:pt x="1563" y="136"/>
                  </a:lnTo>
                  <a:lnTo>
                    <a:pt x="1574" y="142"/>
                  </a:lnTo>
                  <a:lnTo>
                    <a:pt x="1587" y="151"/>
                  </a:lnTo>
                  <a:lnTo>
                    <a:pt x="1602" y="157"/>
                  </a:lnTo>
                  <a:lnTo>
                    <a:pt x="1614" y="161"/>
                  </a:lnTo>
                  <a:lnTo>
                    <a:pt x="1618" y="161"/>
                  </a:lnTo>
                  <a:lnTo>
                    <a:pt x="1610" y="173"/>
                  </a:lnTo>
                  <a:lnTo>
                    <a:pt x="1605" y="184"/>
                  </a:lnTo>
                  <a:lnTo>
                    <a:pt x="1600" y="196"/>
                  </a:lnTo>
                  <a:lnTo>
                    <a:pt x="1596" y="211"/>
                  </a:lnTo>
                  <a:lnTo>
                    <a:pt x="1593" y="223"/>
                  </a:lnTo>
                  <a:lnTo>
                    <a:pt x="1591" y="237"/>
                  </a:lnTo>
                  <a:lnTo>
                    <a:pt x="1591" y="253"/>
                  </a:lnTo>
                  <a:lnTo>
                    <a:pt x="1593" y="269"/>
                  </a:lnTo>
                  <a:lnTo>
                    <a:pt x="1597" y="281"/>
                  </a:lnTo>
                  <a:lnTo>
                    <a:pt x="1601" y="289"/>
                  </a:lnTo>
                  <a:lnTo>
                    <a:pt x="1609" y="300"/>
                  </a:lnTo>
                  <a:lnTo>
                    <a:pt x="1617" y="308"/>
                  </a:lnTo>
                  <a:lnTo>
                    <a:pt x="1625" y="315"/>
                  </a:lnTo>
                  <a:lnTo>
                    <a:pt x="1635" y="320"/>
                  </a:lnTo>
                  <a:lnTo>
                    <a:pt x="1647" y="324"/>
                  </a:lnTo>
                  <a:lnTo>
                    <a:pt x="1659" y="330"/>
                  </a:lnTo>
                  <a:lnTo>
                    <a:pt x="1670" y="334"/>
                  </a:lnTo>
                  <a:lnTo>
                    <a:pt x="1678" y="341"/>
                  </a:lnTo>
                  <a:lnTo>
                    <a:pt x="1686" y="349"/>
                  </a:lnTo>
                  <a:lnTo>
                    <a:pt x="1693" y="357"/>
                  </a:lnTo>
                  <a:lnTo>
                    <a:pt x="1694" y="369"/>
                  </a:lnTo>
                  <a:lnTo>
                    <a:pt x="1694" y="384"/>
                  </a:lnTo>
                  <a:lnTo>
                    <a:pt x="1693" y="398"/>
                  </a:lnTo>
                  <a:lnTo>
                    <a:pt x="1689" y="409"/>
                  </a:lnTo>
                  <a:lnTo>
                    <a:pt x="1682" y="416"/>
                  </a:lnTo>
                  <a:lnTo>
                    <a:pt x="1674" y="420"/>
                  </a:lnTo>
                  <a:lnTo>
                    <a:pt x="1664" y="425"/>
                  </a:lnTo>
                  <a:lnTo>
                    <a:pt x="1658" y="431"/>
                  </a:lnTo>
                  <a:lnTo>
                    <a:pt x="1653" y="440"/>
                  </a:lnTo>
                  <a:lnTo>
                    <a:pt x="1651" y="454"/>
                  </a:lnTo>
                  <a:lnTo>
                    <a:pt x="1651" y="466"/>
                  </a:lnTo>
                  <a:lnTo>
                    <a:pt x="1651" y="477"/>
                  </a:lnTo>
                  <a:lnTo>
                    <a:pt x="1652" y="487"/>
                  </a:lnTo>
                  <a:lnTo>
                    <a:pt x="1655" y="499"/>
                  </a:lnTo>
                  <a:lnTo>
                    <a:pt x="1660" y="510"/>
                  </a:lnTo>
                  <a:lnTo>
                    <a:pt x="1664" y="520"/>
                  </a:lnTo>
                  <a:lnTo>
                    <a:pt x="1674" y="530"/>
                  </a:lnTo>
                  <a:lnTo>
                    <a:pt x="1689" y="541"/>
                  </a:lnTo>
                  <a:lnTo>
                    <a:pt x="1702" y="551"/>
                  </a:lnTo>
                  <a:lnTo>
                    <a:pt x="1715" y="559"/>
                  </a:lnTo>
                  <a:lnTo>
                    <a:pt x="1728" y="567"/>
                  </a:lnTo>
                  <a:lnTo>
                    <a:pt x="1744" y="578"/>
                  </a:lnTo>
                  <a:lnTo>
                    <a:pt x="1760" y="587"/>
                  </a:lnTo>
                  <a:lnTo>
                    <a:pt x="1773" y="595"/>
                  </a:lnTo>
                  <a:lnTo>
                    <a:pt x="1787" y="602"/>
                  </a:lnTo>
                  <a:lnTo>
                    <a:pt x="1804" y="610"/>
                  </a:lnTo>
                  <a:lnTo>
                    <a:pt x="1818" y="618"/>
                  </a:lnTo>
                  <a:lnTo>
                    <a:pt x="1829" y="625"/>
                  </a:lnTo>
                  <a:lnTo>
                    <a:pt x="1841" y="633"/>
                  </a:lnTo>
                  <a:lnTo>
                    <a:pt x="1852" y="642"/>
                  </a:lnTo>
                  <a:lnTo>
                    <a:pt x="1860" y="652"/>
                  </a:lnTo>
                  <a:lnTo>
                    <a:pt x="1865" y="662"/>
                  </a:lnTo>
                  <a:lnTo>
                    <a:pt x="1869" y="676"/>
                  </a:lnTo>
                  <a:lnTo>
                    <a:pt x="1873" y="691"/>
                  </a:lnTo>
                  <a:lnTo>
                    <a:pt x="1874" y="704"/>
                  </a:lnTo>
                  <a:lnTo>
                    <a:pt x="1873" y="712"/>
                  </a:lnTo>
                  <a:lnTo>
                    <a:pt x="1872" y="722"/>
                  </a:lnTo>
                  <a:lnTo>
                    <a:pt x="1869" y="731"/>
                  </a:lnTo>
                  <a:lnTo>
                    <a:pt x="1862" y="741"/>
                  </a:lnTo>
                  <a:lnTo>
                    <a:pt x="1853" y="751"/>
                  </a:lnTo>
                  <a:lnTo>
                    <a:pt x="1845" y="762"/>
                  </a:lnTo>
                  <a:lnTo>
                    <a:pt x="1835" y="773"/>
                  </a:lnTo>
                  <a:lnTo>
                    <a:pt x="1825" y="786"/>
                  </a:lnTo>
                  <a:lnTo>
                    <a:pt x="1814" y="801"/>
                  </a:lnTo>
                  <a:lnTo>
                    <a:pt x="1806" y="813"/>
                  </a:lnTo>
                  <a:lnTo>
                    <a:pt x="1799" y="823"/>
                  </a:lnTo>
                  <a:lnTo>
                    <a:pt x="1792" y="835"/>
                  </a:lnTo>
                  <a:lnTo>
                    <a:pt x="1787" y="847"/>
                  </a:lnTo>
                  <a:lnTo>
                    <a:pt x="1786" y="858"/>
                  </a:lnTo>
                  <a:lnTo>
                    <a:pt x="1787" y="861"/>
                  </a:lnTo>
                  <a:lnTo>
                    <a:pt x="1788" y="865"/>
                  </a:lnTo>
                  <a:lnTo>
                    <a:pt x="1791" y="869"/>
                  </a:lnTo>
                  <a:lnTo>
                    <a:pt x="1794" y="873"/>
                  </a:lnTo>
                  <a:lnTo>
                    <a:pt x="1796" y="875"/>
                  </a:lnTo>
                  <a:lnTo>
                    <a:pt x="1800" y="878"/>
                  </a:lnTo>
                  <a:lnTo>
                    <a:pt x="1811" y="882"/>
                  </a:lnTo>
                  <a:lnTo>
                    <a:pt x="1825" y="887"/>
                  </a:lnTo>
                  <a:lnTo>
                    <a:pt x="1839" y="890"/>
                  </a:lnTo>
                  <a:lnTo>
                    <a:pt x="1852" y="892"/>
                  </a:lnTo>
                  <a:lnTo>
                    <a:pt x="1864" y="889"/>
                  </a:lnTo>
                  <a:lnTo>
                    <a:pt x="1879" y="885"/>
                  </a:lnTo>
                  <a:lnTo>
                    <a:pt x="1892" y="879"/>
                  </a:lnTo>
                  <a:lnTo>
                    <a:pt x="1903" y="874"/>
                  </a:lnTo>
                  <a:lnTo>
                    <a:pt x="1911" y="865"/>
                  </a:lnTo>
                  <a:lnTo>
                    <a:pt x="1919" y="854"/>
                  </a:lnTo>
                  <a:lnTo>
                    <a:pt x="1927" y="842"/>
                  </a:lnTo>
                  <a:lnTo>
                    <a:pt x="1932" y="832"/>
                  </a:lnTo>
                  <a:lnTo>
                    <a:pt x="1935" y="819"/>
                  </a:lnTo>
                  <a:lnTo>
                    <a:pt x="1936" y="804"/>
                  </a:lnTo>
                  <a:lnTo>
                    <a:pt x="1939" y="792"/>
                  </a:lnTo>
                  <a:lnTo>
                    <a:pt x="1945" y="781"/>
                  </a:lnTo>
                  <a:lnTo>
                    <a:pt x="1951" y="769"/>
                  </a:lnTo>
                  <a:lnTo>
                    <a:pt x="1959" y="758"/>
                  </a:lnTo>
                  <a:lnTo>
                    <a:pt x="1961" y="755"/>
                  </a:lnTo>
                  <a:lnTo>
                    <a:pt x="1963" y="751"/>
                  </a:lnTo>
                  <a:lnTo>
                    <a:pt x="1966" y="747"/>
                  </a:lnTo>
                  <a:lnTo>
                    <a:pt x="1969" y="743"/>
                  </a:lnTo>
                  <a:lnTo>
                    <a:pt x="1973" y="742"/>
                  </a:lnTo>
                  <a:lnTo>
                    <a:pt x="1981" y="742"/>
                  </a:lnTo>
                  <a:lnTo>
                    <a:pt x="1990" y="743"/>
                  </a:lnTo>
                  <a:lnTo>
                    <a:pt x="1998" y="747"/>
                  </a:lnTo>
                  <a:lnTo>
                    <a:pt x="2005" y="754"/>
                  </a:lnTo>
                  <a:lnTo>
                    <a:pt x="2012" y="765"/>
                  </a:lnTo>
                  <a:lnTo>
                    <a:pt x="2017" y="774"/>
                  </a:lnTo>
                  <a:lnTo>
                    <a:pt x="2020" y="785"/>
                  </a:lnTo>
                  <a:lnTo>
                    <a:pt x="2023" y="800"/>
                  </a:lnTo>
                  <a:lnTo>
                    <a:pt x="2024" y="816"/>
                  </a:lnTo>
                  <a:lnTo>
                    <a:pt x="2025" y="828"/>
                  </a:lnTo>
                  <a:lnTo>
                    <a:pt x="2025" y="847"/>
                  </a:lnTo>
                  <a:lnTo>
                    <a:pt x="2023" y="870"/>
                  </a:lnTo>
                  <a:lnTo>
                    <a:pt x="2021" y="893"/>
                  </a:lnTo>
                  <a:lnTo>
                    <a:pt x="2020" y="912"/>
                  </a:lnTo>
                  <a:lnTo>
                    <a:pt x="2020" y="932"/>
                  </a:lnTo>
                  <a:lnTo>
                    <a:pt x="2019" y="955"/>
                  </a:lnTo>
                  <a:lnTo>
                    <a:pt x="2019" y="980"/>
                  </a:lnTo>
                  <a:lnTo>
                    <a:pt x="2020" y="1003"/>
                  </a:lnTo>
                  <a:lnTo>
                    <a:pt x="2021" y="1024"/>
                  </a:lnTo>
                  <a:lnTo>
                    <a:pt x="2024" y="1036"/>
                  </a:lnTo>
                  <a:lnTo>
                    <a:pt x="2029" y="1050"/>
                  </a:lnTo>
                  <a:lnTo>
                    <a:pt x="2034" y="1065"/>
                  </a:lnTo>
                  <a:lnTo>
                    <a:pt x="2038" y="1079"/>
                  </a:lnTo>
                  <a:lnTo>
                    <a:pt x="2038" y="1090"/>
                  </a:lnTo>
                  <a:lnTo>
                    <a:pt x="2036" y="1104"/>
                  </a:lnTo>
                  <a:lnTo>
                    <a:pt x="2035" y="1119"/>
                  </a:lnTo>
                  <a:lnTo>
                    <a:pt x="2038" y="1131"/>
                  </a:lnTo>
                  <a:lnTo>
                    <a:pt x="2043" y="1141"/>
                  </a:lnTo>
                  <a:lnTo>
                    <a:pt x="2051" y="1151"/>
                  </a:lnTo>
                  <a:lnTo>
                    <a:pt x="2062" y="1162"/>
                  </a:lnTo>
                  <a:lnTo>
                    <a:pt x="2070" y="1172"/>
                  </a:lnTo>
                  <a:lnTo>
                    <a:pt x="2081" y="1180"/>
                  </a:lnTo>
                  <a:lnTo>
                    <a:pt x="2093" y="1189"/>
                  </a:lnTo>
                  <a:lnTo>
                    <a:pt x="2106" y="1199"/>
                  </a:lnTo>
                  <a:lnTo>
                    <a:pt x="2116" y="1208"/>
                  </a:lnTo>
                  <a:lnTo>
                    <a:pt x="2125" y="1219"/>
                  </a:lnTo>
                  <a:lnTo>
                    <a:pt x="2137" y="1232"/>
                  </a:lnTo>
                  <a:lnTo>
                    <a:pt x="2147" y="1247"/>
                  </a:lnTo>
                  <a:lnTo>
                    <a:pt x="2155" y="1261"/>
                  </a:lnTo>
                  <a:lnTo>
                    <a:pt x="2159" y="1273"/>
                  </a:lnTo>
                  <a:lnTo>
                    <a:pt x="2163" y="1289"/>
                  </a:lnTo>
                  <a:lnTo>
                    <a:pt x="2166" y="1305"/>
                  </a:lnTo>
                  <a:lnTo>
                    <a:pt x="2167" y="1320"/>
                  </a:lnTo>
                  <a:close/>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27" name="Groningen">
              <a:extLst>
                <a:ext uri="{FF2B5EF4-FFF2-40B4-BE49-F238E27FC236}">
                  <a16:creationId xmlns:a16="http://schemas.microsoft.com/office/drawing/2014/main" id="{BA8927D7-3A82-A89D-ED37-DB5023D17935}"/>
                </a:ext>
              </a:extLst>
            </p:cNvPr>
            <p:cNvSpPr>
              <a:spLocks/>
            </p:cNvSpPr>
            <p:nvPr/>
          </p:nvSpPr>
          <p:spPr bwMode="auto">
            <a:xfrm>
              <a:off x="7145798" y="898966"/>
              <a:ext cx="1226264" cy="1222112"/>
            </a:xfrm>
            <a:custGeom>
              <a:avLst/>
              <a:gdLst>
                <a:gd name="T0" fmla="*/ 2604 w 2658"/>
                <a:gd name="T1" fmla="*/ 1954 h 2649"/>
                <a:gd name="T2" fmla="*/ 2584 w 2658"/>
                <a:gd name="T3" fmla="*/ 2162 h 2649"/>
                <a:gd name="T4" fmla="*/ 2461 w 2658"/>
                <a:gd name="T5" fmla="*/ 2358 h 2649"/>
                <a:gd name="T6" fmla="*/ 2384 w 2658"/>
                <a:gd name="T7" fmla="*/ 2454 h 2649"/>
                <a:gd name="T8" fmla="*/ 2377 w 2658"/>
                <a:gd name="T9" fmla="*/ 2617 h 2649"/>
                <a:gd name="T10" fmla="*/ 2279 w 2658"/>
                <a:gd name="T11" fmla="*/ 2531 h 2649"/>
                <a:gd name="T12" fmla="*/ 2175 w 2658"/>
                <a:gd name="T13" fmla="*/ 2461 h 2649"/>
                <a:gd name="T14" fmla="*/ 2240 w 2658"/>
                <a:gd name="T15" fmla="*/ 2327 h 2649"/>
                <a:gd name="T16" fmla="*/ 2182 w 2658"/>
                <a:gd name="T17" fmla="*/ 2275 h 2649"/>
                <a:gd name="T18" fmla="*/ 2084 w 2658"/>
                <a:gd name="T19" fmla="*/ 2133 h 2649"/>
                <a:gd name="T20" fmla="*/ 1947 w 2658"/>
                <a:gd name="T21" fmla="*/ 1970 h 2649"/>
                <a:gd name="T22" fmla="*/ 1782 w 2658"/>
                <a:gd name="T23" fmla="*/ 1809 h 2649"/>
                <a:gd name="T24" fmla="*/ 1635 w 2658"/>
                <a:gd name="T25" fmla="*/ 1669 h 2649"/>
                <a:gd name="T26" fmla="*/ 1485 w 2658"/>
                <a:gd name="T27" fmla="*/ 1518 h 2649"/>
                <a:gd name="T28" fmla="*/ 1363 w 2658"/>
                <a:gd name="T29" fmla="*/ 1462 h 2649"/>
                <a:gd name="T30" fmla="*/ 1279 w 2658"/>
                <a:gd name="T31" fmla="*/ 1472 h 2649"/>
                <a:gd name="T32" fmla="*/ 1154 w 2658"/>
                <a:gd name="T33" fmla="*/ 1456 h 2649"/>
                <a:gd name="T34" fmla="*/ 987 w 2658"/>
                <a:gd name="T35" fmla="*/ 1264 h 2649"/>
                <a:gd name="T36" fmla="*/ 867 w 2658"/>
                <a:gd name="T37" fmla="*/ 1147 h 2649"/>
                <a:gd name="T38" fmla="*/ 753 w 2658"/>
                <a:gd name="T39" fmla="*/ 1108 h 2649"/>
                <a:gd name="T40" fmla="*/ 596 w 2658"/>
                <a:gd name="T41" fmla="*/ 1219 h 2649"/>
                <a:gd name="T42" fmla="*/ 487 w 2658"/>
                <a:gd name="T43" fmla="*/ 1441 h 2649"/>
                <a:gd name="T44" fmla="*/ 414 w 2658"/>
                <a:gd name="T45" fmla="*/ 1599 h 2649"/>
                <a:gd name="T46" fmla="*/ 330 w 2658"/>
                <a:gd name="T47" fmla="*/ 1564 h 2649"/>
                <a:gd name="T48" fmla="*/ 190 w 2658"/>
                <a:gd name="T49" fmla="*/ 1481 h 2649"/>
                <a:gd name="T50" fmla="*/ 43 w 2658"/>
                <a:gd name="T51" fmla="*/ 1471 h 2649"/>
                <a:gd name="T52" fmla="*/ 18 w 2658"/>
                <a:gd name="T53" fmla="*/ 1287 h 2649"/>
                <a:gd name="T54" fmla="*/ 123 w 2658"/>
                <a:gd name="T55" fmla="*/ 1131 h 2649"/>
                <a:gd name="T56" fmla="*/ 119 w 2658"/>
                <a:gd name="T57" fmla="*/ 996 h 2649"/>
                <a:gd name="T58" fmla="*/ 196 w 2658"/>
                <a:gd name="T59" fmla="*/ 878 h 2649"/>
                <a:gd name="T60" fmla="*/ 274 w 2658"/>
                <a:gd name="T61" fmla="*/ 746 h 2649"/>
                <a:gd name="T62" fmla="*/ 291 w 2658"/>
                <a:gd name="T63" fmla="*/ 599 h 2649"/>
                <a:gd name="T64" fmla="*/ 351 w 2658"/>
                <a:gd name="T65" fmla="*/ 594 h 2649"/>
                <a:gd name="T66" fmla="*/ 454 w 2658"/>
                <a:gd name="T67" fmla="*/ 645 h 2649"/>
                <a:gd name="T68" fmla="*/ 399 w 2658"/>
                <a:gd name="T69" fmla="*/ 629 h 2649"/>
                <a:gd name="T70" fmla="*/ 290 w 2658"/>
                <a:gd name="T71" fmla="*/ 510 h 2649"/>
                <a:gd name="T72" fmla="*/ 173 w 2658"/>
                <a:gd name="T73" fmla="*/ 497 h 2649"/>
                <a:gd name="T74" fmla="*/ 193 w 2658"/>
                <a:gd name="T75" fmla="*/ 439 h 2649"/>
                <a:gd name="T76" fmla="*/ 116 w 2658"/>
                <a:gd name="T77" fmla="*/ 416 h 2649"/>
                <a:gd name="T78" fmla="*/ 50 w 2658"/>
                <a:gd name="T79" fmla="*/ 344 h 2649"/>
                <a:gd name="T80" fmla="*/ 42 w 2658"/>
                <a:gd name="T81" fmla="*/ 303 h 2649"/>
                <a:gd name="T82" fmla="*/ 155 w 2658"/>
                <a:gd name="T83" fmla="*/ 344 h 2649"/>
                <a:gd name="T84" fmla="*/ 179 w 2658"/>
                <a:gd name="T85" fmla="*/ 317 h 2649"/>
                <a:gd name="T86" fmla="*/ 107 w 2658"/>
                <a:gd name="T87" fmla="*/ 254 h 2649"/>
                <a:gd name="T88" fmla="*/ 311 w 2658"/>
                <a:gd name="T89" fmla="*/ 292 h 2649"/>
                <a:gd name="T90" fmla="*/ 492 w 2658"/>
                <a:gd name="T91" fmla="*/ 247 h 2649"/>
                <a:gd name="T92" fmla="*/ 728 w 2658"/>
                <a:gd name="T93" fmla="*/ 191 h 2649"/>
                <a:gd name="T94" fmla="*/ 993 w 2658"/>
                <a:gd name="T95" fmla="*/ 158 h 2649"/>
                <a:gd name="T96" fmla="*/ 1240 w 2658"/>
                <a:gd name="T97" fmla="*/ 32 h 2649"/>
                <a:gd name="T98" fmla="*/ 1443 w 2658"/>
                <a:gd name="T99" fmla="*/ 18 h 2649"/>
                <a:gd name="T100" fmla="*/ 1608 w 2658"/>
                <a:gd name="T101" fmla="*/ 12 h 2649"/>
                <a:gd name="T102" fmla="*/ 1732 w 2658"/>
                <a:gd name="T103" fmla="*/ 126 h 2649"/>
                <a:gd name="T104" fmla="*/ 1782 w 2658"/>
                <a:gd name="T105" fmla="*/ 352 h 2649"/>
                <a:gd name="T106" fmla="*/ 1919 w 2658"/>
                <a:gd name="T107" fmla="*/ 563 h 2649"/>
                <a:gd name="T108" fmla="*/ 2113 w 2658"/>
                <a:gd name="T109" fmla="*/ 652 h 2649"/>
                <a:gd name="T110" fmla="*/ 2286 w 2658"/>
                <a:gd name="T111" fmla="*/ 689 h 2649"/>
                <a:gd name="T112" fmla="*/ 2307 w 2658"/>
                <a:gd name="T113" fmla="*/ 832 h 2649"/>
                <a:gd name="T114" fmla="*/ 2470 w 2658"/>
                <a:gd name="T115" fmla="*/ 936 h 2649"/>
                <a:gd name="T116" fmla="*/ 2615 w 2658"/>
                <a:gd name="T117" fmla="*/ 986 h 2649"/>
                <a:gd name="T118" fmla="*/ 2621 w 2658"/>
                <a:gd name="T119" fmla="*/ 1161 h 2649"/>
                <a:gd name="T120" fmla="*/ 2557 w 2658"/>
                <a:gd name="T121" fmla="*/ 1341 h 2649"/>
                <a:gd name="T122" fmla="*/ 2605 w 2658"/>
                <a:gd name="T123" fmla="*/ 1499 h 2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58" h="2649">
                  <a:moveTo>
                    <a:pt x="2658" y="1784"/>
                  </a:moveTo>
                  <a:lnTo>
                    <a:pt x="2658" y="1803"/>
                  </a:lnTo>
                  <a:lnTo>
                    <a:pt x="2656" y="1825"/>
                  </a:lnTo>
                  <a:lnTo>
                    <a:pt x="2654" y="1848"/>
                  </a:lnTo>
                  <a:lnTo>
                    <a:pt x="2651" y="1871"/>
                  </a:lnTo>
                  <a:lnTo>
                    <a:pt x="2648" y="1888"/>
                  </a:lnTo>
                  <a:lnTo>
                    <a:pt x="2644" y="1900"/>
                  </a:lnTo>
                  <a:lnTo>
                    <a:pt x="2639" y="1915"/>
                  </a:lnTo>
                  <a:lnTo>
                    <a:pt x="2633" y="1926"/>
                  </a:lnTo>
                  <a:lnTo>
                    <a:pt x="2624" y="1935"/>
                  </a:lnTo>
                  <a:lnTo>
                    <a:pt x="2612" y="1945"/>
                  </a:lnTo>
                  <a:lnTo>
                    <a:pt x="2604" y="1954"/>
                  </a:lnTo>
                  <a:lnTo>
                    <a:pt x="2597" y="1968"/>
                  </a:lnTo>
                  <a:lnTo>
                    <a:pt x="2592" y="1985"/>
                  </a:lnTo>
                  <a:lnTo>
                    <a:pt x="2588" y="2003"/>
                  </a:lnTo>
                  <a:lnTo>
                    <a:pt x="2584" y="2020"/>
                  </a:lnTo>
                  <a:lnTo>
                    <a:pt x="2582" y="2035"/>
                  </a:lnTo>
                  <a:lnTo>
                    <a:pt x="2582" y="2051"/>
                  </a:lnTo>
                  <a:lnTo>
                    <a:pt x="2586" y="2071"/>
                  </a:lnTo>
                  <a:lnTo>
                    <a:pt x="2589" y="2092"/>
                  </a:lnTo>
                  <a:lnTo>
                    <a:pt x="2593" y="2112"/>
                  </a:lnTo>
                  <a:lnTo>
                    <a:pt x="2593" y="2128"/>
                  </a:lnTo>
                  <a:lnTo>
                    <a:pt x="2590" y="2143"/>
                  </a:lnTo>
                  <a:lnTo>
                    <a:pt x="2584" y="2162"/>
                  </a:lnTo>
                  <a:lnTo>
                    <a:pt x="2577" y="2179"/>
                  </a:lnTo>
                  <a:lnTo>
                    <a:pt x="2570" y="2197"/>
                  </a:lnTo>
                  <a:lnTo>
                    <a:pt x="2565" y="2211"/>
                  </a:lnTo>
                  <a:lnTo>
                    <a:pt x="2557" y="2228"/>
                  </a:lnTo>
                  <a:lnTo>
                    <a:pt x="2547" y="2247"/>
                  </a:lnTo>
                  <a:lnTo>
                    <a:pt x="2538" y="2265"/>
                  </a:lnTo>
                  <a:lnTo>
                    <a:pt x="2530" y="2280"/>
                  </a:lnTo>
                  <a:lnTo>
                    <a:pt x="2517" y="2295"/>
                  </a:lnTo>
                  <a:lnTo>
                    <a:pt x="2504" y="2311"/>
                  </a:lnTo>
                  <a:lnTo>
                    <a:pt x="2488" y="2329"/>
                  </a:lnTo>
                  <a:lnTo>
                    <a:pt x="2473" y="2345"/>
                  </a:lnTo>
                  <a:lnTo>
                    <a:pt x="2461" y="2358"/>
                  </a:lnTo>
                  <a:lnTo>
                    <a:pt x="2453" y="2366"/>
                  </a:lnTo>
                  <a:lnTo>
                    <a:pt x="2443" y="2377"/>
                  </a:lnTo>
                  <a:lnTo>
                    <a:pt x="2433" y="2388"/>
                  </a:lnTo>
                  <a:lnTo>
                    <a:pt x="2425" y="2395"/>
                  </a:lnTo>
                  <a:lnTo>
                    <a:pt x="2416" y="2397"/>
                  </a:lnTo>
                  <a:lnTo>
                    <a:pt x="2406" y="2399"/>
                  </a:lnTo>
                  <a:lnTo>
                    <a:pt x="2399" y="2403"/>
                  </a:lnTo>
                  <a:lnTo>
                    <a:pt x="2394" y="2411"/>
                  </a:lnTo>
                  <a:lnTo>
                    <a:pt x="2389" y="2423"/>
                  </a:lnTo>
                  <a:lnTo>
                    <a:pt x="2385" y="2435"/>
                  </a:lnTo>
                  <a:lnTo>
                    <a:pt x="2384" y="2445"/>
                  </a:lnTo>
                  <a:lnTo>
                    <a:pt x="2384" y="2454"/>
                  </a:lnTo>
                  <a:lnTo>
                    <a:pt x="2385" y="2463"/>
                  </a:lnTo>
                  <a:lnTo>
                    <a:pt x="2388" y="2474"/>
                  </a:lnTo>
                  <a:lnTo>
                    <a:pt x="2388" y="2482"/>
                  </a:lnTo>
                  <a:lnTo>
                    <a:pt x="2384" y="2497"/>
                  </a:lnTo>
                  <a:lnTo>
                    <a:pt x="2379" y="2513"/>
                  </a:lnTo>
                  <a:lnTo>
                    <a:pt x="2372" y="2531"/>
                  </a:lnTo>
                  <a:lnTo>
                    <a:pt x="2369" y="2544"/>
                  </a:lnTo>
                  <a:lnTo>
                    <a:pt x="2369" y="2558"/>
                  </a:lnTo>
                  <a:lnTo>
                    <a:pt x="2372" y="2573"/>
                  </a:lnTo>
                  <a:lnTo>
                    <a:pt x="2375" y="2589"/>
                  </a:lnTo>
                  <a:lnTo>
                    <a:pt x="2377" y="2604"/>
                  </a:lnTo>
                  <a:lnTo>
                    <a:pt x="2377" y="2617"/>
                  </a:lnTo>
                  <a:lnTo>
                    <a:pt x="2373" y="2626"/>
                  </a:lnTo>
                  <a:lnTo>
                    <a:pt x="2367" y="2639"/>
                  </a:lnTo>
                  <a:lnTo>
                    <a:pt x="2360" y="2649"/>
                  </a:lnTo>
                  <a:lnTo>
                    <a:pt x="2350" y="2634"/>
                  </a:lnTo>
                  <a:lnTo>
                    <a:pt x="2338" y="2621"/>
                  </a:lnTo>
                  <a:lnTo>
                    <a:pt x="2327" y="2608"/>
                  </a:lnTo>
                  <a:lnTo>
                    <a:pt x="2321" y="2597"/>
                  </a:lnTo>
                  <a:lnTo>
                    <a:pt x="2313" y="2583"/>
                  </a:lnTo>
                  <a:lnTo>
                    <a:pt x="2305" y="2568"/>
                  </a:lnTo>
                  <a:lnTo>
                    <a:pt x="2296" y="2552"/>
                  </a:lnTo>
                  <a:lnTo>
                    <a:pt x="2288" y="2540"/>
                  </a:lnTo>
                  <a:lnTo>
                    <a:pt x="2279" y="2531"/>
                  </a:lnTo>
                  <a:lnTo>
                    <a:pt x="2270" y="2520"/>
                  </a:lnTo>
                  <a:lnTo>
                    <a:pt x="2257" y="2509"/>
                  </a:lnTo>
                  <a:lnTo>
                    <a:pt x="2248" y="2502"/>
                  </a:lnTo>
                  <a:lnTo>
                    <a:pt x="2237" y="2501"/>
                  </a:lnTo>
                  <a:lnTo>
                    <a:pt x="2226" y="2501"/>
                  </a:lnTo>
                  <a:lnTo>
                    <a:pt x="2217" y="2500"/>
                  </a:lnTo>
                  <a:lnTo>
                    <a:pt x="2206" y="2497"/>
                  </a:lnTo>
                  <a:lnTo>
                    <a:pt x="2194" y="2492"/>
                  </a:lnTo>
                  <a:lnTo>
                    <a:pt x="2183" y="2485"/>
                  </a:lnTo>
                  <a:lnTo>
                    <a:pt x="2177" y="2478"/>
                  </a:lnTo>
                  <a:lnTo>
                    <a:pt x="2174" y="2470"/>
                  </a:lnTo>
                  <a:lnTo>
                    <a:pt x="2175" y="2461"/>
                  </a:lnTo>
                  <a:lnTo>
                    <a:pt x="2177" y="2451"/>
                  </a:lnTo>
                  <a:lnTo>
                    <a:pt x="2179" y="2443"/>
                  </a:lnTo>
                  <a:lnTo>
                    <a:pt x="2181" y="2428"/>
                  </a:lnTo>
                  <a:lnTo>
                    <a:pt x="2183" y="2411"/>
                  </a:lnTo>
                  <a:lnTo>
                    <a:pt x="2187" y="2393"/>
                  </a:lnTo>
                  <a:lnTo>
                    <a:pt x="2193" y="2380"/>
                  </a:lnTo>
                  <a:lnTo>
                    <a:pt x="2199" y="2369"/>
                  </a:lnTo>
                  <a:lnTo>
                    <a:pt x="2210" y="2358"/>
                  </a:lnTo>
                  <a:lnTo>
                    <a:pt x="2220" y="2349"/>
                  </a:lnTo>
                  <a:lnTo>
                    <a:pt x="2225" y="2342"/>
                  </a:lnTo>
                  <a:lnTo>
                    <a:pt x="2233" y="2335"/>
                  </a:lnTo>
                  <a:lnTo>
                    <a:pt x="2240" y="2327"/>
                  </a:lnTo>
                  <a:lnTo>
                    <a:pt x="2245" y="2321"/>
                  </a:lnTo>
                  <a:lnTo>
                    <a:pt x="2245" y="2313"/>
                  </a:lnTo>
                  <a:lnTo>
                    <a:pt x="2245" y="2304"/>
                  </a:lnTo>
                  <a:lnTo>
                    <a:pt x="2243" y="2298"/>
                  </a:lnTo>
                  <a:lnTo>
                    <a:pt x="2236" y="2296"/>
                  </a:lnTo>
                  <a:lnTo>
                    <a:pt x="2229" y="2296"/>
                  </a:lnTo>
                  <a:lnTo>
                    <a:pt x="2221" y="2298"/>
                  </a:lnTo>
                  <a:lnTo>
                    <a:pt x="2216" y="2298"/>
                  </a:lnTo>
                  <a:lnTo>
                    <a:pt x="2206" y="2294"/>
                  </a:lnTo>
                  <a:lnTo>
                    <a:pt x="2198" y="2287"/>
                  </a:lnTo>
                  <a:lnTo>
                    <a:pt x="2189" y="2280"/>
                  </a:lnTo>
                  <a:lnTo>
                    <a:pt x="2182" y="2275"/>
                  </a:lnTo>
                  <a:lnTo>
                    <a:pt x="2173" y="2268"/>
                  </a:lnTo>
                  <a:lnTo>
                    <a:pt x="2162" y="2259"/>
                  </a:lnTo>
                  <a:lnTo>
                    <a:pt x="2154" y="2251"/>
                  </a:lnTo>
                  <a:lnTo>
                    <a:pt x="2143" y="2240"/>
                  </a:lnTo>
                  <a:lnTo>
                    <a:pt x="2132" y="2225"/>
                  </a:lnTo>
                  <a:lnTo>
                    <a:pt x="2121" y="2210"/>
                  </a:lnTo>
                  <a:lnTo>
                    <a:pt x="2111" y="2195"/>
                  </a:lnTo>
                  <a:lnTo>
                    <a:pt x="2104" y="2183"/>
                  </a:lnTo>
                  <a:lnTo>
                    <a:pt x="2098" y="2172"/>
                  </a:lnTo>
                  <a:lnTo>
                    <a:pt x="2093" y="2158"/>
                  </a:lnTo>
                  <a:lnTo>
                    <a:pt x="2088" y="2144"/>
                  </a:lnTo>
                  <a:lnTo>
                    <a:pt x="2084" y="2133"/>
                  </a:lnTo>
                  <a:lnTo>
                    <a:pt x="2075" y="2124"/>
                  </a:lnTo>
                  <a:lnTo>
                    <a:pt x="2065" y="2113"/>
                  </a:lnTo>
                  <a:lnTo>
                    <a:pt x="2054" y="2104"/>
                  </a:lnTo>
                  <a:lnTo>
                    <a:pt x="2046" y="2094"/>
                  </a:lnTo>
                  <a:lnTo>
                    <a:pt x="2035" y="2081"/>
                  </a:lnTo>
                  <a:lnTo>
                    <a:pt x="2023" y="2062"/>
                  </a:lnTo>
                  <a:lnTo>
                    <a:pt x="2012" y="2043"/>
                  </a:lnTo>
                  <a:lnTo>
                    <a:pt x="2000" y="2026"/>
                  </a:lnTo>
                  <a:lnTo>
                    <a:pt x="1991" y="2012"/>
                  </a:lnTo>
                  <a:lnTo>
                    <a:pt x="1978" y="1999"/>
                  </a:lnTo>
                  <a:lnTo>
                    <a:pt x="1964" y="1984"/>
                  </a:lnTo>
                  <a:lnTo>
                    <a:pt x="1947" y="1970"/>
                  </a:lnTo>
                  <a:lnTo>
                    <a:pt x="1935" y="1958"/>
                  </a:lnTo>
                  <a:lnTo>
                    <a:pt x="1921" y="1947"/>
                  </a:lnTo>
                  <a:lnTo>
                    <a:pt x="1904" y="1937"/>
                  </a:lnTo>
                  <a:lnTo>
                    <a:pt x="1887" y="1925"/>
                  </a:lnTo>
                  <a:lnTo>
                    <a:pt x="1869" y="1912"/>
                  </a:lnTo>
                  <a:lnTo>
                    <a:pt x="1857" y="1902"/>
                  </a:lnTo>
                  <a:lnTo>
                    <a:pt x="1844" y="1887"/>
                  </a:lnTo>
                  <a:lnTo>
                    <a:pt x="1832" y="1869"/>
                  </a:lnTo>
                  <a:lnTo>
                    <a:pt x="1818" y="1849"/>
                  </a:lnTo>
                  <a:lnTo>
                    <a:pt x="1805" y="1830"/>
                  </a:lnTo>
                  <a:lnTo>
                    <a:pt x="1792" y="1817"/>
                  </a:lnTo>
                  <a:lnTo>
                    <a:pt x="1782" y="1809"/>
                  </a:lnTo>
                  <a:lnTo>
                    <a:pt x="1768" y="1801"/>
                  </a:lnTo>
                  <a:lnTo>
                    <a:pt x="1755" y="1793"/>
                  </a:lnTo>
                  <a:lnTo>
                    <a:pt x="1744" y="1786"/>
                  </a:lnTo>
                  <a:lnTo>
                    <a:pt x="1732" y="1775"/>
                  </a:lnTo>
                  <a:lnTo>
                    <a:pt x="1718" y="1762"/>
                  </a:lnTo>
                  <a:lnTo>
                    <a:pt x="1705" y="1748"/>
                  </a:lnTo>
                  <a:lnTo>
                    <a:pt x="1693" y="1735"/>
                  </a:lnTo>
                  <a:lnTo>
                    <a:pt x="1683" y="1722"/>
                  </a:lnTo>
                  <a:lnTo>
                    <a:pt x="1673" y="1712"/>
                  </a:lnTo>
                  <a:lnTo>
                    <a:pt x="1659" y="1697"/>
                  </a:lnTo>
                  <a:lnTo>
                    <a:pt x="1647" y="1682"/>
                  </a:lnTo>
                  <a:lnTo>
                    <a:pt x="1635" y="1669"/>
                  </a:lnTo>
                  <a:lnTo>
                    <a:pt x="1625" y="1656"/>
                  </a:lnTo>
                  <a:lnTo>
                    <a:pt x="1615" y="1642"/>
                  </a:lnTo>
                  <a:lnTo>
                    <a:pt x="1604" y="1624"/>
                  </a:lnTo>
                  <a:lnTo>
                    <a:pt x="1592" y="1605"/>
                  </a:lnTo>
                  <a:lnTo>
                    <a:pt x="1582" y="1592"/>
                  </a:lnTo>
                  <a:lnTo>
                    <a:pt x="1570" y="1581"/>
                  </a:lnTo>
                  <a:lnTo>
                    <a:pt x="1557" y="1569"/>
                  </a:lnTo>
                  <a:lnTo>
                    <a:pt x="1540" y="1555"/>
                  </a:lnTo>
                  <a:lnTo>
                    <a:pt x="1526" y="1545"/>
                  </a:lnTo>
                  <a:lnTo>
                    <a:pt x="1514" y="1535"/>
                  </a:lnTo>
                  <a:lnTo>
                    <a:pt x="1500" y="1527"/>
                  </a:lnTo>
                  <a:lnTo>
                    <a:pt x="1485" y="1518"/>
                  </a:lnTo>
                  <a:lnTo>
                    <a:pt x="1470" y="1508"/>
                  </a:lnTo>
                  <a:lnTo>
                    <a:pt x="1458" y="1502"/>
                  </a:lnTo>
                  <a:lnTo>
                    <a:pt x="1443" y="1495"/>
                  </a:lnTo>
                  <a:lnTo>
                    <a:pt x="1427" y="1487"/>
                  </a:lnTo>
                  <a:lnTo>
                    <a:pt x="1411" y="1480"/>
                  </a:lnTo>
                  <a:lnTo>
                    <a:pt x="1398" y="1473"/>
                  </a:lnTo>
                  <a:lnTo>
                    <a:pt x="1391" y="1469"/>
                  </a:lnTo>
                  <a:lnTo>
                    <a:pt x="1383" y="1464"/>
                  </a:lnTo>
                  <a:lnTo>
                    <a:pt x="1375" y="1460"/>
                  </a:lnTo>
                  <a:lnTo>
                    <a:pt x="1368" y="1458"/>
                  </a:lnTo>
                  <a:lnTo>
                    <a:pt x="1365" y="1460"/>
                  </a:lnTo>
                  <a:lnTo>
                    <a:pt x="1363" y="1462"/>
                  </a:lnTo>
                  <a:lnTo>
                    <a:pt x="1360" y="1467"/>
                  </a:lnTo>
                  <a:lnTo>
                    <a:pt x="1357" y="1469"/>
                  </a:lnTo>
                  <a:lnTo>
                    <a:pt x="1356" y="1472"/>
                  </a:lnTo>
                  <a:lnTo>
                    <a:pt x="1346" y="1479"/>
                  </a:lnTo>
                  <a:lnTo>
                    <a:pt x="1334" y="1487"/>
                  </a:lnTo>
                  <a:lnTo>
                    <a:pt x="1322" y="1493"/>
                  </a:lnTo>
                  <a:lnTo>
                    <a:pt x="1311" y="1495"/>
                  </a:lnTo>
                  <a:lnTo>
                    <a:pt x="1303" y="1491"/>
                  </a:lnTo>
                  <a:lnTo>
                    <a:pt x="1297" y="1484"/>
                  </a:lnTo>
                  <a:lnTo>
                    <a:pt x="1290" y="1476"/>
                  </a:lnTo>
                  <a:lnTo>
                    <a:pt x="1283" y="1472"/>
                  </a:lnTo>
                  <a:lnTo>
                    <a:pt x="1279" y="1472"/>
                  </a:lnTo>
                  <a:lnTo>
                    <a:pt x="1275" y="1473"/>
                  </a:lnTo>
                  <a:lnTo>
                    <a:pt x="1272" y="1475"/>
                  </a:lnTo>
                  <a:lnTo>
                    <a:pt x="1268" y="1475"/>
                  </a:lnTo>
                  <a:lnTo>
                    <a:pt x="1266" y="1476"/>
                  </a:lnTo>
                  <a:lnTo>
                    <a:pt x="1255" y="1477"/>
                  </a:lnTo>
                  <a:lnTo>
                    <a:pt x="1241" y="1479"/>
                  </a:lnTo>
                  <a:lnTo>
                    <a:pt x="1232" y="1479"/>
                  </a:lnTo>
                  <a:lnTo>
                    <a:pt x="1216" y="1477"/>
                  </a:lnTo>
                  <a:lnTo>
                    <a:pt x="1195" y="1475"/>
                  </a:lnTo>
                  <a:lnTo>
                    <a:pt x="1177" y="1471"/>
                  </a:lnTo>
                  <a:lnTo>
                    <a:pt x="1163" y="1465"/>
                  </a:lnTo>
                  <a:lnTo>
                    <a:pt x="1154" y="1456"/>
                  </a:lnTo>
                  <a:lnTo>
                    <a:pt x="1144" y="1444"/>
                  </a:lnTo>
                  <a:lnTo>
                    <a:pt x="1138" y="1430"/>
                  </a:lnTo>
                  <a:lnTo>
                    <a:pt x="1131" y="1419"/>
                  </a:lnTo>
                  <a:lnTo>
                    <a:pt x="1119" y="1402"/>
                  </a:lnTo>
                  <a:lnTo>
                    <a:pt x="1105" y="1380"/>
                  </a:lnTo>
                  <a:lnTo>
                    <a:pt x="1090" y="1359"/>
                  </a:lnTo>
                  <a:lnTo>
                    <a:pt x="1076" y="1339"/>
                  </a:lnTo>
                  <a:lnTo>
                    <a:pt x="1063" y="1322"/>
                  </a:lnTo>
                  <a:lnTo>
                    <a:pt x="1047" y="1309"/>
                  </a:lnTo>
                  <a:lnTo>
                    <a:pt x="1027" y="1294"/>
                  </a:lnTo>
                  <a:lnTo>
                    <a:pt x="1005" y="1279"/>
                  </a:lnTo>
                  <a:lnTo>
                    <a:pt x="987" y="1264"/>
                  </a:lnTo>
                  <a:lnTo>
                    <a:pt x="972" y="1251"/>
                  </a:lnTo>
                  <a:lnTo>
                    <a:pt x="964" y="1242"/>
                  </a:lnTo>
                  <a:lnTo>
                    <a:pt x="957" y="1229"/>
                  </a:lnTo>
                  <a:lnTo>
                    <a:pt x="950" y="1217"/>
                  </a:lnTo>
                  <a:lnTo>
                    <a:pt x="945" y="1208"/>
                  </a:lnTo>
                  <a:lnTo>
                    <a:pt x="937" y="1196"/>
                  </a:lnTo>
                  <a:lnTo>
                    <a:pt x="929" y="1184"/>
                  </a:lnTo>
                  <a:lnTo>
                    <a:pt x="921" y="1173"/>
                  </a:lnTo>
                  <a:lnTo>
                    <a:pt x="908" y="1165"/>
                  </a:lnTo>
                  <a:lnTo>
                    <a:pt x="894" y="1158"/>
                  </a:lnTo>
                  <a:lnTo>
                    <a:pt x="879" y="1151"/>
                  </a:lnTo>
                  <a:lnTo>
                    <a:pt x="867" y="1147"/>
                  </a:lnTo>
                  <a:lnTo>
                    <a:pt x="857" y="1147"/>
                  </a:lnTo>
                  <a:lnTo>
                    <a:pt x="848" y="1147"/>
                  </a:lnTo>
                  <a:lnTo>
                    <a:pt x="838" y="1149"/>
                  </a:lnTo>
                  <a:lnTo>
                    <a:pt x="830" y="1149"/>
                  </a:lnTo>
                  <a:lnTo>
                    <a:pt x="818" y="1146"/>
                  </a:lnTo>
                  <a:lnTo>
                    <a:pt x="805" y="1141"/>
                  </a:lnTo>
                  <a:lnTo>
                    <a:pt x="791" y="1134"/>
                  </a:lnTo>
                  <a:lnTo>
                    <a:pt x="782" y="1128"/>
                  </a:lnTo>
                  <a:lnTo>
                    <a:pt x="775" y="1123"/>
                  </a:lnTo>
                  <a:lnTo>
                    <a:pt x="767" y="1116"/>
                  </a:lnTo>
                  <a:lnTo>
                    <a:pt x="760" y="1111"/>
                  </a:lnTo>
                  <a:lnTo>
                    <a:pt x="753" y="1108"/>
                  </a:lnTo>
                  <a:lnTo>
                    <a:pt x="743" y="1111"/>
                  </a:lnTo>
                  <a:lnTo>
                    <a:pt x="731" y="1116"/>
                  </a:lnTo>
                  <a:lnTo>
                    <a:pt x="720" y="1124"/>
                  </a:lnTo>
                  <a:lnTo>
                    <a:pt x="712" y="1131"/>
                  </a:lnTo>
                  <a:lnTo>
                    <a:pt x="698" y="1142"/>
                  </a:lnTo>
                  <a:lnTo>
                    <a:pt x="683" y="1154"/>
                  </a:lnTo>
                  <a:lnTo>
                    <a:pt x="669" y="1167"/>
                  </a:lnTo>
                  <a:lnTo>
                    <a:pt x="656" y="1178"/>
                  </a:lnTo>
                  <a:lnTo>
                    <a:pt x="643" y="1188"/>
                  </a:lnTo>
                  <a:lnTo>
                    <a:pt x="628" y="1197"/>
                  </a:lnTo>
                  <a:lnTo>
                    <a:pt x="611" y="1208"/>
                  </a:lnTo>
                  <a:lnTo>
                    <a:pt x="596" y="1219"/>
                  </a:lnTo>
                  <a:lnTo>
                    <a:pt x="585" y="1229"/>
                  </a:lnTo>
                  <a:lnTo>
                    <a:pt x="576" y="1240"/>
                  </a:lnTo>
                  <a:lnTo>
                    <a:pt x="566" y="1255"/>
                  </a:lnTo>
                  <a:lnTo>
                    <a:pt x="557" y="1271"/>
                  </a:lnTo>
                  <a:lnTo>
                    <a:pt x="550" y="1283"/>
                  </a:lnTo>
                  <a:lnTo>
                    <a:pt x="539" y="1304"/>
                  </a:lnTo>
                  <a:lnTo>
                    <a:pt x="528" y="1326"/>
                  </a:lnTo>
                  <a:lnTo>
                    <a:pt x="516" y="1352"/>
                  </a:lnTo>
                  <a:lnTo>
                    <a:pt x="506" y="1378"/>
                  </a:lnTo>
                  <a:lnTo>
                    <a:pt x="499" y="1398"/>
                  </a:lnTo>
                  <a:lnTo>
                    <a:pt x="492" y="1418"/>
                  </a:lnTo>
                  <a:lnTo>
                    <a:pt x="487" y="1441"/>
                  </a:lnTo>
                  <a:lnTo>
                    <a:pt x="481" y="1465"/>
                  </a:lnTo>
                  <a:lnTo>
                    <a:pt x="476" y="1485"/>
                  </a:lnTo>
                  <a:lnTo>
                    <a:pt x="470" y="1500"/>
                  </a:lnTo>
                  <a:lnTo>
                    <a:pt x="464" y="1518"/>
                  </a:lnTo>
                  <a:lnTo>
                    <a:pt x="457" y="1535"/>
                  </a:lnTo>
                  <a:lnTo>
                    <a:pt x="452" y="1549"/>
                  </a:lnTo>
                  <a:lnTo>
                    <a:pt x="446" y="1558"/>
                  </a:lnTo>
                  <a:lnTo>
                    <a:pt x="441" y="1570"/>
                  </a:lnTo>
                  <a:lnTo>
                    <a:pt x="435" y="1582"/>
                  </a:lnTo>
                  <a:lnTo>
                    <a:pt x="427" y="1593"/>
                  </a:lnTo>
                  <a:lnTo>
                    <a:pt x="421" y="1599"/>
                  </a:lnTo>
                  <a:lnTo>
                    <a:pt x="414" y="1599"/>
                  </a:lnTo>
                  <a:lnTo>
                    <a:pt x="406" y="1595"/>
                  </a:lnTo>
                  <a:lnTo>
                    <a:pt x="398" y="1590"/>
                  </a:lnTo>
                  <a:lnTo>
                    <a:pt x="391" y="1588"/>
                  </a:lnTo>
                  <a:lnTo>
                    <a:pt x="377" y="1585"/>
                  </a:lnTo>
                  <a:lnTo>
                    <a:pt x="361" y="1584"/>
                  </a:lnTo>
                  <a:lnTo>
                    <a:pt x="361" y="1581"/>
                  </a:lnTo>
                  <a:lnTo>
                    <a:pt x="359" y="1578"/>
                  </a:lnTo>
                  <a:lnTo>
                    <a:pt x="355" y="1577"/>
                  </a:lnTo>
                  <a:lnTo>
                    <a:pt x="349" y="1574"/>
                  </a:lnTo>
                  <a:lnTo>
                    <a:pt x="345" y="1572"/>
                  </a:lnTo>
                  <a:lnTo>
                    <a:pt x="342" y="1570"/>
                  </a:lnTo>
                  <a:lnTo>
                    <a:pt x="330" y="1564"/>
                  </a:lnTo>
                  <a:lnTo>
                    <a:pt x="317" y="1555"/>
                  </a:lnTo>
                  <a:lnTo>
                    <a:pt x="303" y="1547"/>
                  </a:lnTo>
                  <a:lnTo>
                    <a:pt x="294" y="1541"/>
                  </a:lnTo>
                  <a:lnTo>
                    <a:pt x="284" y="1531"/>
                  </a:lnTo>
                  <a:lnTo>
                    <a:pt x="275" y="1520"/>
                  </a:lnTo>
                  <a:lnTo>
                    <a:pt x="264" y="1508"/>
                  </a:lnTo>
                  <a:lnTo>
                    <a:pt x="256" y="1500"/>
                  </a:lnTo>
                  <a:lnTo>
                    <a:pt x="244" y="1493"/>
                  </a:lnTo>
                  <a:lnTo>
                    <a:pt x="231" y="1488"/>
                  </a:lnTo>
                  <a:lnTo>
                    <a:pt x="218" y="1484"/>
                  </a:lnTo>
                  <a:lnTo>
                    <a:pt x="205" y="1483"/>
                  </a:lnTo>
                  <a:lnTo>
                    <a:pt x="190" y="1481"/>
                  </a:lnTo>
                  <a:lnTo>
                    <a:pt x="175" y="1481"/>
                  </a:lnTo>
                  <a:lnTo>
                    <a:pt x="163" y="1483"/>
                  </a:lnTo>
                  <a:lnTo>
                    <a:pt x="152" y="1484"/>
                  </a:lnTo>
                  <a:lnTo>
                    <a:pt x="139" y="1488"/>
                  </a:lnTo>
                  <a:lnTo>
                    <a:pt x="130" y="1489"/>
                  </a:lnTo>
                  <a:lnTo>
                    <a:pt x="117" y="1491"/>
                  </a:lnTo>
                  <a:lnTo>
                    <a:pt x="104" y="1492"/>
                  </a:lnTo>
                  <a:lnTo>
                    <a:pt x="89" y="1492"/>
                  </a:lnTo>
                  <a:lnTo>
                    <a:pt x="76" y="1492"/>
                  </a:lnTo>
                  <a:lnTo>
                    <a:pt x="65" y="1489"/>
                  </a:lnTo>
                  <a:lnTo>
                    <a:pt x="54" y="1481"/>
                  </a:lnTo>
                  <a:lnTo>
                    <a:pt x="43" y="1471"/>
                  </a:lnTo>
                  <a:lnTo>
                    <a:pt x="34" y="1457"/>
                  </a:lnTo>
                  <a:lnTo>
                    <a:pt x="27" y="1446"/>
                  </a:lnTo>
                  <a:lnTo>
                    <a:pt x="19" y="1434"/>
                  </a:lnTo>
                  <a:lnTo>
                    <a:pt x="12" y="1421"/>
                  </a:lnTo>
                  <a:lnTo>
                    <a:pt x="6" y="1405"/>
                  </a:lnTo>
                  <a:lnTo>
                    <a:pt x="3" y="1392"/>
                  </a:lnTo>
                  <a:lnTo>
                    <a:pt x="0" y="1376"/>
                  </a:lnTo>
                  <a:lnTo>
                    <a:pt x="0" y="1356"/>
                  </a:lnTo>
                  <a:lnTo>
                    <a:pt x="3" y="1337"/>
                  </a:lnTo>
                  <a:lnTo>
                    <a:pt x="6" y="1321"/>
                  </a:lnTo>
                  <a:lnTo>
                    <a:pt x="10" y="1306"/>
                  </a:lnTo>
                  <a:lnTo>
                    <a:pt x="18" y="1287"/>
                  </a:lnTo>
                  <a:lnTo>
                    <a:pt x="27" y="1270"/>
                  </a:lnTo>
                  <a:lnTo>
                    <a:pt x="35" y="1256"/>
                  </a:lnTo>
                  <a:lnTo>
                    <a:pt x="45" y="1244"/>
                  </a:lnTo>
                  <a:lnTo>
                    <a:pt x="57" y="1229"/>
                  </a:lnTo>
                  <a:lnTo>
                    <a:pt x="69" y="1216"/>
                  </a:lnTo>
                  <a:lnTo>
                    <a:pt x="80" y="1204"/>
                  </a:lnTo>
                  <a:lnTo>
                    <a:pt x="86" y="1190"/>
                  </a:lnTo>
                  <a:lnTo>
                    <a:pt x="96" y="1176"/>
                  </a:lnTo>
                  <a:lnTo>
                    <a:pt x="104" y="1162"/>
                  </a:lnTo>
                  <a:lnTo>
                    <a:pt x="109" y="1153"/>
                  </a:lnTo>
                  <a:lnTo>
                    <a:pt x="116" y="1142"/>
                  </a:lnTo>
                  <a:lnTo>
                    <a:pt x="123" y="1131"/>
                  </a:lnTo>
                  <a:lnTo>
                    <a:pt x="128" y="1122"/>
                  </a:lnTo>
                  <a:lnTo>
                    <a:pt x="134" y="1110"/>
                  </a:lnTo>
                  <a:lnTo>
                    <a:pt x="139" y="1095"/>
                  </a:lnTo>
                  <a:lnTo>
                    <a:pt x="144" y="1081"/>
                  </a:lnTo>
                  <a:lnTo>
                    <a:pt x="146" y="1069"/>
                  </a:lnTo>
                  <a:lnTo>
                    <a:pt x="148" y="1056"/>
                  </a:lnTo>
                  <a:lnTo>
                    <a:pt x="150" y="1041"/>
                  </a:lnTo>
                  <a:lnTo>
                    <a:pt x="150" y="1030"/>
                  </a:lnTo>
                  <a:lnTo>
                    <a:pt x="144" y="1022"/>
                  </a:lnTo>
                  <a:lnTo>
                    <a:pt x="136" y="1014"/>
                  </a:lnTo>
                  <a:lnTo>
                    <a:pt x="127" y="1004"/>
                  </a:lnTo>
                  <a:lnTo>
                    <a:pt x="119" y="996"/>
                  </a:lnTo>
                  <a:lnTo>
                    <a:pt x="116" y="988"/>
                  </a:lnTo>
                  <a:lnTo>
                    <a:pt x="116" y="980"/>
                  </a:lnTo>
                  <a:lnTo>
                    <a:pt x="120" y="971"/>
                  </a:lnTo>
                  <a:lnTo>
                    <a:pt x="127" y="961"/>
                  </a:lnTo>
                  <a:lnTo>
                    <a:pt x="132" y="955"/>
                  </a:lnTo>
                  <a:lnTo>
                    <a:pt x="142" y="947"/>
                  </a:lnTo>
                  <a:lnTo>
                    <a:pt x="156" y="940"/>
                  </a:lnTo>
                  <a:lnTo>
                    <a:pt x="167" y="932"/>
                  </a:lnTo>
                  <a:lnTo>
                    <a:pt x="174" y="921"/>
                  </a:lnTo>
                  <a:lnTo>
                    <a:pt x="182" y="906"/>
                  </a:lnTo>
                  <a:lnTo>
                    <a:pt x="189" y="890"/>
                  </a:lnTo>
                  <a:lnTo>
                    <a:pt x="196" y="878"/>
                  </a:lnTo>
                  <a:lnTo>
                    <a:pt x="200" y="864"/>
                  </a:lnTo>
                  <a:lnTo>
                    <a:pt x="204" y="848"/>
                  </a:lnTo>
                  <a:lnTo>
                    <a:pt x="208" y="832"/>
                  </a:lnTo>
                  <a:lnTo>
                    <a:pt x="213" y="819"/>
                  </a:lnTo>
                  <a:lnTo>
                    <a:pt x="217" y="808"/>
                  </a:lnTo>
                  <a:lnTo>
                    <a:pt x="223" y="794"/>
                  </a:lnTo>
                  <a:lnTo>
                    <a:pt x="229" y="781"/>
                  </a:lnTo>
                  <a:lnTo>
                    <a:pt x="237" y="771"/>
                  </a:lnTo>
                  <a:lnTo>
                    <a:pt x="245" y="765"/>
                  </a:lnTo>
                  <a:lnTo>
                    <a:pt x="258" y="758"/>
                  </a:lnTo>
                  <a:lnTo>
                    <a:pt x="267" y="753"/>
                  </a:lnTo>
                  <a:lnTo>
                    <a:pt x="274" y="746"/>
                  </a:lnTo>
                  <a:lnTo>
                    <a:pt x="282" y="736"/>
                  </a:lnTo>
                  <a:lnTo>
                    <a:pt x="289" y="728"/>
                  </a:lnTo>
                  <a:lnTo>
                    <a:pt x="293" y="716"/>
                  </a:lnTo>
                  <a:lnTo>
                    <a:pt x="297" y="700"/>
                  </a:lnTo>
                  <a:lnTo>
                    <a:pt x="299" y="687"/>
                  </a:lnTo>
                  <a:lnTo>
                    <a:pt x="298" y="674"/>
                  </a:lnTo>
                  <a:lnTo>
                    <a:pt x="295" y="661"/>
                  </a:lnTo>
                  <a:lnTo>
                    <a:pt x="291" y="646"/>
                  </a:lnTo>
                  <a:lnTo>
                    <a:pt x="289" y="631"/>
                  </a:lnTo>
                  <a:lnTo>
                    <a:pt x="287" y="619"/>
                  </a:lnTo>
                  <a:lnTo>
                    <a:pt x="289" y="610"/>
                  </a:lnTo>
                  <a:lnTo>
                    <a:pt x="291" y="599"/>
                  </a:lnTo>
                  <a:lnTo>
                    <a:pt x="294" y="587"/>
                  </a:lnTo>
                  <a:lnTo>
                    <a:pt x="297" y="577"/>
                  </a:lnTo>
                  <a:lnTo>
                    <a:pt x="297" y="573"/>
                  </a:lnTo>
                  <a:lnTo>
                    <a:pt x="297" y="568"/>
                  </a:lnTo>
                  <a:lnTo>
                    <a:pt x="298" y="563"/>
                  </a:lnTo>
                  <a:lnTo>
                    <a:pt x="303" y="567"/>
                  </a:lnTo>
                  <a:lnTo>
                    <a:pt x="307" y="569"/>
                  </a:lnTo>
                  <a:lnTo>
                    <a:pt x="315" y="572"/>
                  </a:lnTo>
                  <a:lnTo>
                    <a:pt x="326" y="575"/>
                  </a:lnTo>
                  <a:lnTo>
                    <a:pt x="337" y="579"/>
                  </a:lnTo>
                  <a:lnTo>
                    <a:pt x="344" y="583"/>
                  </a:lnTo>
                  <a:lnTo>
                    <a:pt x="351" y="594"/>
                  </a:lnTo>
                  <a:lnTo>
                    <a:pt x="356" y="610"/>
                  </a:lnTo>
                  <a:lnTo>
                    <a:pt x="360" y="625"/>
                  </a:lnTo>
                  <a:lnTo>
                    <a:pt x="365" y="637"/>
                  </a:lnTo>
                  <a:lnTo>
                    <a:pt x="372" y="646"/>
                  </a:lnTo>
                  <a:lnTo>
                    <a:pt x="380" y="657"/>
                  </a:lnTo>
                  <a:lnTo>
                    <a:pt x="390" y="664"/>
                  </a:lnTo>
                  <a:lnTo>
                    <a:pt x="400" y="666"/>
                  </a:lnTo>
                  <a:lnTo>
                    <a:pt x="417" y="666"/>
                  </a:lnTo>
                  <a:lnTo>
                    <a:pt x="431" y="665"/>
                  </a:lnTo>
                  <a:lnTo>
                    <a:pt x="444" y="661"/>
                  </a:lnTo>
                  <a:lnTo>
                    <a:pt x="449" y="654"/>
                  </a:lnTo>
                  <a:lnTo>
                    <a:pt x="454" y="645"/>
                  </a:lnTo>
                  <a:lnTo>
                    <a:pt x="457" y="637"/>
                  </a:lnTo>
                  <a:lnTo>
                    <a:pt x="457" y="634"/>
                  </a:lnTo>
                  <a:lnTo>
                    <a:pt x="454" y="631"/>
                  </a:lnTo>
                  <a:lnTo>
                    <a:pt x="453" y="627"/>
                  </a:lnTo>
                  <a:lnTo>
                    <a:pt x="450" y="626"/>
                  </a:lnTo>
                  <a:lnTo>
                    <a:pt x="448" y="623"/>
                  </a:lnTo>
                  <a:lnTo>
                    <a:pt x="441" y="623"/>
                  </a:lnTo>
                  <a:lnTo>
                    <a:pt x="433" y="625"/>
                  </a:lnTo>
                  <a:lnTo>
                    <a:pt x="423" y="627"/>
                  </a:lnTo>
                  <a:lnTo>
                    <a:pt x="417" y="629"/>
                  </a:lnTo>
                  <a:lnTo>
                    <a:pt x="408" y="629"/>
                  </a:lnTo>
                  <a:lnTo>
                    <a:pt x="399" y="629"/>
                  </a:lnTo>
                  <a:lnTo>
                    <a:pt x="392" y="626"/>
                  </a:lnTo>
                  <a:lnTo>
                    <a:pt x="386" y="618"/>
                  </a:lnTo>
                  <a:lnTo>
                    <a:pt x="382" y="606"/>
                  </a:lnTo>
                  <a:lnTo>
                    <a:pt x="376" y="592"/>
                  </a:lnTo>
                  <a:lnTo>
                    <a:pt x="372" y="583"/>
                  </a:lnTo>
                  <a:lnTo>
                    <a:pt x="363" y="568"/>
                  </a:lnTo>
                  <a:lnTo>
                    <a:pt x="351" y="552"/>
                  </a:lnTo>
                  <a:lnTo>
                    <a:pt x="337" y="536"/>
                  </a:lnTo>
                  <a:lnTo>
                    <a:pt x="325" y="525"/>
                  </a:lnTo>
                  <a:lnTo>
                    <a:pt x="314" y="520"/>
                  </a:lnTo>
                  <a:lnTo>
                    <a:pt x="302" y="514"/>
                  </a:lnTo>
                  <a:lnTo>
                    <a:pt x="290" y="510"/>
                  </a:lnTo>
                  <a:lnTo>
                    <a:pt x="279" y="507"/>
                  </a:lnTo>
                  <a:lnTo>
                    <a:pt x="263" y="505"/>
                  </a:lnTo>
                  <a:lnTo>
                    <a:pt x="244" y="505"/>
                  </a:lnTo>
                  <a:lnTo>
                    <a:pt x="228" y="505"/>
                  </a:lnTo>
                  <a:lnTo>
                    <a:pt x="217" y="506"/>
                  </a:lnTo>
                  <a:lnTo>
                    <a:pt x="205" y="509"/>
                  </a:lnTo>
                  <a:lnTo>
                    <a:pt x="193" y="510"/>
                  </a:lnTo>
                  <a:lnTo>
                    <a:pt x="183" y="509"/>
                  </a:lnTo>
                  <a:lnTo>
                    <a:pt x="181" y="507"/>
                  </a:lnTo>
                  <a:lnTo>
                    <a:pt x="178" y="505"/>
                  </a:lnTo>
                  <a:lnTo>
                    <a:pt x="175" y="501"/>
                  </a:lnTo>
                  <a:lnTo>
                    <a:pt x="173" y="497"/>
                  </a:lnTo>
                  <a:lnTo>
                    <a:pt x="171" y="494"/>
                  </a:lnTo>
                  <a:lnTo>
                    <a:pt x="171" y="491"/>
                  </a:lnTo>
                  <a:lnTo>
                    <a:pt x="173" y="490"/>
                  </a:lnTo>
                  <a:lnTo>
                    <a:pt x="175" y="489"/>
                  </a:lnTo>
                  <a:lnTo>
                    <a:pt x="178" y="489"/>
                  </a:lnTo>
                  <a:lnTo>
                    <a:pt x="181" y="489"/>
                  </a:lnTo>
                  <a:lnTo>
                    <a:pt x="182" y="487"/>
                  </a:lnTo>
                  <a:lnTo>
                    <a:pt x="185" y="486"/>
                  </a:lnTo>
                  <a:lnTo>
                    <a:pt x="189" y="476"/>
                  </a:lnTo>
                  <a:lnTo>
                    <a:pt x="190" y="463"/>
                  </a:lnTo>
                  <a:lnTo>
                    <a:pt x="192" y="449"/>
                  </a:lnTo>
                  <a:lnTo>
                    <a:pt x="193" y="439"/>
                  </a:lnTo>
                  <a:lnTo>
                    <a:pt x="193" y="431"/>
                  </a:lnTo>
                  <a:lnTo>
                    <a:pt x="193" y="423"/>
                  </a:lnTo>
                  <a:lnTo>
                    <a:pt x="192" y="416"/>
                  </a:lnTo>
                  <a:lnTo>
                    <a:pt x="185" y="412"/>
                  </a:lnTo>
                  <a:lnTo>
                    <a:pt x="175" y="410"/>
                  </a:lnTo>
                  <a:lnTo>
                    <a:pt x="166" y="410"/>
                  </a:lnTo>
                  <a:lnTo>
                    <a:pt x="155" y="410"/>
                  </a:lnTo>
                  <a:lnTo>
                    <a:pt x="147" y="410"/>
                  </a:lnTo>
                  <a:lnTo>
                    <a:pt x="140" y="412"/>
                  </a:lnTo>
                  <a:lnTo>
                    <a:pt x="131" y="414"/>
                  </a:lnTo>
                  <a:lnTo>
                    <a:pt x="123" y="416"/>
                  </a:lnTo>
                  <a:lnTo>
                    <a:pt x="116" y="416"/>
                  </a:lnTo>
                  <a:lnTo>
                    <a:pt x="105" y="412"/>
                  </a:lnTo>
                  <a:lnTo>
                    <a:pt x="94" y="405"/>
                  </a:lnTo>
                  <a:lnTo>
                    <a:pt x="88" y="397"/>
                  </a:lnTo>
                  <a:lnTo>
                    <a:pt x="84" y="390"/>
                  </a:lnTo>
                  <a:lnTo>
                    <a:pt x="81" y="379"/>
                  </a:lnTo>
                  <a:lnTo>
                    <a:pt x="77" y="373"/>
                  </a:lnTo>
                  <a:lnTo>
                    <a:pt x="72" y="369"/>
                  </a:lnTo>
                  <a:lnTo>
                    <a:pt x="63" y="366"/>
                  </a:lnTo>
                  <a:lnTo>
                    <a:pt x="55" y="363"/>
                  </a:lnTo>
                  <a:lnTo>
                    <a:pt x="50" y="359"/>
                  </a:lnTo>
                  <a:lnTo>
                    <a:pt x="49" y="352"/>
                  </a:lnTo>
                  <a:lnTo>
                    <a:pt x="50" y="344"/>
                  </a:lnTo>
                  <a:lnTo>
                    <a:pt x="50" y="338"/>
                  </a:lnTo>
                  <a:lnTo>
                    <a:pt x="49" y="335"/>
                  </a:lnTo>
                  <a:lnTo>
                    <a:pt x="46" y="331"/>
                  </a:lnTo>
                  <a:lnTo>
                    <a:pt x="45" y="328"/>
                  </a:lnTo>
                  <a:lnTo>
                    <a:pt x="42" y="326"/>
                  </a:lnTo>
                  <a:lnTo>
                    <a:pt x="41" y="323"/>
                  </a:lnTo>
                  <a:lnTo>
                    <a:pt x="39" y="320"/>
                  </a:lnTo>
                  <a:lnTo>
                    <a:pt x="39" y="316"/>
                  </a:lnTo>
                  <a:lnTo>
                    <a:pt x="39" y="312"/>
                  </a:lnTo>
                  <a:lnTo>
                    <a:pt x="39" y="308"/>
                  </a:lnTo>
                  <a:lnTo>
                    <a:pt x="39" y="304"/>
                  </a:lnTo>
                  <a:lnTo>
                    <a:pt x="42" y="303"/>
                  </a:lnTo>
                  <a:lnTo>
                    <a:pt x="47" y="300"/>
                  </a:lnTo>
                  <a:lnTo>
                    <a:pt x="55" y="299"/>
                  </a:lnTo>
                  <a:lnTo>
                    <a:pt x="63" y="300"/>
                  </a:lnTo>
                  <a:lnTo>
                    <a:pt x="70" y="301"/>
                  </a:lnTo>
                  <a:lnTo>
                    <a:pt x="78" y="307"/>
                  </a:lnTo>
                  <a:lnTo>
                    <a:pt x="88" y="313"/>
                  </a:lnTo>
                  <a:lnTo>
                    <a:pt x="96" y="320"/>
                  </a:lnTo>
                  <a:lnTo>
                    <a:pt x="105" y="328"/>
                  </a:lnTo>
                  <a:lnTo>
                    <a:pt x="117" y="336"/>
                  </a:lnTo>
                  <a:lnTo>
                    <a:pt x="130" y="342"/>
                  </a:lnTo>
                  <a:lnTo>
                    <a:pt x="142" y="344"/>
                  </a:lnTo>
                  <a:lnTo>
                    <a:pt x="155" y="344"/>
                  </a:lnTo>
                  <a:lnTo>
                    <a:pt x="167" y="344"/>
                  </a:lnTo>
                  <a:lnTo>
                    <a:pt x="170" y="344"/>
                  </a:lnTo>
                  <a:lnTo>
                    <a:pt x="174" y="343"/>
                  </a:lnTo>
                  <a:lnTo>
                    <a:pt x="178" y="342"/>
                  </a:lnTo>
                  <a:lnTo>
                    <a:pt x="182" y="340"/>
                  </a:lnTo>
                  <a:lnTo>
                    <a:pt x="185" y="338"/>
                  </a:lnTo>
                  <a:lnTo>
                    <a:pt x="185" y="335"/>
                  </a:lnTo>
                  <a:lnTo>
                    <a:pt x="185" y="331"/>
                  </a:lnTo>
                  <a:lnTo>
                    <a:pt x="185" y="327"/>
                  </a:lnTo>
                  <a:lnTo>
                    <a:pt x="183" y="323"/>
                  </a:lnTo>
                  <a:lnTo>
                    <a:pt x="181" y="320"/>
                  </a:lnTo>
                  <a:lnTo>
                    <a:pt x="179" y="317"/>
                  </a:lnTo>
                  <a:lnTo>
                    <a:pt x="171" y="313"/>
                  </a:lnTo>
                  <a:lnTo>
                    <a:pt x="159" y="311"/>
                  </a:lnTo>
                  <a:lnTo>
                    <a:pt x="147" y="308"/>
                  </a:lnTo>
                  <a:lnTo>
                    <a:pt x="138" y="305"/>
                  </a:lnTo>
                  <a:lnTo>
                    <a:pt x="127" y="301"/>
                  </a:lnTo>
                  <a:lnTo>
                    <a:pt x="113" y="293"/>
                  </a:lnTo>
                  <a:lnTo>
                    <a:pt x="105" y="286"/>
                  </a:lnTo>
                  <a:lnTo>
                    <a:pt x="103" y="281"/>
                  </a:lnTo>
                  <a:lnTo>
                    <a:pt x="100" y="273"/>
                  </a:lnTo>
                  <a:lnTo>
                    <a:pt x="99" y="266"/>
                  </a:lnTo>
                  <a:lnTo>
                    <a:pt x="99" y="261"/>
                  </a:lnTo>
                  <a:lnTo>
                    <a:pt x="107" y="254"/>
                  </a:lnTo>
                  <a:lnTo>
                    <a:pt x="119" y="250"/>
                  </a:lnTo>
                  <a:lnTo>
                    <a:pt x="132" y="247"/>
                  </a:lnTo>
                  <a:lnTo>
                    <a:pt x="143" y="246"/>
                  </a:lnTo>
                  <a:lnTo>
                    <a:pt x="158" y="245"/>
                  </a:lnTo>
                  <a:lnTo>
                    <a:pt x="177" y="245"/>
                  </a:lnTo>
                  <a:lnTo>
                    <a:pt x="196" y="245"/>
                  </a:lnTo>
                  <a:lnTo>
                    <a:pt x="210" y="247"/>
                  </a:lnTo>
                  <a:lnTo>
                    <a:pt x="228" y="253"/>
                  </a:lnTo>
                  <a:lnTo>
                    <a:pt x="248" y="262"/>
                  </a:lnTo>
                  <a:lnTo>
                    <a:pt x="270" y="273"/>
                  </a:lnTo>
                  <a:lnTo>
                    <a:pt x="291" y="282"/>
                  </a:lnTo>
                  <a:lnTo>
                    <a:pt x="311" y="292"/>
                  </a:lnTo>
                  <a:lnTo>
                    <a:pt x="330" y="297"/>
                  </a:lnTo>
                  <a:lnTo>
                    <a:pt x="346" y="299"/>
                  </a:lnTo>
                  <a:lnTo>
                    <a:pt x="365" y="300"/>
                  </a:lnTo>
                  <a:lnTo>
                    <a:pt x="387" y="300"/>
                  </a:lnTo>
                  <a:lnTo>
                    <a:pt x="406" y="299"/>
                  </a:lnTo>
                  <a:lnTo>
                    <a:pt x="422" y="295"/>
                  </a:lnTo>
                  <a:lnTo>
                    <a:pt x="433" y="289"/>
                  </a:lnTo>
                  <a:lnTo>
                    <a:pt x="444" y="281"/>
                  </a:lnTo>
                  <a:lnTo>
                    <a:pt x="456" y="270"/>
                  </a:lnTo>
                  <a:lnTo>
                    <a:pt x="466" y="261"/>
                  </a:lnTo>
                  <a:lnTo>
                    <a:pt x="477" y="254"/>
                  </a:lnTo>
                  <a:lnTo>
                    <a:pt x="492" y="247"/>
                  </a:lnTo>
                  <a:lnTo>
                    <a:pt x="511" y="241"/>
                  </a:lnTo>
                  <a:lnTo>
                    <a:pt x="528" y="235"/>
                  </a:lnTo>
                  <a:lnTo>
                    <a:pt x="545" y="230"/>
                  </a:lnTo>
                  <a:lnTo>
                    <a:pt x="561" y="223"/>
                  </a:lnTo>
                  <a:lnTo>
                    <a:pt x="581" y="215"/>
                  </a:lnTo>
                  <a:lnTo>
                    <a:pt x="604" y="207"/>
                  </a:lnTo>
                  <a:lnTo>
                    <a:pt x="625" y="200"/>
                  </a:lnTo>
                  <a:lnTo>
                    <a:pt x="646" y="194"/>
                  </a:lnTo>
                  <a:lnTo>
                    <a:pt x="665" y="189"/>
                  </a:lnTo>
                  <a:lnTo>
                    <a:pt x="682" y="188"/>
                  </a:lnTo>
                  <a:lnTo>
                    <a:pt x="704" y="189"/>
                  </a:lnTo>
                  <a:lnTo>
                    <a:pt x="728" y="191"/>
                  </a:lnTo>
                  <a:lnTo>
                    <a:pt x="749" y="192"/>
                  </a:lnTo>
                  <a:lnTo>
                    <a:pt x="768" y="192"/>
                  </a:lnTo>
                  <a:lnTo>
                    <a:pt x="790" y="189"/>
                  </a:lnTo>
                  <a:lnTo>
                    <a:pt x="815" y="187"/>
                  </a:lnTo>
                  <a:lnTo>
                    <a:pt x="844" y="183"/>
                  </a:lnTo>
                  <a:lnTo>
                    <a:pt x="869" y="180"/>
                  </a:lnTo>
                  <a:lnTo>
                    <a:pt x="891" y="176"/>
                  </a:lnTo>
                  <a:lnTo>
                    <a:pt x="910" y="173"/>
                  </a:lnTo>
                  <a:lnTo>
                    <a:pt x="931" y="171"/>
                  </a:lnTo>
                  <a:lnTo>
                    <a:pt x="954" y="167"/>
                  </a:lnTo>
                  <a:lnTo>
                    <a:pt x="976" y="163"/>
                  </a:lnTo>
                  <a:lnTo>
                    <a:pt x="993" y="158"/>
                  </a:lnTo>
                  <a:lnTo>
                    <a:pt x="1012" y="152"/>
                  </a:lnTo>
                  <a:lnTo>
                    <a:pt x="1035" y="144"/>
                  </a:lnTo>
                  <a:lnTo>
                    <a:pt x="1059" y="134"/>
                  </a:lnTo>
                  <a:lnTo>
                    <a:pt x="1081" y="125"/>
                  </a:lnTo>
                  <a:lnTo>
                    <a:pt x="1100" y="117"/>
                  </a:lnTo>
                  <a:lnTo>
                    <a:pt x="1117" y="106"/>
                  </a:lnTo>
                  <a:lnTo>
                    <a:pt x="1139" y="92"/>
                  </a:lnTo>
                  <a:lnTo>
                    <a:pt x="1162" y="78"/>
                  </a:lnTo>
                  <a:lnTo>
                    <a:pt x="1185" y="63"/>
                  </a:lnTo>
                  <a:lnTo>
                    <a:pt x="1205" y="51"/>
                  </a:lnTo>
                  <a:lnTo>
                    <a:pt x="1224" y="40"/>
                  </a:lnTo>
                  <a:lnTo>
                    <a:pt x="1240" y="32"/>
                  </a:lnTo>
                  <a:lnTo>
                    <a:pt x="1259" y="24"/>
                  </a:lnTo>
                  <a:lnTo>
                    <a:pt x="1279" y="17"/>
                  </a:lnTo>
                  <a:lnTo>
                    <a:pt x="1297" y="10"/>
                  </a:lnTo>
                  <a:lnTo>
                    <a:pt x="1309" y="8"/>
                  </a:lnTo>
                  <a:lnTo>
                    <a:pt x="1325" y="4"/>
                  </a:lnTo>
                  <a:lnTo>
                    <a:pt x="1341" y="1"/>
                  </a:lnTo>
                  <a:lnTo>
                    <a:pt x="1356" y="0"/>
                  </a:lnTo>
                  <a:lnTo>
                    <a:pt x="1371" y="2"/>
                  </a:lnTo>
                  <a:lnTo>
                    <a:pt x="1390" y="5"/>
                  </a:lnTo>
                  <a:lnTo>
                    <a:pt x="1408" y="10"/>
                  </a:lnTo>
                  <a:lnTo>
                    <a:pt x="1427" y="14"/>
                  </a:lnTo>
                  <a:lnTo>
                    <a:pt x="1443" y="18"/>
                  </a:lnTo>
                  <a:lnTo>
                    <a:pt x="1456" y="22"/>
                  </a:lnTo>
                  <a:lnTo>
                    <a:pt x="1472" y="26"/>
                  </a:lnTo>
                  <a:lnTo>
                    <a:pt x="1488" y="31"/>
                  </a:lnTo>
                  <a:lnTo>
                    <a:pt x="1504" y="35"/>
                  </a:lnTo>
                  <a:lnTo>
                    <a:pt x="1518" y="36"/>
                  </a:lnTo>
                  <a:lnTo>
                    <a:pt x="1531" y="35"/>
                  </a:lnTo>
                  <a:lnTo>
                    <a:pt x="1549" y="31"/>
                  </a:lnTo>
                  <a:lnTo>
                    <a:pt x="1565" y="25"/>
                  </a:lnTo>
                  <a:lnTo>
                    <a:pt x="1578" y="21"/>
                  </a:lnTo>
                  <a:lnTo>
                    <a:pt x="1586" y="18"/>
                  </a:lnTo>
                  <a:lnTo>
                    <a:pt x="1597" y="14"/>
                  </a:lnTo>
                  <a:lnTo>
                    <a:pt x="1608" y="12"/>
                  </a:lnTo>
                  <a:lnTo>
                    <a:pt x="1616" y="12"/>
                  </a:lnTo>
                  <a:lnTo>
                    <a:pt x="1625" y="17"/>
                  </a:lnTo>
                  <a:lnTo>
                    <a:pt x="1636" y="26"/>
                  </a:lnTo>
                  <a:lnTo>
                    <a:pt x="1646" y="36"/>
                  </a:lnTo>
                  <a:lnTo>
                    <a:pt x="1655" y="44"/>
                  </a:lnTo>
                  <a:lnTo>
                    <a:pt x="1667" y="55"/>
                  </a:lnTo>
                  <a:lnTo>
                    <a:pt x="1683" y="67"/>
                  </a:lnTo>
                  <a:lnTo>
                    <a:pt x="1698" y="80"/>
                  </a:lnTo>
                  <a:lnTo>
                    <a:pt x="1710" y="91"/>
                  </a:lnTo>
                  <a:lnTo>
                    <a:pt x="1717" y="102"/>
                  </a:lnTo>
                  <a:lnTo>
                    <a:pt x="1725" y="114"/>
                  </a:lnTo>
                  <a:lnTo>
                    <a:pt x="1732" y="126"/>
                  </a:lnTo>
                  <a:lnTo>
                    <a:pt x="1737" y="137"/>
                  </a:lnTo>
                  <a:lnTo>
                    <a:pt x="1741" y="153"/>
                  </a:lnTo>
                  <a:lnTo>
                    <a:pt x="1744" y="171"/>
                  </a:lnTo>
                  <a:lnTo>
                    <a:pt x="1747" y="187"/>
                  </a:lnTo>
                  <a:lnTo>
                    <a:pt x="1751" y="207"/>
                  </a:lnTo>
                  <a:lnTo>
                    <a:pt x="1755" y="233"/>
                  </a:lnTo>
                  <a:lnTo>
                    <a:pt x="1759" y="257"/>
                  </a:lnTo>
                  <a:lnTo>
                    <a:pt x="1763" y="277"/>
                  </a:lnTo>
                  <a:lnTo>
                    <a:pt x="1767" y="295"/>
                  </a:lnTo>
                  <a:lnTo>
                    <a:pt x="1771" y="315"/>
                  </a:lnTo>
                  <a:lnTo>
                    <a:pt x="1776" y="335"/>
                  </a:lnTo>
                  <a:lnTo>
                    <a:pt x="1782" y="352"/>
                  </a:lnTo>
                  <a:lnTo>
                    <a:pt x="1787" y="369"/>
                  </a:lnTo>
                  <a:lnTo>
                    <a:pt x="1795" y="387"/>
                  </a:lnTo>
                  <a:lnTo>
                    <a:pt x="1803" y="408"/>
                  </a:lnTo>
                  <a:lnTo>
                    <a:pt x="1813" y="425"/>
                  </a:lnTo>
                  <a:lnTo>
                    <a:pt x="1821" y="440"/>
                  </a:lnTo>
                  <a:lnTo>
                    <a:pt x="1833" y="459"/>
                  </a:lnTo>
                  <a:lnTo>
                    <a:pt x="1848" y="482"/>
                  </a:lnTo>
                  <a:lnTo>
                    <a:pt x="1864" y="503"/>
                  </a:lnTo>
                  <a:lnTo>
                    <a:pt x="1880" y="525"/>
                  </a:lnTo>
                  <a:lnTo>
                    <a:pt x="1895" y="541"/>
                  </a:lnTo>
                  <a:lnTo>
                    <a:pt x="1906" y="552"/>
                  </a:lnTo>
                  <a:lnTo>
                    <a:pt x="1919" y="563"/>
                  </a:lnTo>
                  <a:lnTo>
                    <a:pt x="1934" y="573"/>
                  </a:lnTo>
                  <a:lnTo>
                    <a:pt x="1946" y="581"/>
                  </a:lnTo>
                  <a:lnTo>
                    <a:pt x="1962" y="591"/>
                  </a:lnTo>
                  <a:lnTo>
                    <a:pt x="1981" y="600"/>
                  </a:lnTo>
                  <a:lnTo>
                    <a:pt x="2003" y="611"/>
                  </a:lnTo>
                  <a:lnTo>
                    <a:pt x="2023" y="619"/>
                  </a:lnTo>
                  <a:lnTo>
                    <a:pt x="2039" y="626"/>
                  </a:lnTo>
                  <a:lnTo>
                    <a:pt x="2051" y="631"/>
                  </a:lnTo>
                  <a:lnTo>
                    <a:pt x="2067" y="637"/>
                  </a:lnTo>
                  <a:lnTo>
                    <a:pt x="2082" y="642"/>
                  </a:lnTo>
                  <a:lnTo>
                    <a:pt x="2096" y="646"/>
                  </a:lnTo>
                  <a:lnTo>
                    <a:pt x="2113" y="652"/>
                  </a:lnTo>
                  <a:lnTo>
                    <a:pt x="2135" y="658"/>
                  </a:lnTo>
                  <a:lnTo>
                    <a:pt x="2155" y="664"/>
                  </a:lnTo>
                  <a:lnTo>
                    <a:pt x="2174" y="666"/>
                  </a:lnTo>
                  <a:lnTo>
                    <a:pt x="2187" y="668"/>
                  </a:lnTo>
                  <a:lnTo>
                    <a:pt x="2206" y="666"/>
                  </a:lnTo>
                  <a:lnTo>
                    <a:pt x="2224" y="666"/>
                  </a:lnTo>
                  <a:lnTo>
                    <a:pt x="2239" y="666"/>
                  </a:lnTo>
                  <a:lnTo>
                    <a:pt x="2248" y="668"/>
                  </a:lnTo>
                  <a:lnTo>
                    <a:pt x="2261" y="670"/>
                  </a:lnTo>
                  <a:lnTo>
                    <a:pt x="2274" y="674"/>
                  </a:lnTo>
                  <a:lnTo>
                    <a:pt x="2282" y="680"/>
                  </a:lnTo>
                  <a:lnTo>
                    <a:pt x="2286" y="689"/>
                  </a:lnTo>
                  <a:lnTo>
                    <a:pt x="2287" y="700"/>
                  </a:lnTo>
                  <a:lnTo>
                    <a:pt x="2288" y="713"/>
                  </a:lnTo>
                  <a:lnTo>
                    <a:pt x="2288" y="727"/>
                  </a:lnTo>
                  <a:lnTo>
                    <a:pt x="2288" y="736"/>
                  </a:lnTo>
                  <a:lnTo>
                    <a:pt x="2287" y="747"/>
                  </a:lnTo>
                  <a:lnTo>
                    <a:pt x="2284" y="761"/>
                  </a:lnTo>
                  <a:lnTo>
                    <a:pt x="2283" y="774"/>
                  </a:lnTo>
                  <a:lnTo>
                    <a:pt x="2282" y="786"/>
                  </a:lnTo>
                  <a:lnTo>
                    <a:pt x="2283" y="796"/>
                  </a:lnTo>
                  <a:lnTo>
                    <a:pt x="2288" y="808"/>
                  </a:lnTo>
                  <a:lnTo>
                    <a:pt x="2296" y="820"/>
                  </a:lnTo>
                  <a:lnTo>
                    <a:pt x="2307" y="832"/>
                  </a:lnTo>
                  <a:lnTo>
                    <a:pt x="2318" y="843"/>
                  </a:lnTo>
                  <a:lnTo>
                    <a:pt x="2327" y="851"/>
                  </a:lnTo>
                  <a:lnTo>
                    <a:pt x="2337" y="862"/>
                  </a:lnTo>
                  <a:lnTo>
                    <a:pt x="2349" y="874"/>
                  </a:lnTo>
                  <a:lnTo>
                    <a:pt x="2361" y="885"/>
                  </a:lnTo>
                  <a:lnTo>
                    <a:pt x="2372" y="893"/>
                  </a:lnTo>
                  <a:lnTo>
                    <a:pt x="2384" y="902"/>
                  </a:lnTo>
                  <a:lnTo>
                    <a:pt x="2399" y="912"/>
                  </a:lnTo>
                  <a:lnTo>
                    <a:pt x="2415" y="920"/>
                  </a:lnTo>
                  <a:lnTo>
                    <a:pt x="2429" y="925"/>
                  </a:lnTo>
                  <a:lnTo>
                    <a:pt x="2447" y="930"/>
                  </a:lnTo>
                  <a:lnTo>
                    <a:pt x="2470" y="936"/>
                  </a:lnTo>
                  <a:lnTo>
                    <a:pt x="2495" y="938"/>
                  </a:lnTo>
                  <a:lnTo>
                    <a:pt x="2517" y="943"/>
                  </a:lnTo>
                  <a:lnTo>
                    <a:pt x="2538" y="944"/>
                  </a:lnTo>
                  <a:lnTo>
                    <a:pt x="2547" y="944"/>
                  </a:lnTo>
                  <a:lnTo>
                    <a:pt x="2561" y="943"/>
                  </a:lnTo>
                  <a:lnTo>
                    <a:pt x="2574" y="941"/>
                  </a:lnTo>
                  <a:lnTo>
                    <a:pt x="2586" y="941"/>
                  </a:lnTo>
                  <a:lnTo>
                    <a:pt x="2597" y="944"/>
                  </a:lnTo>
                  <a:lnTo>
                    <a:pt x="2604" y="952"/>
                  </a:lnTo>
                  <a:lnTo>
                    <a:pt x="2609" y="964"/>
                  </a:lnTo>
                  <a:lnTo>
                    <a:pt x="2613" y="973"/>
                  </a:lnTo>
                  <a:lnTo>
                    <a:pt x="2615" y="986"/>
                  </a:lnTo>
                  <a:lnTo>
                    <a:pt x="2615" y="999"/>
                  </a:lnTo>
                  <a:lnTo>
                    <a:pt x="2615" y="1014"/>
                  </a:lnTo>
                  <a:lnTo>
                    <a:pt x="2615" y="1025"/>
                  </a:lnTo>
                  <a:lnTo>
                    <a:pt x="2613" y="1039"/>
                  </a:lnTo>
                  <a:lnTo>
                    <a:pt x="2612" y="1056"/>
                  </a:lnTo>
                  <a:lnTo>
                    <a:pt x="2610" y="1073"/>
                  </a:lnTo>
                  <a:lnTo>
                    <a:pt x="2610" y="1087"/>
                  </a:lnTo>
                  <a:lnTo>
                    <a:pt x="2612" y="1100"/>
                  </a:lnTo>
                  <a:lnTo>
                    <a:pt x="2615" y="1116"/>
                  </a:lnTo>
                  <a:lnTo>
                    <a:pt x="2617" y="1132"/>
                  </a:lnTo>
                  <a:lnTo>
                    <a:pt x="2620" y="1147"/>
                  </a:lnTo>
                  <a:lnTo>
                    <a:pt x="2621" y="1161"/>
                  </a:lnTo>
                  <a:lnTo>
                    <a:pt x="2617" y="1174"/>
                  </a:lnTo>
                  <a:lnTo>
                    <a:pt x="2612" y="1192"/>
                  </a:lnTo>
                  <a:lnTo>
                    <a:pt x="2604" y="1208"/>
                  </a:lnTo>
                  <a:lnTo>
                    <a:pt x="2597" y="1224"/>
                  </a:lnTo>
                  <a:lnTo>
                    <a:pt x="2592" y="1238"/>
                  </a:lnTo>
                  <a:lnTo>
                    <a:pt x="2588" y="1255"/>
                  </a:lnTo>
                  <a:lnTo>
                    <a:pt x="2584" y="1275"/>
                  </a:lnTo>
                  <a:lnTo>
                    <a:pt x="2578" y="1295"/>
                  </a:lnTo>
                  <a:lnTo>
                    <a:pt x="2574" y="1312"/>
                  </a:lnTo>
                  <a:lnTo>
                    <a:pt x="2570" y="1321"/>
                  </a:lnTo>
                  <a:lnTo>
                    <a:pt x="2563" y="1330"/>
                  </a:lnTo>
                  <a:lnTo>
                    <a:pt x="2557" y="1341"/>
                  </a:lnTo>
                  <a:lnTo>
                    <a:pt x="2551" y="1352"/>
                  </a:lnTo>
                  <a:lnTo>
                    <a:pt x="2550" y="1361"/>
                  </a:lnTo>
                  <a:lnTo>
                    <a:pt x="2553" y="1371"/>
                  </a:lnTo>
                  <a:lnTo>
                    <a:pt x="2558" y="1382"/>
                  </a:lnTo>
                  <a:lnTo>
                    <a:pt x="2565" y="1394"/>
                  </a:lnTo>
                  <a:lnTo>
                    <a:pt x="2571" y="1405"/>
                  </a:lnTo>
                  <a:lnTo>
                    <a:pt x="2577" y="1413"/>
                  </a:lnTo>
                  <a:lnTo>
                    <a:pt x="2582" y="1427"/>
                  </a:lnTo>
                  <a:lnTo>
                    <a:pt x="2589" y="1446"/>
                  </a:lnTo>
                  <a:lnTo>
                    <a:pt x="2594" y="1465"/>
                  </a:lnTo>
                  <a:lnTo>
                    <a:pt x="2600" y="1484"/>
                  </a:lnTo>
                  <a:lnTo>
                    <a:pt x="2605" y="1499"/>
                  </a:lnTo>
                  <a:lnTo>
                    <a:pt x="2610" y="1524"/>
                  </a:lnTo>
                  <a:lnTo>
                    <a:pt x="2619" y="1554"/>
                  </a:lnTo>
                  <a:lnTo>
                    <a:pt x="2625" y="1586"/>
                  </a:lnTo>
                  <a:lnTo>
                    <a:pt x="2632" y="1616"/>
                  </a:lnTo>
                  <a:lnTo>
                    <a:pt x="2637" y="1642"/>
                  </a:lnTo>
                  <a:lnTo>
                    <a:pt x="2640" y="1662"/>
                  </a:lnTo>
                  <a:lnTo>
                    <a:pt x="2646" y="1686"/>
                  </a:lnTo>
                  <a:lnTo>
                    <a:pt x="2650" y="1713"/>
                  </a:lnTo>
                  <a:lnTo>
                    <a:pt x="2654" y="1740"/>
                  </a:lnTo>
                  <a:lnTo>
                    <a:pt x="2656" y="1764"/>
                  </a:lnTo>
                  <a:lnTo>
                    <a:pt x="2658" y="1784"/>
                  </a:lnTo>
                  <a:close/>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28" name="Drenthe">
              <a:extLst>
                <a:ext uri="{FF2B5EF4-FFF2-40B4-BE49-F238E27FC236}">
                  <a16:creationId xmlns:a16="http://schemas.microsoft.com/office/drawing/2014/main" id="{3791CE80-6A80-CC4A-9511-F24ACB8C97D1}"/>
                </a:ext>
              </a:extLst>
            </p:cNvPr>
            <p:cNvSpPr>
              <a:spLocks/>
            </p:cNvSpPr>
            <p:nvPr/>
          </p:nvSpPr>
          <p:spPr bwMode="auto">
            <a:xfrm>
              <a:off x="7112581" y="1409678"/>
              <a:ext cx="1121077" cy="1132149"/>
            </a:xfrm>
            <a:custGeom>
              <a:avLst/>
              <a:gdLst>
                <a:gd name="T0" fmla="*/ 2376 w 2430"/>
                <a:gd name="T1" fmla="*/ 1636 h 2455"/>
                <a:gd name="T2" fmla="*/ 2369 w 2430"/>
                <a:gd name="T3" fmla="*/ 1817 h 2455"/>
                <a:gd name="T4" fmla="*/ 2375 w 2430"/>
                <a:gd name="T5" fmla="*/ 2068 h 2455"/>
                <a:gd name="T6" fmla="*/ 2358 w 2430"/>
                <a:gd name="T7" fmla="*/ 2239 h 2455"/>
                <a:gd name="T8" fmla="*/ 2268 w 2430"/>
                <a:gd name="T9" fmla="*/ 2328 h 2455"/>
                <a:gd name="T10" fmla="*/ 2132 w 2430"/>
                <a:gd name="T11" fmla="*/ 2317 h 2455"/>
                <a:gd name="T12" fmla="*/ 1985 w 2430"/>
                <a:gd name="T13" fmla="*/ 2320 h 2455"/>
                <a:gd name="T14" fmla="*/ 1850 w 2430"/>
                <a:gd name="T15" fmla="*/ 2271 h 2455"/>
                <a:gd name="T16" fmla="*/ 1701 w 2430"/>
                <a:gd name="T17" fmla="*/ 2288 h 2455"/>
                <a:gd name="T18" fmla="*/ 1570 w 2430"/>
                <a:gd name="T19" fmla="*/ 2301 h 2455"/>
                <a:gd name="T20" fmla="*/ 1476 w 2430"/>
                <a:gd name="T21" fmla="*/ 2371 h 2455"/>
                <a:gd name="T22" fmla="*/ 1368 w 2430"/>
                <a:gd name="T23" fmla="*/ 2253 h 2455"/>
                <a:gd name="T24" fmla="*/ 1202 w 2430"/>
                <a:gd name="T25" fmla="*/ 2209 h 2455"/>
                <a:gd name="T26" fmla="*/ 1065 w 2430"/>
                <a:gd name="T27" fmla="*/ 2249 h 2455"/>
                <a:gd name="T28" fmla="*/ 989 w 2430"/>
                <a:gd name="T29" fmla="*/ 2331 h 2455"/>
                <a:gd name="T30" fmla="*/ 989 w 2430"/>
                <a:gd name="T31" fmla="*/ 2444 h 2455"/>
                <a:gd name="T32" fmla="*/ 884 w 2430"/>
                <a:gd name="T33" fmla="*/ 2413 h 2455"/>
                <a:gd name="T34" fmla="*/ 850 w 2430"/>
                <a:gd name="T35" fmla="*/ 2448 h 2455"/>
                <a:gd name="T36" fmla="*/ 778 w 2430"/>
                <a:gd name="T37" fmla="*/ 2406 h 2455"/>
                <a:gd name="T38" fmla="*/ 690 w 2430"/>
                <a:gd name="T39" fmla="*/ 2448 h 2455"/>
                <a:gd name="T40" fmla="*/ 585 w 2430"/>
                <a:gd name="T41" fmla="*/ 2348 h 2455"/>
                <a:gd name="T42" fmla="*/ 480 w 2430"/>
                <a:gd name="T43" fmla="*/ 2255 h 2455"/>
                <a:gd name="T44" fmla="*/ 342 w 2430"/>
                <a:gd name="T45" fmla="*/ 2251 h 2455"/>
                <a:gd name="T46" fmla="*/ 233 w 2430"/>
                <a:gd name="T47" fmla="*/ 2173 h 2455"/>
                <a:gd name="T48" fmla="*/ 133 w 2430"/>
                <a:gd name="T49" fmla="*/ 2205 h 2455"/>
                <a:gd name="T50" fmla="*/ 49 w 2430"/>
                <a:gd name="T51" fmla="*/ 2060 h 2455"/>
                <a:gd name="T52" fmla="*/ 28 w 2430"/>
                <a:gd name="T53" fmla="*/ 1878 h 2455"/>
                <a:gd name="T54" fmla="*/ 151 w 2430"/>
                <a:gd name="T55" fmla="*/ 1800 h 2455"/>
                <a:gd name="T56" fmla="*/ 187 w 2430"/>
                <a:gd name="T57" fmla="*/ 1673 h 2455"/>
                <a:gd name="T58" fmla="*/ 35 w 2430"/>
                <a:gd name="T59" fmla="*/ 1522 h 2455"/>
                <a:gd name="T60" fmla="*/ 129 w 2430"/>
                <a:gd name="T61" fmla="*/ 1397 h 2455"/>
                <a:gd name="T62" fmla="*/ 278 w 2430"/>
                <a:gd name="T63" fmla="*/ 1203 h 2455"/>
                <a:gd name="T64" fmla="*/ 435 w 2430"/>
                <a:gd name="T65" fmla="*/ 1187 h 2455"/>
                <a:gd name="T66" fmla="*/ 566 w 2430"/>
                <a:gd name="T67" fmla="*/ 1226 h 2455"/>
                <a:gd name="T68" fmla="*/ 733 w 2430"/>
                <a:gd name="T69" fmla="*/ 1102 h 2455"/>
                <a:gd name="T70" fmla="*/ 764 w 2430"/>
                <a:gd name="T71" fmla="*/ 939 h 2455"/>
                <a:gd name="T72" fmla="*/ 635 w 2430"/>
                <a:gd name="T73" fmla="*/ 817 h 2455"/>
                <a:gd name="T74" fmla="*/ 563 w 2430"/>
                <a:gd name="T75" fmla="*/ 637 h 2455"/>
                <a:gd name="T76" fmla="*/ 503 w 2430"/>
                <a:gd name="T77" fmla="*/ 558 h 2455"/>
                <a:gd name="T78" fmla="*/ 431 w 2430"/>
                <a:gd name="T79" fmla="*/ 476 h 2455"/>
                <a:gd name="T80" fmla="*/ 522 w 2430"/>
                <a:gd name="T81" fmla="*/ 441 h 2455"/>
                <a:gd name="T82" fmla="*/ 598 w 2430"/>
                <a:gd name="T83" fmla="*/ 218 h 2455"/>
                <a:gd name="T84" fmla="*/ 726 w 2430"/>
                <a:gd name="T85" fmla="*/ 70 h 2455"/>
                <a:gd name="T86" fmla="*/ 845 w 2430"/>
                <a:gd name="T87" fmla="*/ 15 h 2455"/>
                <a:gd name="T88" fmla="*/ 964 w 2430"/>
                <a:gd name="T89" fmla="*/ 50 h 2455"/>
                <a:gd name="T90" fmla="*/ 1075 w 2430"/>
                <a:gd name="T91" fmla="*/ 171 h 2455"/>
                <a:gd name="T92" fmla="*/ 1224 w 2430"/>
                <a:gd name="T93" fmla="*/ 348 h 2455"/>
                <a:gd name="T94" fmla="*/ 1345 w 2430"/>
                <a:gd name="T95" fmla="*/ 365 h 2455"/>
                <a:gd name="T96" fmla="*/ 1427 w 2430"/>
                <a:gd name="T97" fmla="*/ 361 h 2455"/>
                <a:gd name="T98" fmla="*/ 1513 w 2430"/>
                <a:gd name="T99" fmla="*/ 387 h 2455"/>
                <a:gd name="T100" fmla="*/ 1662 w 2430"/>
                <a:gd name="T101" fmla="*/ 497 h 2455"/>
                <a:gd name="T102" fmla="*/ 1788 w 2430"/>
                <a:gd name="T103" fmla="*/ 654 h 2455"/>
                <a:gd name="T104" fmla="*/ 1927 w 2430"/>
                <a:gd name="T105" fmla="*/ 794 h 2455"/>
                <a:gd name="T106" fmla="*/ 2082 w 2430"/>
                <a:gd name="T107" fmla="*/ 935 h 2455"/>
                <a:gd name="T108" fmla="*/ 2174 w 2430"/>
                <a:gd name="T109" fmla="*/ 1075 h 2455"/>
                <a:gd name="T110" fmla="*/ 2276 w 2430"/>
                <a:gd name="T111" fmla="*/ 1186 h 2455"/>
                <a:gd name="T112" fmla="*/ 2295 w 2430"/>
                <a:gd name="T113" fmla="*/ 1234 h 2455"/>
                <a:gd name="T114" fmla="*/ 2244 w 2430"/>
                <a:gd name="T115" fmla="*/ 1362 h 2455"/>
                <a:gd name="T116" fmla="*/ 2349 w 2430"/>
                <a:gd name="T117" fmla="*/ 1423 h 2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30" h="2455">
                  <a:moveTo>
                    <a:pt x="2430" y="1541"/>
                  </a:moveTo>
                  <a:lnTo>
                    <a:pt x="2428" y="1544"/>
                  </a:lnTo>
                  <a:lnTo>
                    <a:pt x="2427" y="1547"/>
                  </a:lnTo>
                  <a:lnTo>
                    <a:pt x="2419" y="1557"/>
                  </a:lnTo>
                  <a:lnTo>
                    <a:pt x="2410" y="1570"/>
                  </a:lnTo>
                  <a:lnTo>
                    <a:pt x="2400" y="1580"/>
                  </a:lnTo>
                  <a:lnTo>
                    <a:pt x="2393" y="1591"/>
                  </a:lnTo>
                  <a:lnTo>
                    <a:pt x="2388" y="1601"/>
                  </a:lnTo>
                  <a:lnTo>
                    <a:pt x="2383" y="1613"/>
                  </a:lnTo>
                  <a:lnTo>
                    <a:pt x="2379" y="1625"/>
                  </a:lnTo>
                  <a:lnTo>
                    <a:pt x="2376" y="1636"/>
                  </a:lnTo>
                  <a:lnTo>
                    <a:pt x="2375" y="1649"/>
                  </a:lnTo>
                  <a:lnTo>
                    <a:pt x="2376" y="1667"/>
                  </a:lnTo>
                  <a:lnTo>
                    <a:pt x="2379" y="1684"/>
                  </a:lnTo>
                  <a:lnTo>
                    <a:pt x="2381" y="1700"/>
                  </a:lnTo>
                  <a:lnTo>
                    <a:pt x="2381" y="1714"/>
                  </a:lnTo>
                  <a:lnTo>
                    <a:pt x="2380" y="1729"/>
                  </a:lnTo>
                  <a:lnTo>
                    <a:pt x="2376" y="1746"/>
                  </a:lnTo>
                  <a:lnTo>
                    <a:pt x="2373" y="1764"/>
                  </a:lnTo>
                  <a:lnTo>
                    <a:pt x="2369" y="1781"/>
                  </a:lnTo>
                  <a:lnTo>
                    <a:pt x="2368" y="1796"/>
                  </a:lnTo>
                  <a:lnTo>
                    <a:pt x="2369" y="1817"/>
                  </a:lnTo>
                  <a:lnTo>
                    <a:pt x="2372" y="1844"/>
                  </a:lnTo>
                  <a:lnTo>
                    <a:pt x="2376" y="1873"/>
                  </a:lnTo>
                  <a:lnTo>
                    <a:pt x="2381" y="1901"/>
                  </a:lnTo>
                  <a:lnTo>
                    <a:pt x="2384" y="1927"/>
                  </a:lnTo>
                  <a:lnTo>
                    <a:pt x="2387" y="1948"/>
                  </a:lnTo>
                  <a:lnTo>
                    <a:pt x="2385" y="1967"/>
                  </a:lnTo>
                  <a:lnTo>
                    <a:pt x="2385" y="1990"/>
                  </a:lnTo>
                  <a:lnTo>
                    <a:pt x="2383" y="2013"/>
                  </a:lnTo>
                  <a:lnTo>
                    <a:pt x="2381" y="2036"/>
                  </a:lnTo>
                  <a:lnTo>
                    <a:pt x="2379" y="2053"/>
                  </a:lnTo>
                  <a:lnTo>
                    <a:pt x="2375" y="2068"/>
                  </a:lnTo>
                  <a:lnTo>
                    <a:pt x="2368" y="2084"/>
                  </a:lnTo>
                  <a:lnTo>
                    <a:pt x="2361" y="2100"/>
                  </a:lnTo>
                  <a:lnTo>
                    <a:pt x="2356" y="2117"/>
                  </a:lnTo>
                  <a:lnTo>
                    <a:pt x="2353" y="2131"/>
                  </a:lnTo>
                  <a:lnTo>
                    <a:pt x="2353" y="2143"/>
                  </a:lnTo>
                  <a:lnTo>
                    <a:pt x="2356" y="2160"/>
                  </a:lnTo>
                  <a:lnTo>
                    <a:pt x="2358" y="2176"/>
                  </a:lnTo>
                  <a:lnTo>
                    <a:pt x="2361" y="2191"/>
                  </a:lnTo>
                  <a:lnTo>
                    <a:pt x="2362" y="2204"/>
                  </a:lnTo>
                  <a:lnTo>
                    <a:pt x="2361" y="2219"/>
                  </a:lnTo>
                  <a:lnTo>
                    <a:pt x="2358" y="2239"/>
                  </a:lnTo>
                  <a:lnTo>
                    <a:pt x="2354" y="2258"/>
                  </a:lnTo>
                  <a:lnTo>
                    <a:pt x="2349" y="2277"/>
                  </a:lnTo>
                  <a:lnTo>
                    <a:pt x="2344" y="2292"/>
                  </a:lnTo>
                  <a:lnTo>
                    <a:pt x="2337" y="2301"/>
                  </a:lnTo>
                  <a:lnTo>
                    <a:pt x="2329" y="2312"/>
                  </a:lnTo>
                  <a:lnTo>
                    <a:pt x="2318" y="2323"/>
                  </a:lnTo>
                  <a:lnTo>
                    <a:pt x="2309" y="2332"/>
                  </a:lnTo>
                  <a:lnTo>
                    <a:pt x="2298" y="2336"/>
                  </a:lnTo>
                  <a:lnTo>
                    <a:pt x="2290" y="2336"/>
                  </a:lnTo>
                  <a:lnTo>
                    <a:pt x="2279" y="2333"/>
                  </a:lnTo>
                  <a:lnTo>
                    <a:pt x="2268" y="2328"/>
                  </a:lnTo>
                  <a:lnTo>
                    <a:pt x="2257" y="2323"/>
                  </a:lnTo>
                  <a:lnTo>
                    <a:pt x="2249" y="2319"/>
                  </a:lnTo>
                  <a:lnTo>
                    <a:pt x="2238" y="2312"/>
                  </a:lnTo>
                  <a:lnTo>
                    <a:pt x="2226" y="2302"/>
                  </a:lnTo>
                  <a:lnTo>
                    <a:pt x="2214" y="2294"/>
                  </a:lnTo>
                  <a:lnTo>
                    <a:pt x="2203" y="2290"/>
                  </a:lnTo>
                  <a:lnTo>
                    <a:pt x="2190" y="2292"/>
                  </a:lnTo>
                  <a:lnTo>
                    <a:pt x="2175" y="2297"/>
                  </a:lnTo>
                  <a:lnTo>
                    <a:pt x="2159" y="2305"/>
                  </a:lnTo>
                  <a:lnTo>
                    <a:pt x="2144" y="2312"/>
                  </a:lnTo>
                  <a:lnTo>
                    <a:pt x="2132" y="2317"/>
                  </a:lnTo>
                  <a:lnTo>
                    <a:pt x="2120" y="2323"/>
                  </a:lnTo>
                  <a:lnTo>
                    <a:pt x="2106" y="2329"/>
                  </a:lnTo>
                  <a:lnTo>
                    <a:pt x="2092" y="2336"/>
                  </a:lnTo>
                  <a:lnTo>
                    <a:pt x="2078" y="2341"/>
                  </a:lnTo>
                  <a:lnTo>
                    <a:pt x="2066" y="2344"/>
                  </a:lnTo>
                  <a:lnTo>
                    <a:pt x="2052" y="2344"/>
                  </a:lnTo>
                  <a:lnTo>
                    <a:pt x="2038" y="2343"/>
                  </a:lnTo>
                  <a:lnTo>
                    <a:pt x="2023" y="2340"/>
                  </a:lnTo>
                  <a:lnTo>
                    <a:pt x="2011" y="2336"/>
                  </a:lnTo>
                  <a:lnTo>
                    <a:pt x="1999" y="2329"/>
                  </a:lnTo>
                  <a:lnTo>
                    <a:pt x="1985" y="2320"/>
                  </a:lnTo>
                  <a:lnTo>
                    <a:pt x="1972" y="2309"/>
                  </a:lnTo>
                  <a:lnTo>
                    <a:pt x="1958" y="2298"/>
                  </a:lnTo>
                  <a:lnTo>
                    <a:pt x="1947" y="2290"/>
                  </a:lnTo>
                  <a:lnTo>
                    <a:pt x="1938" y="2285"/>
                  </a:lnTo>
                  <a:lnTo>
                    <a:pt x="1927" y="2278"/>
                  </a:lnTo>
                  <a:lnTo>
                    <a:pt x="1916" y="2273"/>
                  </a:lnTo>
                  <a:lnTo>
                    <a:pt x="1907" y="2269"/>
                  </a:lnTo>
                  <a:lnTo>
                    <a:pt x="1893" y="2267"/>
                  </a:lnTo>
                  <a:lnTo>
                    <a:pt x="1879" y="2267"/>
                  </a:lnTo>
                  <a:lnTo>
                    <a:pt x="1862" y="2269"/>
                  </a:lnTo>
                  <a:lnTo>
                    <a:pt x="1850" y="2271"/>
                  </a:lnTo>
                  <a:lnTo>
                    <a:pt x="1840" y="2275"/>
                  </a:lnTo>
                  <a:lnTo>
                    <a:pt x="1829" y="2282"/>
                  </a:lnTo>
                  <a:lnTo>
                    <a:pt x="1815" y="2290"/>
                  </a:lnTo>
                  <a:lnTo>
                    <a:pt x="1803" y="2297"/>
                  </a:lnTo>
                  <a:lnTo>
                    <a:pt x="1794" y="2301"/>
                  </a:lnTo>
                  <a:lnTo>
                    <a:pt x="1779" y="2302"/>
                  </a:lnTo>
                  <a:lnTo>
                    <a:pt x="1761" y="2301"/>
                  </a:lnTo>
                  <a:lnTo>
                    <a:pt x="1744" y="2300"/>
                  </a:lnTo>
                  <a:lnTo>
                    <a:pt x="1729" y="2297"/>
                  </a:lnTo>
                  <a:lnTo>
                    <a:pt x="1716" y="2293"/>
                  </a:lnTo>
                  <a:lnTo>
                    <a:pt x="1701" y="2288"/>
                  </a:lnTo>
                  <a:lnTo>
                    <a:pt x="1685" y="2282"/>
                  </a:lnTo>
                  <a:lnTo>
                    <a:pt x="1672" y="2278"/>
                  </a:lnTo>
                  <a:lnTo>
                    <a:pt x="1659" y="2275"/>
                  </a:lnTo>
                  <a:lnTo>
                    <a:pt x="1644" y="2273"/>
                  </a:lnTo>
                  <a:lnTo>
                    <a:pt x="1629" y="2270"/>
                  </a:lnTo>
                  <a:lnTo>
                    <a:pt x="1616" y="2271"/>
                  </a:lnTo>
                  <a:lnTo>
                    <a:pt x="1608" y="2274"/>
                  </a:lnTo>
                  <a:lnTo>
                    <a:pt x="1597" y="2278"/>
                  </a:lnTo>
                  <a:lnTo>
                    <a:pt x="1588" y="2284"/>
                  </a:lnTo>
                  <a:lnTo>
                    <a:pt x="1581" y="2289"/>
                  </a:lnTo>
                  <a:lnTo>
                    <a:pt x="1570" y="2301"/>
                  </a:lnTo>
                  <a:lnTo>
                    <a:pt x="1561" y="2316"/>
                  </a:lnTo>
                  <a:lnTo>
                    <a:pt x="1551" y="2332"/>
                  </a:lnTo>
                  <a:lnTo>
                    <a:pt x="1543" y="2344"/>
                  </a:lnTo>
                  <a:lnTo>
                    <a:pt x="1534" y="2352"/>
                  </a:lnTo>
                  <a:lnTo>
                    <a:pt x="1523" y="2360"/>
                  </a:lnTo>
                  <a:lnTo>
                    <a:pt x="1516" y="2368"/>
                  </a:lnTo>
                  <a:lnTo>
                    <a:pt x="1509" y="2379"/>
                  </a:lnTo>
                  <a:lnTo>
                    <a:pt x="1504" y="2391"/>
                  </a:lnTo>
                  <a:lnTo>
                    <a:pt x="1493" y="2385"/>
                  </a:lnTo>
                  <a:lnTo>
                    <a:pt x="1482" y="2378"/>
                  </a:lnTo>
                  <a:lnTo>
                    <a:pt x="1476" y="2371"/>
                  </a:lnTo>
                  <a:lnTo>
                    <a:pt x="1468" y="2358"/>
                  </a:lnTo>
                  <a:lnTo>
                    <a:pt x="1460" y="2341"/>
                  </a:lnTo>
                  <a:lnTo>
                    <a:pt x="1453" y="2324"/>
                  </a:lnTo>
                  <a:lnTo>
                    <a:pt x="1445" y="2306"/>
                  </a:lnTo>
                  <a:lnTo>
                    <a:pt x="1437" y="2294"/>
                  </a:lnTo>
                  <a:lnTo>
                    <a:pt x="1427" y="2286"/>
                  </a:lnTo>
                  <a:lnTo>
                    <a:pt x="1416" y="2280"/>
                  </a:lnTo>
                  <a:lnTo>
                    <a:pt x="1406" y="2271"/>
                  </a:lnTo>
                  <a:lnTo>
                    <a:pt x="1396" y="2266"/>
                  </a:lnTo>
                  <a:lnTo>
                    <a:pt x="1384" y="2259"/>
                  </a:lnTo>
                  <a:lnTo>
                    <a:pt x="1368" y="2253"/>
                  </a:lnTo>
                  <a:lnTo>
                    <a:pt x="1352" y="2247"/>
                  </a:lnTo>
                  <a:lnTo>
                    <a:pt x="1340" y="2240"/>
                  </a:lnTo>
                  <a:lnTo>
                    <a:pt x="1325" y="2234"/>
                  </a:lnTo>
                  <a:lnTo>
                    <a:pt x="1307" y="2226"/>
                  </a:lnTo>
                  <a:lnTo>
                    <a:pt x="1290" y="2218"/>
                  </a:lnTo>
                  <a:lnTo>
                    <a:pt x="1275" y="2212"/>
                  </a:lnTo>
                  <a:lnTo>
                    <a:pt x="1261" y="2211"/>
                  </a:lnTo>
                  <a:lnTo>
                    <a:pt x="1245" y="2211"/>
                  </a:lnTo>
                  <a:lnTo>
                    <a:pt x="1229" y="2211"/>
                  </a:lnTo>
                  <a:lnTo>
                    <a:pt x="1217" y="2211"/>
                  </a:lnTo>
                  <a:lnTo>
                    <a:pt x="1202" y="2209"/>
                  </a:lnTo>
                  <a:lnTo>
                    <a:pt x="1186" y="2209"/>
                  </a:lnTo>
                  <a:lnTo>
                    <a:pt x="1168" y="2208"/>
                  </a:lnTo>
                  <a:lnTo>
                    <a:pt x="1155" y="2208"/>
                  </a:lnTo>
                  <a:lnTo>
                    <a:pt x="1142" y="2208"/>
                  </a:lnTo>
                  <a:lnTo>
                    <a:pt x="1125" y="2209"/>
                  </a:lnTo>
                  <a:lnTo>
                    <a:pt x="1109" y="2212"/>
                  </a:lnTo>
                  <a:lnTo>
                    <a:pt x="1098" y="2215"/>
                  </a:lnTo>
                  <a:lnTo>
                    <a:pt x="1090" y="2223"/>
                  </a:lnTo>
                  <a:lnTo>
                    <a:pt x="1082" y="2234"/>
                  </a:lnTo>
                  <a:lnTo>
                    <a:pt x="1075" y="2242"/>
                  </a:lnTo>
                  <a:lnTo>
                    <a:pt x="1065" y="2249"/>
                  </a:lnTo>
                  <a:lnTo>
                    <a:pt x="1051" y="2257"/>
                  </a:lnTo>
                  <a:lnTo>
                    <a:pt x="1039" y="2263"/>
                  </a:lnTo>
                  <a:lnTo>
                    <a:pt x="1028" y="2270"/>
                  </a:lnTo>
                  <a:lnTo>
                    <a:pt x="1023" y="2277"/>
                  </a:lnTo>
                  <a:lnTo>
                    <a:pt x="1015" y="2286"/>
                  </a:lnTo>
                  <a:lnTo>
                    <a:pt x="1008" y="2294"/>
                  </a:lnTo>
                  <a:lnTo>
                    <a:pt x="1003" y="2302"/>
                  </a:lnTo>
                  <a:lnTo>
                    <a:pt x="1000" y="2305"/>
                  </a:lnTo>
                  <a:lnTo>
                    <a:pt x="997" y="2309"/>
                  </a:lnTo>
                  <a:lnTo>
                    <a:pt x="993" y="2319"/>
                  </a:lnTo>
                  <a:lnTo>
                    <a:pt x="989" y="2331"/>
                  </a:lnTo>
                  <a:lnTo>
                    <a:pt x="987" y="2343"/>
                  </a:lnTo>
                  <a:lnTo>
                    <a:pt x="985" y="2352"/>
                  </a:lnTo>
                  <a:lnTo>
                    <a:pt x="987" y="2363"/>
                  </a:lnTo>
                  <a:lnTo>
                    <a:pt x="989" y="2375"/>
                  </a:lnTo>
                  <a:lnTo>
                    <a:pt x="992" y="2387"/>
                  </a:lnTo>
                  <a:lnTo>
                    <a:pt x="995" y="2397"/>
                  </a:lnTo>
                  <a:lnTo>
                    <a:pt x="996" y="2406"/>
                  </a:lnTo>
                  <a:lnTo>
                    <a:pt x="997" y="2417"/>
                  </a:lnTo>
                  <a:lnTo>
                    <a:pt x="997" y="2428"/>
                  </a:lnTo>
                  <a:lnTo>
                    <a:pt x="996" y="2436"/>
                  </a:lnTo>
                  <a:lnTo>
                    <a:pt x="989" y="2444"/>
                  </a:lnTo>
                  <a:lnTo>
                    <a:pt x="980" y="2451"/>
                  </a:lnTo>
                  <a:lnTo>
                    <a:pt x="970" y="2455"/>
                  </a:lnTo>
                  <a:lnTo>
                    <a:pt x="961" y="2455"/>
                  </a:lnTo>
                  <a:lnTo>
                    <a:pt x="951" y="2452"/>
                  </a:lnTo>
                  <a:lnTo>
                    <a:pt x="943" y="2448"/>
                  </a:lnTo>
                  <a:lnTo>
                    <a:pt x="933" y="2441"/>
                  </a:lnTo>
                  <a:lnTo>
                    <a:pt x="922" y="2432"/>
                  </a:lnTo>
                  <a:lnTo>
                    <a:pt x="912" y="2424"/>
                  </a:lnTo>
                  <a:lnTo>
                    <a:pt x="903" y="2420"/>
                  </a:lnTo>
                  <a:lnTo>
                    <a:pt x="892" y="2416"/>
                  </a:lnTo>
                  <a:lnTo>
                    <a:pt x="884" y="2413"/>
                  </a:lnTo>
                  <a:lnTo>
                    <a:pt x="880" y="2413"/>
                  </a:lnTo>
                  <a:lnTo>
                    <a:pt x="876" y="2413"/>
                  </a:lnTo>
                  <a:lnTo>
                    <a:pt x="873" y="2414"/>
                  </a:lnTo>
                  <a:lnTo>
                    <a:pt x="869" y="2414"/>
                  </a:lnTo>
                  <a:lnTo>
                    <a:pt x="867" y="2416"/>
                  </a:lnTo>
                  <a:lnTo>
                    <a:pt x="864" y="2424"/>
                  </a:lnTo>
                  <a:lnTo>
                    <a:pt x="861" y="2432"/>
                  </a:lnTo>
                  <a:lnTo>
                    <a:pt x="860" y="2440"/>
                  </a:lnTo>
                  <a:lnTo>
                    <a:pt x="857" y="2443"/>
                  </a:lnTo>
                  <a:lnTo>
                    <a:pt x="854" y="2445"/>
                  </a:lnTo>
                  <a:lnTo>
                    <a:pt x="850" y="2448"/>
                  </a:lnTo>
                  <a:lnTo>
                    <a:pt x="846" y="2451"/>
                  </a:lnTo>
                  <a:lnTo>
                    <a:pt x="844" y="2452"/>
                  </a:lnTo>
                  <a:lnTo>
                    <a:pt x="836" y="2452"/>
                  </a:lnTo>
                  <a:lnTo>
                    <a:pt x="826" y="2449"/>
                  </a:lnTo>
                  <a:lnTo>
                    <a:pt x="818" y="2445"/>
                  </a:lnTo>
                  <a:lnTo>
                    <a:pt x="811" y="2441"/>
                  </a:lnTo>
                  <a:lnTo>
                    <a:pt x="805" y="2434"/>
                  </a:lnTo>
                  <a:lnTo>
                    <a:pt x="799" y="2425"/>
                  </a:lnTo>
                  <a:lnTo>
                    <a:pt x="794" y="2417"/>
                  </a:lnTo>
                  <a:lnTo>
                    <a:pt x="787" y="2412"/>
                  </a:lnTo>
                  <a:lnTo>
                    <a:pt x="778" y="2406"/>
                  </a:lnTo>
                  <a:lnTo>
                    <a:pt x="770" y="2402"/>
                  </a:lnTo>
                  <a:lnTo>
                    <a:pt x="761" y="2399"/>
                  </a:lnTo>
                  <a:lnTo>
                    <a:pt x="753" y="2401"/>
                  </a:lnTo>
                  <a:lnTo>
                    <a:pt x="745" y="2405"/>
                  </a:lnTo>
                  <a:lnTo>
                    <a:pt x="737" y="2409"/>
                  </a:lnTo>
                  <a:lnTo>
                    <a:pt x="732" y="2413"/>
                  </a:lnTo>
                  <a:lnTo>
                    <a:pt x="724" y="2422"/>
                  </a:lnTo>
                  <a:lnTo>
                    <a:pt x="716" y="2433"/>
                  </a:lnTo>
                  <a:lnTo>
                    <a:pt x="709" y="2441"/>
                  </a:lnTo>
                  <a:lnTo>
                    <a:pt x="701" y="2445"/>
                  </a:lnTo>
                  <a:lnTo>
                    <a:pt x="690" y="2448"/>
                  </a:lnTo>
                  <a:lnTo>
                    <a:pt x="681" y="2451"/>
                  </a:lnTo>
                  <a:lnTo>
                    <a:pt x="673" y="2449"/>
                  </a:lnTo>
                  <a:lnTo>
                    <a:pt x="662" y="2445"/>
                  </a:lnTo>
                  <a:lnTo>
                    <a:pt x="652" y="2438"/>
                  </a:lnTo>
                  <a:lnTo>
                    <a:pt x="643" y="2429"/>
                  </a:lnTo>
                  <a:lnTo>
                    <a:pt x="635" y="2421"/>
                  </a:lnTo>
                  <a:lnTo>
                    <a:pt x="624" y="2408"/>
                  </a:lnTo>
                  <a:lnTo>
                    <a:pt x="612" y="2391"/>
                  </a:lnTo>
                  <a:lnTo>
                    <a:pt x="601" y="2372"/>
                  </a:lnTo>
                  <a:lnTo>
                    <a:pt x="592" y="2358"/>
                  </a:lnTo>
                  <a:lnTo>
                    <a:pt x="585" y="2348"/>
                  </a:lnTo>
                  <a:lnTo>
                    <a:pt x="577" y="2336"/>
                  </a:lnTo>
                  <a:lnTo>
                    <a:pt x="569" y="2325"/>
                  </a:lnTo>
                  <a:lnTo>
                    <a:pt x="562" y="2316"/>
                  </a:lnTo>
                  <a:lnTo>
                    <a:pt x="551" y="2306"/>
                  </a:lnTo>
                  <a:lnTo>
                    <a:pt x="540" y="2297"/>
                  </a:lnTo>
                  <a:lnTo>
                    <a:pt x="527" y="2286"/>
                  </a:lnTo>
                  <a:lnTo>
                    <a:pt x="518" y="2278"/>
                  </a:lnTo>
                  <a:lnTo>
                    <a:pt x="508" y="2273"/>
                  </a:lnTo>
                  <a:lnTo>
                    <a:pt x="499" y="2266"/>
                  </a:lnTo>
                  <a:lnTo>
                    <a:pt x="489" y="2259"/>
                  </a:lnTo>
                  <a:lnTo>
                    <a:pt x="480" y="2255"/>
                  </a:lnTo>
                  <a:lnTo>
                    <a:pt x="468" y="2251"/>
                  </a:lnTo>
                  <a:lnTo>
                    <a:pt x="453" y="2249"/>
                  </a:lnTo>
                  <a:lnTo>
                    <a:pt x="438" y="2246"/>
                  </a:lnTo>
                  <a:lnTo>
                    <a:pt x="426" y="2245"/>
                  </a:lnTo>
                  <a:lnTo>
                    <a:pt x="416" y="2247"/>
                  </a:lnTo>
                  <a:lnTo>
                    <a:pt x="407" y="2250"/>
                  </a:lnTo>
                  <a:lnTo>
                    <a:pt x="396" y="2254"/>
                  </a:lnTo>
                  <a:lnTo>
                    <a:pt x="388" y="2255"/>
                  </a:lnTo>
                  <a:lnTo>
                    <a:pt x="375" y="2255"/>
                  </a:lnTo>
                  <a:lnTo>
                    <a:pt x="359" y="2254"/>
                  </a:lnTo>
                  <a:lnTo>
                    <a:pt x="342" y="2251"/>
                  </a:lnTo>
                  <a:lnTo>
                    <a:pt x="330" y="2247"/>
                  </a:lnTo>
                  <a:lnTo>
                    <a:pt x="322" y="2243"/>
                  </a:lnTo>
                  <a:lnTo>
                    <a:pt x="313" y="2235"/>
                  </a:lnTo>
                  <a:lnTo>
                    <a:pt x="303" y="2227"/>
                  </a:lnTo>
                  <a:lnTo>
                    <a:pt x="295" y="2220"/>
                  </a:lnTo>
                  <a:lnTo>
                    <a:pt x="286" y="2212"/>
                  </a:lnTo>
                  <a:lnTo>
                    <a:pt x="275" y="2201"/>
                  </a:lnTo>
                  <a:lnTo>
                    <a:pt x="264" y="2192"/>
                  </a:lnTo>
                  <a:lnTo>
                    <a:pt x="255" y="2184"/>
                  </a:lnTo>
                  <a:lnTo>
                    <a:pt x="245" y="2178"/>
                  </a:lnTo>
                  <a:lnTo>
                    <a:pt x="233" y="2173"/>
                  </a:lnTo>
                  <a:lnTo>
                    <a:pt x="224" y="2169"/>
                  </a:lnTo>
                  <a:lnTo>
                    <a:pt x="212" y="2170"/>
                  </a:lnTo>
                  <a:lnTo>
                    <a:pt x="197" y="2173"/>
                  </a:lnTo>
                  <a:lnTo>
                    <a:pt x="187" y="2177"/>
                  </a:lnTo>
                  <a:lnTo>
                    <a:pt x="182" y="2184"/>
                  </a:lnTo>
                  <a:lnTo>
                    <a:pt x="177" y="2195"/>
                  </a:lnTo>
                  <a:lnTo>
                    <a:pt x="171" y="2201"/>
                  </a:lnTo>
                  <a:lnTo>
                    <a:pt x="163" y="2207"/>
                  </a:lnTo>
                  <a:lnTo>
                    <a:pt x="152" y="2209"/>
                  </a:lnTo>
                  <a:lnTo>
                    <a:pt x="143" y="2209"/>
                  </a:lnTo>
                  <a:lnTo>
                    <a:pt x="133" y="2205"/>
                  </a:lnTo>
                  <a:lnTo>
                    <a:pt x="123" y="2196"/>
                  </a:lnTo>
                  <a:lnTo>
                    <a:pt x="113" y="2187"/>
                  </a:lnTo>
                  <a:lnTo>
                    <a:pt x="107" y="2178"/>
                  </a:lnTo>
                  <a:lnTo>
                    <a:pt x="98" y="2168"/>
                  </a:lnTo>
                  <a:lnTo>
                    <a:pt x="88" y="2154"/>
                  </a:lnTo>
                  <a:lnTo>
                    <a:pt x="80" y="2141"/>
                  </a:lnTo>
                  <a:lnTo>
                    <a:pt x="73" y="2129"/>
                  </a:lnTo>
                  <a:lnTo>
                    <a:pt x="66" y="2114"/>
                  </a:lnTo>
                  <a:lnTo>
                    <a:pt x="61" y="2094"/>
                  </a:lnTo>
                  <a:lnTo>
                    <a:pt x="55" y="2077"/>
                  </a:lnTo>
                  <a:lnTo>
                    <a:pt x="49" y="2060"/>
                  </a:lnTo>
                  <a:lnTo>
                    <a:pt x="42" y="2038"/>
                  </a:lnTo>
                  <a:lnTo>
                    <a:pt x="34" y="2017"/>
                  </a:lnTo>
                  <a:lnTo>
                    <a:pt x="27" y="1995"/>
                  </a:lnTo>
                  <a:lnTo>
                    <a:pt x="23" y="1978"/>
                  </a:lnTo>
                  <a:lnTo>
                    <a:pt x="20" y="1964"/>
                  </a:lnTo>
                  <a:lnTo>
                    <a:pt x="19" y="1948"/>
                  </a:lnTo>
                  <a:lnTo>
                    <a:pt x="18" y="1931"/>
                  </a:lnTo>
                  <a:lnTo>
                    <a:pt x="18" y="1914"/>
                  </a:lnTo>
                  <a:lnTo>
                    <a:pt x="19" y="1901"/>
                  </a:lnTo>
                  <a:lnTo>
                    <a:pt x="23" y="1890"/>
                  </a:lnTo>
                  <a:lnTo>
                    <a:pt x="28" y="1878"/>
                  </a:lnTo>
                  <a:lnTo>
                    <a:pt x="36" y="1867"/>
                  </a:lnTo>
                  <a:lnTo>
                    <a:pt x="43" y="1858"/>
                  </a:lnTo>
                  <a:lnTo>
                    <a:pt x="51" y="1851"/>
                  </a:lnTo>
                  <a:lnTo>
                    <a:pt x="62" y="1843"/>
                  </a:lnTo>
                  <a:lnTo>
                    <a:pt x="74" y="1836"/>
                  </a:lnTo>
                  <a:lnTo>
                    <a:pt x="84" y="1830"/>
                  </a:lnTo>
                  <a:lnTo>
                    <a:pt x="97" y="1824"/>
                  </a:lnTo>
                  <a:lnTo>
                    <a:pt x="113" y="1819"/>
                  </a:lnTo>
                  <a:lnTo>
                    <a:pt x="129" y="1812"/>
                  </a:lnTo>
                  <a:lnTo>
                    <a:pt x="143" y="1807"/>
                  </a:lnTo>
                  <a:lnTo>
                    <a:pt x="151" y="1800"/>
                  </a:lnTo>
                  <a:lnTo>
                    <a:pt x="162" y="1792"/>
                  </a:lnTo>
                  <a:lnTo>
                    <a:pt x="171" y="1784"/>
                  </a:lnTo>
                  <a:lnTo>
                    <a:pt x="179" y="1776"/>
                  </a:lnTo>
                  <a:lnTo>
                    <a:pt x="186" y="1766"/>
                  </a:lnTo>
                  <a:lnTo>
                    <a:pt x="193" y="1753"/>
                  </a:lnTo>
                  <a:lnTo>
                    <a:pt x="200" y="1739"/>
                  </a:lnTo>
                  <a:lnTo>
                    <a:pt x="202" y="1727"/>
                  </a:lnTo>
                  <a:lnTo>
                    <a:pt x="201" y="1716"/>
                  </a:lnTo>
                  <a:lnTo>
                    <a:pt x="198" y="1702"/>
                  </a:lnTo>
                  <a:lnTo>
                    <a:pt x="193" y="1687"/>
                  </a:lnTo>
                  <a:lnTo>
                    <a:pt x="187" y="1673"/>
                  </a:lnTo>
                  <a:lnTo>
                    <a:pt x="182" y="1663"/>
                  </a:lnTo>
                  <a:lnTo>
                    <a:pt x="174" y="1652"/>
                  </a:lnTo>
                  <a:lnTo>
                    <a:pt x="162" y="1640"/>
                  </a:lnTo>
                  <a:lnTo>
                    <a:pt x="148" y="1626"/>
                  </a:lnTo>
                  <a:lnTo>
                    <a:pt x="135" y="1615"/>
                  </a:lnTo>
                  <a:lnTo>
                    <a:pt x="125" y="1605"/>
                  </a:lnTo>
                  <a:lnTo>
                    <a:pt x="109" y="1591"/>
                  </a:lnTo>
                  <a:lnTo>
                    <a:pt x="89" y="1574"/>
                  </a:lnTo>
                  <a:lnTo>
                    <a:pt x="69" y="1555"/>
                  </a:lnTo>
                  <a:lnTo>
                    <a:pt x="50" y="1537"/>
                  </a:lnTo>
                  <a:lnTo>
                    <a:pt x="35" y="1522"/>
                  </a:lnTo>
                  <a:lnTo>
                    <a:pt x="24" y="1512"/>
                  </a:lnTo>
                  <a:lnTo>
                    <a:pt x="12" y="1498"/>
                  </a:lnTo>
                  <a:lnTo>
                    <a:pt x="0" y="1483"/>
                  </a:lnTo>
                  <a:lnTo>
                    <a:pt x="1" y="1483"/>
                  </a:lnTo>
                  <a:lnTo>
                    <a:pt x="18" y="1475"/>
                  </a:lnTo>
                  <a:lnTo>
                    <a:pt x="38" y="1463"/>
                  </a:lnTo>
                  <a:lnTo>
                    <a:pt x="59" y="1451"/>
                  </a:lnTo>
                  <a:lnTo>
                    <a:pt x="78" y="1438"/>
                  </a:lnTo>
                  <a:lnTo>
                    <a:pt x="94" y="1427"/>
                  </a:lnTo>
                  <a:lnTo>
                    <a:pt x="111" y="1413"/>
                  </a:lnTo>
                  <a:lnTo>
                    <a:pt x="129" y="1397"/>
                  </a:lnTo>
                  <a:lnTo>
                    <a:pt x="148" y="1378"/>
                  </a:lnTo>
                  <a:lnTo>
                    <a:pt x="166" y="1361"/>
                  </a:lnTo>
                  <a:lnTo>
                    <a:pt x="179" y="1345"/>
                  </a:lnTo>
                  <a:lnTo>
                    <a:pt x="189" y="1328"/>
                  </a:lnTo>
                  <a:lnTo>
                    <a:pt x="200" y="1308"/>
                  </a:lnTo>
                  <a:lnTo>
                    <a:pt x="209" y="1288"/>
                  </a:lnTo>
                  <a:lnTo>
                    <a:pt x="218" y="1272"/>
                  </a:lnTo>
                  <a:lnTo>
                    <a:pt x="231" y="1257"/>
                  </a:lnTo>
                  <a:lnTo>
                    <a:pt x="245" y="1238"/>
                  </a:lnTo>
                  <a:lnTo>
                    <a:pt x="262" y="1219"/>
                  </a:lnTo>
                  <a:lnTo>
                    <a:pt x="278" y="1203"/>
                  </a:lnTo>
                  <a:lnTo>
                    <a:pt x="293" y="1191"/>
                  </a:lnTo>
                  <a:lnTo>
                    <a:pt x="306" y="1183"/>
                  </a:lnTo>
                  <a:lnTo>
                    <a:pt x="322" y="1176"/>
                  </a:lnTo>
                  <a:lnTo>
                    <a:pt x="340" y="1170"/>
                  </a:lnTo>
                  <a:lnTo>
                    <a:pt x="356" y="1165"/>
                  </a:lnTo>
                  <a:lnTo>
                    <a:pt x="368" y="1164"/>
                  </a:lnTo>
                  <a:lnTo>
                    <a:pt x="383" y="1165"/>
                  </a:lnTo>
                  <a:lnTo>
                    <a:pt x="398" y="1167"/>
                  </a:lnTo>
                  <a:lnTo>
                    <a:pt x="411" y="1170"/>
                  </a:lnTo>
                  <a:lnTo>
                    <a:pt x="422" y="1176"/>
                  </a:lnTo>
                  <a:lnTo>
                    <a:pt x="435" y="1187"/>
                  </a:lnTo>
                  <a:lnTo>
                    <a:pt x="447" y="1196"/>
                  </a:lnTo>
                  <a:lnTo>
                    <a:pt x="460" y="1205"/>
                  </a:lnTo>
                  <a:lnTo>
                    <a:pt x="468" y="1213"/>
                  </a:lnTo>
                  <a:lnTo>
                    <a:pt x="480" y="1221"/>
                  </a:lnTo>
                  <a:lnTo>
                    <a:pt x="491" y="1227"/>
                  </a:lnTo>
                  <a:lnTo>
                    <a:pt x="501" y="1233"/>
                  </a:lnTo>
                  <a:lnTo>
                    <a:pt x="514" y="1234"/>
                  </a:lnTo>
                  <a:lnTo>
                    <a:pt x="528" y="1236"/>
                  </a:lnTo>
                  <a:lnTo>
                    <a:pt x="540" y="1234"/>
                  </a:lnTo>
                  <a:lnTo>
                    <a:pt x="553" y="1231"/>
                  </a:lnTo>
                  <a:lnTo>
                    <a:pt x="566" y="1226"/>
                  </a:lnTo>
                  <a:lnTo>
                    <a:pt x="580" y="1221"/>
                  </a:lnTo>
                  <a:lnTo>
                    <a:pt x="590" y="1215"/>
                  </a:lnTo>
                  <a:lnTo>
                    <a:pt x="606" y="1209"/>
                  </a:lnTo>
                  <a:lnTo>
                    <a:pt x="624" y="1199"/>
                  </a:lnTo>
                  <a:lnTo>
                    <a:pt x="644" y="1188"/>
                  </a:lnTo>
                  <a:lnTo>
                    <a:pt x="662" y="1178"/>
                  </a:lnTo>
                  <a:lnTo>
                    <a:pt x="675" y="1167"/>
                  </a:lnTo>
                  <a:lnTo>
                    <a:pt x="689" y="1155"/>
                  </a:lnTo>
                  <a:lnTo>
                    <a:pt x="704" y="1139"/>
                  </a:lnTo>
                  <a:lnTo>
                    <a:pt x="720" y="1120"/>
                  </a:lnTo>
                  <a:lnTo>
                    <a:pt x="733" y="1102"/>
                  </a:lnTo>
                  <a:lnTo>
                    <a:pt x="744" y="1086"/>
                  </a:lnTo>
                  <a:lnTo>
                    <a:pt x="752" y="1075"/>
                  </a:lnTo>
                  <a:lnTo>
                    <a:pt x="760" y="1060"/>
                  </a:lnTo>
                  <a:lnTo>
                    <a:pt x="768" y="1044"/>
                  </a:lnTo>
                  <a:lnTo>
                    <a:pt x="772" y="1031"/>
                  </a:lnTo>
                  <a:lnTo>
                    <a:pt x="774" y="1016"/>
                  </a:lnTo>
                  <a:lnTo>
                    <a:pt x="772" y="997"/>
                  </a:lnTo>
                  <a:lnTo>
                    <a:pt x="771" y="978"/>
                  </a:lnTo>
                  <a:lnTo>
                    <a:pt x="768" y="963"/>
                  </a:lnTo>
                  <a:lnTo>
                    <a:pt x="767" y="953"/>
                  </a:lnTo>
                  <a:lnTo>
                    <a:pt x="764" y="939"/>
                  </a:lnTo>
                  <a:lnTo>
                    <a:pt x="760" y="927"/>
                  </a:lnTo>
                  <a:lnTo>
                    <a:pt x="756" y="918"/>
                  </a:lnTo>
                  <a:lnTo>
                    <a:pt x="744" y="907"/>
                  </a:lnTo>
                  <a:lnTo>
                    <a:pt x="729" y="895"/>
                  </a:lnTo>
                  <a:lnTo>
                    <a:pt x="713" y="884"/>
                  </a:lnTo>
                  <a:lnTo>
                    <a:pt x="701" y="874"/>
                  </a:lnTo>
                  <a:lnTo>
                    <a:pt x="689" y="865"/>
                  </a:lnTo>
                  <a:lnTo>
                    <a:pt x="674" y="853"/>
                  </a:lnTo>
                  <a:lnTo>
                    <a:pt x="660" y="839"/>
                  </a:lnTo>
                  <a:lnTo>
                    <a:pt x="648" y="829"/>
                  </a:lnTo>
                  <a:lnTo>
                    <a:pt x="635" y="817"/>
                  </a:lnTo>
                  <a:lnTo>
                    <a:pt x="617" y="802"/>
                  </a:lnTo>
                  <a:lnTo>
                    <a:pt x="600" y="786"/>
                  </a:lnTo>
                  <a:lnTo>
                    <a:pt x="585" y="768"/>
                  </a:lnTo>
                  <a:lnTo>
                    <a:pt x="574" y="753"/>
                  </a:lnTo>
                  <a:lnTo>
                    <a:pt x="567" y="742"/>
                  </a:lnTo>
                  <a:lnTo>
                    <a:pt x="563" y="728"/>
                  </a:lnTo>
                  <a:lnTo>
                    <a:pt x="561" y="714"/>
                  </a:lnTo>
                  <a:lnTo>
                    <a:pt x="559" y="697"/>
                  </a:lnTo>
                  <a:lnTo>
                    <a:pt x="559" y="676"/>
                  </a:lnTo>
                  <a:lnTo>
                    <a:pt x="562" y="655"/>
                  </a:lnTo>
                  <a:lnTo>
                    <a:pt x="563" y="637"/>
                  </a:lnTo>
                  <a:lnTo>
                    <a:pt x="565" y="631"/>
                  </a:lnTo>
                  <a:lnTo>
                    <a:pt x="569" y="621"/>
                  </a:lnTo>
                  <a:lnTo>
                    <a:pt x="570" y="612"/>
                  </a:lnTo>
                  <a:lnTo>
                    <a:pt x="571" y="604"/>
                  </a:lnTo>
                  <a:lnTo>
                    <a:pt x="567" y="596"/>
                  </a:lnTo>
                  <a:lnTo>
                    <a:pt x="561" y="588"/>
                  </a:lnTo>
                  <a:lnTo>
                    <a:pt x="554" y="579"/>
                  </a:lnTo>
                  <a:lnTo>
                    <a:pt x="542" y="574"/>
                  </a:lnTo>
                  <a:lnTo>
                    <a:pt x="527" y="569"/>
                  </a:lnTo>
                  <a:lnTo>
                    <a:pt x="515" y="563"/>
                  </a:lnTo>
                  <a:lnTo>
                    <a:pt x="503" y="558"/>
                  </a:lnTo>
                  <a:lnTo>
                    <a:pt x="489" y="551"/>
                  </a:lnTo>
                  <a:lnTo>
                    <a:pt x="476" y="544"/>
                  </a:lnTo>
                  <a:lnTo>
                    <a:pt x="465" y="538"/>
                  </a:lnTo>
                  <a:lnTo>
                    <a:pt x="456" y="532"/>
                  </a:lnTo>
                  <a:lnTo>
                    <a:pt x="447" y="524"/>
                  </a:lnTo>
                  <a:lnTo>
                    <a:pt x="438" y="516"/>
                  </a:lnTo>
                  <a:lnTo>
                    <a:pt x="433" y="507"/>
                  </a:lnTo>
                  <a:lnTo>
                    <a:pt x="431" y="500"/>
                  </a:lnTo>
                  <a:lnTo>
                    <a:pt x="431" y="492"/>
                  </a:lnTo>
                  <a:lnTo>
                    <a:pt x="433" y="482"/>
                  </a:lnTo>
                  <a:lnTo>
                    <a:pt x="431" y="476"/>
                  </a:lnTo>
                  <a:lnTo>
                    <a:pt x="447" y="477"/>
                  </a:lnTo>
                  <a:lnTo>
                    <a:pt x="461" y="480"/>
                  </a:lnTo>
                  <a:lnTo>
                    <a:pt x="468" y="482"/>
                  </a:lnTo>
                  <a:lnTo>
                    <a:pt x="476" y="487"/>
                  </a:lnTo>
                  <a:lnTo>
                    <a:pt x="484" y="491"/>
                  </a:lnTo>
                  <a:lnTo>
                    <a:pt x="491" y="491"/>
                  </a:lnTo>
                  <a:lnTo>
                    <a:pt x="497" y="485"/>
                  </a:lnTo>
                  <a:lnTo>
                    <a:pt x="505" y="474"/>
                  </a:lnTo>
                  <a:lnTo>
                    <a:pt x="511" y="462"/>
                  </a:lnTo>
                  <a:lnTo>
                    <a:pt x="516" y="450"/>
                  </a:lnTo>
                  <a:lnTo>
                    <a:pt x="522" y="441"/>
                  </a:lnTo>
                  <a:lnTo>
                    <a:pt x="527" y="427"/>
                  </a:lnTo>
                  <a:lnTo>
                    <a:pt x="534" y="410"/>
                  </a:lnTo>
                  <a:lnTo>
                    <a:pt x="540" y="392"/>
                  </a:lnTo>
                  <a:lnTo>
                    <a:pt x="546" y="377"/>
                  </a:lnTo>
                  <a:lnTo>
                    <a:pt x="551" y="357"/>
                  </a:lnTo>
                  <a:lnTo>
                    <a:pt x="557" y="333"/>
                  </a:lnTo>
                  <a:lnTo>
                    <a:pt x="562" y="310"/>
                  </a:lnTo>
                  <a:lnTo>
                    <a:pt x="569" y="290"/>
                  </a:lnTo>
                  <a:lnTo>
                    <a:pt x="576" y="270"/>
                  </a:lnTo>
                  <a:lnTo>
                    <a:pt x="586" y="244"/>
                  </a:lnTo>
                  <a:lnTo>
                    <a:pt x="598" y="218"/>
                  </a:lnTo>
                  <a:lnTo>
                    <a:pt x="609" y="196"/>
                  </a:lnTo>
                  <a:lnTo>
                    <a:pt x="620" y="175"/>
                  </a:lnTo>
                  <a:lnTo>
                    <a:pt x="627" y="163"/>
                  </a:lnTo>
                  <a:lnTo>
                    <a:pt x="636" y="147"/>
                  </a:lnTo>
                  <a:lnTo>
                    <a:pt x="646" y="132"/>
                  </a:lnTo>
                  <a:lnTo>
                    <a:pt x="655" y="121"/>
                  </a:lnTo>
                  <a:lnTo>
                    <a:pt x="666" y="111"/>
                  </a:lnTo>
                  <a:lnTo>
                    <a:pt x="681" y="100"/>
                  </a:lnTo>
                  <a:lnTo>
                    <a:pt x="698" y="89"/>
                  </a:lnTo>
                  <a:lnTo>
                    <a:pt x="713" y="80"/>
                  </a:lnTo>
                  <a:lnTo>
                    <a:pt x="726" y="70"/>
                  </a:lnTo>
                  <a:lnTo>
                    <a:pt x="739" y="59"/>
                  </a:lnTo>
                  <a:lnTo>
                    <a:pt x="753" y="46"/>
                  </a:lnTo>
                  <a:lnTo>
                    <a:pt x="768" y="34"/>
                  </a:lnTo>
                  <a:lnTo>
                    <a:pt x="782" y="23"/>
                  </a:lnTo>
                  <a:lnTo>
                    <a:pt x="790" y="16"/>
                  </a:lnTo>
                  <a:lnTo>
                    <a:pt x="801" y="8"/>
                  </a:lnTo>
                  <a:lnTo>
                    <a:pt x="813" y="3"/>
                  </a:lnTo>
                  <a:lnTo>
                    <a:pt x="823" y="0"/>
                  </a:lnTo>
                  <a:lnTo>
                    <a:pt x="830" y="3"/>
                  </a:lnTo>
                  <a:lnTo>
                    <a:pt x="837" y="8"/>
                  </a:lnTo>
                  <a:lnTo>
                    <a:pt x="845" y="15"/>
                  </a:lnTo>
                  <a:lnTo>
                    <a:pt x="852" y="20"/>
                  </a:lnTo>
                  <a:lnTo>
                    <a:pt x="861" y="26"/>
                  </a:lnTo>
                  <a:lnTo>
                    <a:pt x="875" y="33"/>
                  </a:lnTo>
                  <a:lnTo>
                    <a:pt x="888" y="38"/>
                  </a:lnTo>
                  <a:lnTo>
                    <a:pt x="900" y="41"/>
                  </a:lnTo>
                  <a:lnTo>
                    <a:pt x="908" y="41"/>
                  </a:lnTo>
                  <a:lnTo>
                    <a:pt x="918" y="39"/>
                  </a:lnTo>
                  <a:lnTo>
                    <a:pt x="927" y="39"/>
                  </a:lnTo>
                  <a:lnTo>
                    <a:pt x="937" y="39"/>
                  </a:lnTo>
                  <a:lnTo>
                    <a:pt x="949" y="43"/>
                  </a:lnTo>
                  <a:lnTo>
                    <a:pt x="964" y="50"/>
                  </a:lnTo>
                  <a:lnTo>
                    <a:pt x="978" y="57"/>
                  </a:lnTo>
                  <a:lnTo>
                    <a:pt x="991" y="65"/>
                  </a:lnTo>
                  <a:lnTo>
                    <a:pt x="999" y="76"/>
                  </a:lnTo>
                  <a:lnTo>
                    <a:pt x="1007" y="88"/>
                  </a:lnTo>
                  <a:lnTo>
                    <a:pt x="1015" y="100"/>
                  </a:lnTo>
                  <a:lnTo>
                    <a:pt x="1020" y="109"/>
                  </a:lnTo>
                  <a:lnTo>
                    <a:pt x="1027" y="121"/>
                  </a:lnTo>
                  <a:lnTo>
                    <a:pt x="1034" y="134"/>
                  </a:lnTo>
                  <a:lnTo>
                    <a:pt x="1042" y="143"/>
                  </a:lnTo>
                  <a:lnTo>
                    <a:pt x="1057" y="156"/>
                  </a:lnTo>
                  <a:lnTo>
                    <a:pt x="1075" y="171"/>
                  </a:lnTo>
                  <a:lnTo>
                    <a:pt x="1097" y="186"/>
                  </a:lnTo>
                  <a:lnTo>
                    <a:pt x="1117" y="201"/>
                  </a:lnTo>
                  <a:lnTo>
                    <a:pt x="1133" y="214"/>
                  </a:lnTo>
                  <a:lnTo>
                    <a:pt x="1146" y="231"/>
                  </a:lnTo>
                  <a:lnTo>
                    <a:pt x="1160" y="251"/>
                  </a:lnTo>
                  <a:lnTo>
                    <a:pt x="1175" y="272"/>
                  </a:lnTo>
                  <a:lnTo>
                    <a:pt x="1189" y="294"/>
                  </a:lnTo>
                  <a:lnTo>
                    <a:pt x="1201" y="311"/>
                  </a:lnTo>
                  <a:lnTo>
                    <a:pt x="1208" y="322"/>
                  </a:lnTo>
                  <a:lnTo>
                    <a:pt x="1214" y="336"/>
                  </a:lnTo>
                  <a:lnTo>
                    <a:pt x="1224" y="348"/>
                  </a:lnTo>
                  <a:lnTo>
                    <a:pt x="1233" y="357"/>
                  </a:lnTo>
                  <a:lnTo>
                    <a:pt x="1247" y="363"/>
                  </a:lnTo>
                  <a:lnTo>
                    <a:pt x="1265" y="367"/>
                  </a:lnTo>
                  <a:lnTo>
                    <a:pt x="1286" y="369"/>
                  </a:lnTo>
                  <a:lnTo>
                    <a:pt x="1302" y="371"/>
                  </a:lnTo>
                  <a:lnTo>
                    <a:pt x="1311" y="371"/>
                  </a:lnTo>
                  <a:lnTo>
                    <a:pt x="1325" y="369"/>
                  </a:lnTo>
                  <a:lnTo>
                    <a:pt x="1336" y="368"/>
                  </a:lnTo>
                  <a:lnTo>
                    <a:pt x="1338" y="367"/>
                  </a:lnTo>
                  <a:lnTo>
                    <a:pt x="1342" y="367"/>
                  </a:lnTo>
                  <a:lnTo>
                    <a:pt x="1345" y="365"/>
                  </a:lnTo>
                  <a:lnTo>
                    <a:pt x="1349" y="364"/>
                  </a:lnTo>
                  <a:lnTo>
                    <a:pt x="1353" y="364"/>
                  </a:lnTo>
                  <a:lnTo>
                    <a:pt x="1360" y="368"/>
                  </a:lnTo>
                  <a:lnTo>
                    <a:pt x="1367" y="376"/>
                  </a:lnTo>
                  <a:lnTo>
                    <a:pt x="1373" y="383"/>
                  </a:lnTo>
                  <a:lnTo>
                    <a:pt x="1381" y="387"/>
                  </a:lnTo>
                  <a:lnTo>
                    <a:pt x="1392" y="385"/>
                  </a:lnTo>
                  <a:lnTo>
                    <a:pt x="1404" y="379"/>
                  </a:lnTo>
                  <a:lnTo>
                    <a:pt x="1416" y="371"/>
                  </a:lnTo>
                  <a:lnTo>
                    <a:pt x="1426" y="364"/>
                  </a:lnTo>
                  <a:lnTo>
                    <a:pt x="1427" y="361"/>
                  </a:lnTo>
                  <a:lnTo>
                    <a:pt x="1430" y="359"/>
                  </a:lnTo>
                  <a:lnTo>
                    <a:pt x="1433" y="354"/>
                  </a:lnTo>
                  <a:lnTo>
                    <a:pt x="1435" y="352"/>
                  </a:lnTo>
                  <a:lnTo>
                    <a:pt x="1438" y="350"/>
                  </a:lnTo>
                  <a:lnTo>
                    <a:pt x="1445" y="352"/>
                  </a:lnTo>
                  <a:lnTo>
                    <a:pt x="1453" y="356"/>
                  </a:lnTo>
                  <a:lnTo>
                    <a:pt x="1461" y="361"/>
                  </a:lnTo>
                  <a:lnTo>
                    <a:pt x="1468" y="365"/>
                  </a:lnTo>
                  <a:lnTo>
                    <a:pt x="1481" y="372"/>
                  </a:lnTo>
                  <a:lnTo>
                    <a:pt x="1497" y="379"/>
                  </a:lnTo>
                  <a:lnTo>
                    <a:pt x="1513" y="387"/>
                  </a:lnTo>
                  <a:lnTo>
                    <a:pt x="1528" y="394"/>
                  </a:lnTo>
                  <a:lnTo>
                    <a:pt x="1540" y="400"/>
                  </a:lnTo>
                  <a:lnTo>
                    <a:pt x="1555" y="410"/>
                  </a:lnTo>
                  <a:lnTo>
                    <a:pt x="1570" y="419"/>
                  </a:lnTo>
                  <a:lnTo>
                    <a:pt x="1584" y="427"/>
                  </a:lnTo>
                  <a:lnTo>
                    <a:pt x="1596" y="437"/>
                  </a:lnTo>
                  <a:lnTo>
                    <a:pt x="1610" y="447"/>
                  </a:lnTo>
                  <a:lnTo>
                    <a:pt x="1627" y="461"/>
                  </a:lnTo>
                  <a:lnTo>
                    <a:pt x="1640" y="473"/>
                  </a:lnTo>
                  <a:lnTo>
                    <a:pt x="1652" y="484"/>
                  </a:lnTo>
                  <a:lnTo>
                    <a:pt x="1662" y="497"/>
                  </a:lnTo>
                  <a:lnTo>
                    <a:pt x="1674" y="516"/>
                  </a:lnTo>
                  <a:lnTo>
                    <a:pt x="1685" y="534"/>
                  </a:lnTo>
                  <a:lnTo>
                    <a:pt x="1695" y="548"/>
                  </a:lnTo>
                  <a:lnTo>
                    <a:pt x="1705" y="561"/>
                  </a:lnTo>
                  <a:lnTo>
                    <a:pt x="1717" y="574"/>
                  </a:lnTo>
                  <a:lnTo>
                    <a:pt x="1729" y="589"/>
                  </a:lnTo>
                  <a:lnTo>
                    <a:pt x="1743" y="604"/>
                  </a:lnTo>
                  <a:lnTo>
                    <a:pt x="1753" y="614"/>
                  </a:lnTo>
                  <a:lnTo>
                    <a:pt x="1763" y="627"/>
                  </a:lnTo>
                  <a:lnTo>
                    <a:pt x="1775" y="640"/>
                  </a:lnTo>
                  <a:lnTo>
                    <a:pt x="1788" y="654"/>
                  </a:lnTo>
                  <a:lnTo>
                    <a:pt x="1802" y="667"/>
                  </a:lnTo>
                  <a:lnTo>
                    <a:pt x="1814" y="678"/>
                  </a:lnTo>
                  <a:lnTo>
                    <a:pt x="1825" y="685"/>
                  </a:lnTo>
                  <a:lnTo>
                    <a:pt x="1838" y="693"/>
                  </a:lnTo>
                  <a:lnTo>
                    <a:pt x="1852" y="701"/>
                  </a:lnTo>
                  <a:lnTo>
                    <a:pt x="1862" y="709"/>
                  </a:lnTo>
                  <a:lnTo>
                    <a:pt x="1875" y="722"/>
                  </a:lnTo>
                  <a:lnTo>
                    <a:pt x="1888" y="741"/>
                  </a:lnTo>
                  <a:lnTo>
                    <a:pt x="1902" y="761"/>
                  </a:lnTo>
                  <a:lnTo>
                    <a:pt x="1914" y="779"/>
                  </a:lnTo>
                  <a:lnTo>
                    <a:pt x="1927" y="794"/>
                  </a:lnTo>
                  <a:lnTo>
                    <a:pt x="1939" y="804"/>
                  </a:lnTo>
                  <a:lnTo>
                    <a:pt x="1957" y="817"/>
                  </a:lnTo>
                  <a:lnTo>
                    <a:pt x="1974" y="829"/>
                  </a:lnTo>
                  <a:lnTo>
                    <a:pt x="1991" y="839"/>
                  </a:lnTo>
                  <a:lnTo>
                    <a:pt x="2005" y="850"/>
                  </a:lnTo>
                  <a:lnTo>
                    <a:pt x="2017" y="862"/>
                  </a:lnTo>
                  <a:lnTo>
                    <a:pt x="2034" y="876"/>
                  </a:lnTo>
                  <a:lnTo>
                    <a:pt x="2048" y="891"/>
                  </a:lnTo>
                  <a:lnTo>
                    <a:pt x="2061" y="904"/>
                  </a:lnTo>
                  <a:lnTo>
                    <a:pt x="2070" y="918"/>
                  </a:lnTo>
                  <a:lnTo>
                    <a:pt x="2082" y="935"/>
                  </a:lnTo>
                  <a:lnTo>
                    <a:pt x="2093" y="954"/>
                  </a:lnTo>
                  <a:lnTo>
                    <a:pt x="2105" y="973"/>
                  </a:lnTo>
                  <a:lnTo>
                    <a:pt x="2116" y="986"/>
                  </a:lnTo>
                  <a:lnTo>
                    <a:pt x="2124" y="996"/>
                  </a:lnTo>
                  <a:lnTo>
                    <a:pt x="2135" y="1005"/>
                  </a:lnTo>
                  <a:lnTo>
                    <a:pt x="2145" y="1016"/>
                  </a:lnTo>
                  <a:lnTo>
                    <a:pt x="2154" y="1025"/>
                  </a:lnTo>
                  <a:lnTo>
                    <a:pt x="2158" y="1036"/>
                  </a:lnTo>
                  <a:lnTo>
                    <a:pt x="2163" y="1050"/>
                  </a:lnTo>
                  <a:lnTo>
                    <a:pt x="2168" y="1064"/>
                  </a:lnTo>
                  <a:lnTo>
                    <a:pt x="2174" y="1075"/>
                  </a:lnTo>
                  <a:lnTo>
                    <a:pt x="2181" y="1087"/>
                  </a:lnTo>
                  <a:lnTo>
                    <a:pt x="2191" y="1102"/>
                  </a:lnTo>
                  <a:lnTo>
                    <a:pt x="2202" y="1117"/>
                  </a:lnTo>
                  <a:lnTo>
                    <a:pt x="2213" y="1132"/>
                  </a:lnTo>
                  <a:lnTo>
                    <a:pt x="2224" y="1143"/>
                  </a:lnTo>
                  <a:lnTo>
                    <a:pt x="2232" y="1151"/>
                  </a:lnTo>
                  <a:lnTo>
                    <a:pt x="2243" y="1160"/>
                  </a:lnTo>
                  <a:lnTo>
                    <a:pt x="2252" y="1167"/>
                  </a:lnTo>
                  <a:lnTo>
                    <a:pt x="2259" y="1172"/>
                  </a:lnTo>
                  <a:lnTo>
                    <a:pt x="2268" y="1179"/>
                  </a:lnTo>
                  <a:lnTo>
                    <a:pt x="2276" y="1186"/>
                  </a:lnTo>
                  <a:lnTo>
                    <a:pt x="2286" y="1190"/>
                  </a:lnTo>
                  <a:lnTo>
                    <a:pt x="2291" y="1190"/>
                  </a:lnTo>
                  <a:lnTo>
                    <a:pt x="2299" y="1188"/>
                  </a:lnTo>
                  <a:lnTo>
                    <a:pt x="2306" y="1188"/>
                  </a:lnTo>
                  <a:lnTo>
                    <a:pt x="2313" y="1190"/>
                  </a:lnTo>
                  <a:lnTo>
                    <a:pt x="2315" y="1196"/>
                  </a:lnTo>
                  <a:lnTo>
                    <a:pt x="2315" y="1205"/>
                  </a:lnTo>
                  <a:lnTo>
                    <a:pt x="2315" y="1213"/>
                  </a:lnTo>
                  <a:lnTo>
                    <a:pt x="2310" y="1219"/>
                  </a:lnTo>
                  <a:lnTo>
                    <a:pt x="2303" y="1227"/>
                  </a:lnTo>
                  <a:lnTo>
                    <a:pt x="2295" y="1234"/>
                  </a:lnTo>
                  <a:lnTo>
                    <a:pt x="2290" y="1241"/>
                  </a:lnTo>
                  <a:lnTo>
                    <a:pt x="2280" y="1250"/>
                  </a:lnTo>
                  <a:lnTo>
                    <a:pt x="2269" y="1261"/>
                  </a:lnTo>
                  <a:lnTo>
                    <a:pt x="2263" y="1272"/>
                  </a:lnTo>
                  <a:lnTo>
                    <a:pt x="2257" y="1285"/>
                  </a:lnTo>
                  <a:lnTo>
                    <a:pt x="2253" y="1303"/>
                  </a:lnTo>
                  <a:lnTo>
                    <a:pt x="2251" y="1320"/>
                  </a:lnTo>
                  <a:lnTo>
                    <a:pt x="2249" y="1335"/>
                  </a:lnTo>
                  <a:lnTo>
                    <a:pt x="2247" y="1343"/>
                  </a:lnTo>
                  <a:lnTo>
                    <a:pt x="2245" y="1353"/>
                  </a:lnTo>
                  <a:lnTo>
                    <a:pt x="2244" y="1362"/>
                  </a:lnTo>
                  <a:lnTo>
                    <a:pt x="2247" y="1370"/>
                  </a:lnTo>
                  <a:lnTo>
                    <a:pt x="2253" y="1377"/>
                  </a:lnTo>
                  <a:lnTo>
                    <a:pt x="2264" y="1384"/>
                  </a:lnTo>
                  <a:lnTo>
                    <a:pt x="2276" y="1389"/>
                  </a:lnTo>
                  <a:lnTo>
                    <a:pt x="2287" y="1392"/>
                  </a:lnTo>
                  <a:lnTo>
                    <a:pt x="2296" y="1393"/>
                  </a:lnTo>
                  <a:lnTo>
                    <a:pt x="2307" y="1393"/>
                  </a:lnTo>
                  <a:lnTo>
                    <a:pt x="2318" y="1394"/>
                  </a:lnTo>
                  <a:lnTo>
                    <a:pt x="2327" y="1401"/>
                  </a:lnTo>
                  <a:lnTo>
                    <a:pt x="2340" y="1412"/>
                  </a:lnTo>
                  <a:lnTo>
                    <a:pt x="2349" y="1423"/>
                  </a:lnTo>
                  <a:lnTo>
                    <a:pt x="2358" y="1432"/>
                  </a:lnTo>
                  <a:lnTo>
                    <a:pt x="2366" y="1444"/>
                  </a:lnTo>
                  <a:lnTo>
                    <a:pt x="2375" y="1460"/>
                  </a:lnTo>
                  <a:lnTo>
                    <a:pt x="2383" y="1475"/>
                  </a:lnTo>
                  <a:lnTo>
                    <a:pt x="2391" y="1489"/>
                  </a:lnTo>
                  <a:lnTo>
                    <a:pt x="2397" y="1500"/>
                  </a:lnTo>
                  <a:lnTo>
                    <a:pt x="2408" y="1513"/>
                  </a:lnTo>
                  <a:lnTo>
                    <a:pt x="2420" y="1526"/>
                  </a:lnTo>
                  <a:lnTo>
                    <a:pt x="2430" y="1541"/>
                  </a:lnTo>
                  <a:close/>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29" name="Overijssel">
              <a:extLst>
                <a:ext uri="{FF2B5EF4-FFF2-40B4-BE49-F238E27FC236}">
                  <a16:creationId xmlns:a16="http://schemas.microsoft.com/office/drawing/2014/main" id="{585E7304-4B34-2D1F-B3C0-8F7502788208}"/>
                </a:ext>
              </a:extLst>
            </p:cNvPr>
            <p:cNvSpPr>
              <a:spLocks/>
            </p:cNvSpPr>
            <p:nvPr/>
          </p:nvSpPr>
          <p:spPr bwMode="auto">
            <a:xfrm>
              <a:off x="6715360" y="2093396"/>
              <a:ext cx="1519682" cy="1406190"/>
            </a:xfrm>
            <a:custGeom>
              <a:avLst/>
              <a:gdLst>
                <a:gd name="T0" fmla="*/ 3201 w 3294"/>
                <a:gd name="T1" fmla="*/ 2199 h 3048"/>
                <a:gd name="T2" fmla="*/ 3248 w 3294"/>
                <a:gd name="T3" fmla="*/ 2443 h 3048"/>
                <a:gd name="T4" fmla="*/ 3147 w 3294"/>
                <a:gd name="T5" fmla="*/ 2533 h 3048"/>
                <a:gd name="T6" fmla="*/ 2982 w 3294"/>
                <a:gd name="T7" fmla="*/ 2731 h 3048"/>
                <a:gd name="T8" fmla="*/ 2806 w 3294"/>
                <a:gd name="T9" fmla="*/ 2852 h 3048"/>
                <a:gd name="T10" fmla="*/ 2655 w 3294"/>
                <a:gd name="T11" fmla="*/ 2992 h 3048"/>
                <a:gd name="T12" fmla="*/ 2435 w 3294"/>
                <a:gd name="T13" fmla="*/ 3037 h 3048"/>
                <a:gd name="T14" fmla="*/ 2287 w 3294"/>
                <a:gd name="T15" fmla="*/ 2876 h 3048"/>
                <a:gd name="T16" fmla="*/ 2151 w 3294"/>
                <a:gd name="T17" fmla="*/ 2833 h 3048"/>
                <a:gd name="T18" fmla="*/ 2071 w 3294"/>
                <a:gd name="T19" fmla="*/ 2777 h 3048"/>
                <a:gd name="T20" fmla="*/ 1806 w 3294"/>
                <a:gd name="T21" fmla="*/ 2767 h 3048"/>
                <a:gd name="T22" fmla="*/ 1604 w 3294"/>
                <a:gd name="T23" fmla="*/ 2530 h 3048"/>
                <a:gd name="T24" fmla="*/ 1364 w 3294"/>
                <a:gd name="T25" fmla="*/ 2586 h 3048"/>
                <a:gd name="T26" fmla="*/ 1051 w 3294"/>
                <a:gd name="T27" fmla="*/ 2565 h 3048"/>
                <a:gd name="T28" fmla="*/ 887 w 3294"/>
                <a:gd name="T29" fmla="*/ 2451 h 3048"/>
                <a:gd name="T30" fmla="*/ 745 w 3294"/>
                <a:gd name="T31" fmla="*/ 2219 h 3048"/>
                <a:gd name="T32" fmla="*/ 775 w 3294"/>
                <a:gd name="T33" fmla="*/ 2051 h 3048"/>
                <a:gd name="T34" fmla="*/ 891 w 3294"/>
                <a:gd name="T35" fmla="*/ 1913 h 3048"/>
                <a:gd name="T36" fmla="*/ 807 w 3294"/>
                <a:gd name="T37" fmla="*/ 1625 h 3048"/>
                <a:gd name="T38" fmla="*/ 620 w 3294"/>
                <a:gd name="T39" fmla="*/ 1430 h 3048"/>
                <a:gd name="T40" fmla="*/ 442 w 3294"/>
                <a:gd name="T41" fmla="*/ 1562 h 3048"/>
                <a:gd name="T42" fmla="*/ 253 w 3294"/>
                <a:gd name="T43" fmla="*/ 1391 h 3048"/>
                <a:gd name="T44" fmla="*/ 159 w 3294"/>
                <a:gd name="T45" fmla="*/ 1224 h 3048"/>
                <a:gd name="T46" fmla="*/ 102 w 3294"/>
                <a:gd name="T47" fmla="*/ 1112 h 3048"/>
                <a:gd name="T48" fmla="*/ 141 w 3294"/>
                <a:gd name="T49" fmla="*/ 1028 h 3048"/>
                <a:gd name="T50" fmla="*/ 284 w 3294"/>
                <a:gd name="T51" fmla="*/ 993 h 3048"/>
                <a:gd name="T52" fmla="*/ 570 w 3294"/>
                <a:gd name="T53" fmla="*/ 933 h 3048"/>
                <a:gd name="T54" fmla="*/ 499 w 3294"/>
                <a:gd name="T55" fmla="*/ 818 h 3048"/>
                <a:gd name="T56" fmla="*/ 377 w 3294"/>
                <a:gd name="T57" fmla="*/ 724 h 3048"/>
                <a:gd name="T58" fmla="*/ 391 w 3294"/>
                <a:gd name="T59" fmla="*/ 553 h 3048"/>
                <a:gd name="T60" fmla="*/ 202 w 3294"/>
                <a:gd name="T61" fmla="*/ 329 h 3048"/>
                <a:gd name="T62" fmla="*/ 17 w 3294"/>
                <a:gd name="T63" fmla="*/ 220 h 3048"/>
                <a:gd name="T64" fmla="*/ 62 w 3294"/>
                <a:gd name="T65" fmla="*/ 176 h 3048"/>
                <a:gd name="T66" fmla="*/ 224 w 3294"/>
                <a:gd name="T67" fmla="*/ 184 h 3048"/>
                <a:gd name="T68" fmla="*/ 376 w 3294"/>
                <a:gd name="T69" fmla="*/ 80 h 3048"/>
                <a:gd name="T70" fmla="*/ 509 w 3294"/>
                <a:gd name="T71" fmla="*/ 99 h 3048"/>
                <a:gd name="T72" fmla="*/ 674 w 3294"/>
                <a:gd name="T73" fmla="*/ 37 h 3048"/>
                <a:gd name="T74" fmla="*/ 896 w 3294"/>
                <a:gd name="T75" fmla="*/ 39 h 3048"/>
                <a:gd name="T76" fmla="*/ 1054 w 3294"/>
                <a:gd name="T77" fmla="*/ 270 h 3048"/>
                <a:gd name="T78" fmla="*/ 884 w 3294"/>
                <a:gd name="T79" fmla="*/ 407 h 3048"/>
                <a:gd name="T80" fmla="*/ 959 w 3294"/>
                <a:gd name="T81" fmla="*/ 685 h 3048"/>
                <a:gd name="T82" fmla="*/ 1116 w 3294"/>
                <a:gd name="T83" fmla="*/ 701 h 3048"/>
                <a:gd name="T84" fmla="*/ 1299 w 3294"/>
                <a:gd name="T85" fmla="*/ 763 h 3048"/>
                <a:gd name="T86" fmla="*/ 1473 w 3294"/>
                <a:gd name="T87" fmla="*/ 908 h 3048"/>
                <a:gd name="T88" fmla="*/ 1622 w 3294"/>
                <a:gd name="T89" fmla="*/ 916 h 3048"/>
                <a:gd name="T90" fmla="*/ 1722 w 3294"/>
                <a:gd name="T91" fmla="*/ 949 h 3048"/>
                <a:gd name="T92" fmla="*/ 1841 w 3294"/>
                <a:gd name="T93" fmla="*/ 968 h 3048"/>
                <a:gd name="T94" fmla="*/ 1869 w 3294"/>
                <a:gd name="T95" fmla="*/ 811 h 3048"/>
                <a:gd name="T96" fmla="*/ 2063 w 3294"/>
                <a:gd name="T97" fmla="*/ 726 h 3048"/>
                <a:gd name="T98" fmla="*/ 2298 w 3294"/>
                <a:gd name="T99" fmla="*/ 811 h 3048"/>
                <a:gd name="T100" fmla="*/ 2374 w 3294"/>
                <a:gd name="T101" fmla="*/ 982 h 3048"/>
                <a:gd name="T102" fmla="*/ 2440 w 3294"/>
                <a:gd name="T103" fmla="*/ 1121 h 3048"/>
                <a:gd name="T104" fmla="*/ 2395 w 3294"/>
                <a:gd name="T105" fmla="*/ 1164 h 3048"/>
                <a:gd name="T106" fmla="*/ 2307 w 3294"/>
                <a:gd name="T107" fmla="*/ 1226 h 3048"/>
                <a:gd name="T108" fmla="*/ 2325 w 3294"/>
                <a:gd name="T109" fmla="*/ 1325 h 3048"/>
                <a:gd name="T110" fmla="*/ 2366 w 3294"/>
                <a:gd name="T111" fmla="*/ 1508 h 3048"/>
                <a:gd name="T112" fmla="*/ 2599 w 3294"/>
                <a:gd name="T113" fmla="*/ 1617 h 3048"/>
                <a:gd name="T114" fmla="*/ 2887 w 3294"/>
                <a:gd name="T115" fmla="*/ 1696 h 3048"/>
                <a:gd name="T116" fmla="*/ 3074 w 3294"/>
                <a:gd name="T117" fmla="*/ 1571 h 3048"/>
                <a:gd name="T118" fmla="*/ 3183 w 3294"/>
                <a:gd name="T119" fmla="*/ 1750 h 3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94" h="3048">
                  <a:moveTo>
                    <a:pt x="3287" y="1890"/>
                  </a:moveTo>
                  <a:lnTo>
                    <a:pt x="3291" y="1909"/>
                  </a:lnTo>
                  <a:lnTo>
                    <a:pt x="3292" y="1931"/>
                  </a:lnTo>
                  <a:lnTo>
                    <a:pt x="3294" y="1954"/>
                  </a:lnTo>
                  <a:lnTo>
                    <a:pt x="3294" y="1978"/>
                  </a:lnTo>
                  <a:lnTo>
                    <a:pt x="3294" y="2000"/>
                  </a:lnTo>
                  <a:lnTo>
                    <a:pt x="3292" y="2018"/>
                  </a:lnTo>
                  <a:lnTo>
                    <a:pt x="3289" y="2037"/>
                  </a:lnTo>
                  <a:lnTo>
                    <a:pt x="3285" y="2059"/>
                  </a:lnTo>
                  <a:lnTo>
                    <a:pt x="3280" y="2082"/>
                  </a:lnTo>
                  <a:lnTo>
                    <a:pt x="3273" y="2103"/>
                  </a:lnTo>
                  <a:lnTo>
                    <a:pt x="3267" y="2121"/>
                  </a:lnTo>
                  <a:lnTo>
                    <a:pt x="3257" y="2136"/>
                  </a:lnTo>
                  <a:lnTo>
                    <a:pt x="3242" y="2152"/>
                  </a:lnTo>
                  <a:lnTo>
                    <a:pt x="3226" y="2169"/>
                  </a:lnTo>
                  <a:lnTo>
                    <a:pt x="3211" y="2184"/>
                  </a:lnTo>
                  <a:lnTo>
                    <a:pt x="3201" y="2199"/>
                  </a:lnTo>
                  <a:lnTo>
                    <a:pt x="3191" y="2214"/>
                  </a:lnTo>
                  <a:lnTo>
                    <a:pt x="3180" y="2234"/>
                  </a:lnTo>
                  <a:lnTo>
                    <a:pt x="3171" y="2254"/>
                  </a:lnTo>
                  <a:lnTo>
                    <a:pt x="3163" y="2274"/>
                  </a:lnTo>
                  <a:lnTo>
                    <a:pt x="3159" y="2292"/>
                  </a:lnTo>
                  <a:lnTo>
                    <a:pt x="3159" y="2305"/>
                  </a:lnTo>
                  <a:lnTo>
                    <a:pt x="3160" y="2321"/>
                  </a:lnTo>
                  <a:lnTo>
                    <a:pt x="3164" y="2339"/>
                  </a:lnTo>
                  <a:lnTo>
                    <a:pt x="3168" y="2355"/>
                  </a:lnTo>
                  <a:lnTo>
                    <a:pt x="3172" y="2369"/>
                  </a:lnTo>
                  <a:lnTo>
                    <a:pt x="3179" y="2379"/>
                  </a:lnTo>
                  <a:lnTo>
                    <a:pt x="3187" y="2390"/>
                  </a:lnTo>
                  <a:lnTo>
                    <a:pt x="3198" y="2402"/>
                  </a:lnTo>
                  <a:lnTo>
                    <a:pt x="3206" y="2410"/>
                  </a:lnTo>
                  <a:lnTo>
                    <a:pt x="3217" y="2421"/>
                  </a:lnTo>
                  <a:lnTo>
                    <a:pt x="3232" y="2432"/>
                  </a:lnTo>
                  <a:lnTo>
                    <a:pt x="3248" y="2443"/>
                  </a:lnTo>
                  <a:lnTo>
                    <a:pt x="3260" y="2455"/>
                  </a:lnTo>
                  <a:lnTo>
                    <a:pt x="3268" y="2467"/>
                  </a:lnTo>
                  <a:lnTo>
                    <a:pt x="3269" y="2480"/>
                  </a:lnTo>
                  <a:lnTo>
                    <a:pt x="3269" y="2497"/>
                  </a:lnTo>
                  <a:lnTo>
                    <a:pt x="3267" y="2514"/>
                  </a:lnTo>
                  <a:lnTo>
                    <a:pt x="3261" y="2532"/>
                  </a:lnTo>
                  <a:lnTo>
                    <a:pt x="3254" y="2546"/>
                  </a:lnTo>
                  <a:lnTo>
                    <a:pt x="3246" y="2556"/>
                  </a:lnTo>
                  <a:lnTo>
                    <a:pt x="3238" y="2559"/>
                  </a:lnTo>
                  <a:lnTo>
                    <a:pt x="3227" y="2559"/>
                  </a:lnTo>
                  <a:lnTo>
                    <a:pt x="3217" y="2557"/>
                  </a:lnTo>
                  <a:lnTo>
                    <a:pt x="3209" y="2556"/>
                  </a:lnTo>
                  <a:lnTo>
                    <a:pt x="3196" y="2553"/>
                  </a:lnTo>
                  <a:lnTo>
                    <a:pt x="3182" y="2548"/>
                  </a:lnTo>
                  <a:lnTo>
                    <a:pt x="3170" y="2542"/>
                  </a:lnTo>
                  <a:lnTo>
                    <a:pt x="3160" y="2538"/>
                  </a:lnTo>
                  <a:lnTo>
                    <a:pt x="3147" y="2533"/>
                  </a:lnTo>
                  <a:lnTo>
                    <a:pt x="3135" y="2529"/>
                  </a:lnTo>
                  <a:lnTo>
                    <a:pt x="3124" y="2528"/>
                  </a:lnTo>
                  <a:lnTo>
                    <a:pt x="3116" y="2530"/>
                  </a:lnTo>
                  <a:lnTo>
                    <a:pt x="3106" y="2536"/>
                  </a:lnTo>
                  <a:lnTo>
                    <a:pt x="3098" y="2542"/>
                  </a:lnTo>
                  <a:lnTo>
                    <a:pt x="3091" y="2548"/>
                  </a:lnTo>
                  <a:lnTo>
                    <a:pt x="3082" y="2563"/>
                  </a:lnTo>
                  <a:lnTo>
                    <a:pt x="3074" y="2583"/>
                  </a:lnTo>
                  <a:lnTo>
                    <a:pt x="3066" y="2603"/>
                  </a:lnTo>
                  <a:lnTo>
                    <a:pt x="3059" y="2619"/>
                  </a:lnTo>
                  <a:lnTo>
                    <a:pt x="3052" y="2637"/>
                  </a:lnTo>
                  <a:lnTo>
                    <a:pt x="3043" y="2658"/>
                  </a:lnTo>
                  <a:lnTo>
                    <a:pt x="3033" y="2680"/>
                  </a:lnTo>
                  <a:lnTo>
                    <a:pt x="3024" y="2696"/>
                  </a:lnTo>
                  <a:lnTo>
                    <a:pt x="3012" y="2708"/>
                  </a:lnTo>
                  <a:lnTo>
                    <a:pt x="2998" y="2720"/>
                  </a:lnTo>
                  <a:lnTo>
                    <a:pt x="2982" y="2731"/>
                  </a:lnTo>
                  <a:lnTo>
                    <a:pt x="2969" y="2739"/>
                  </a:lnTo>
                  <a:lnTo>
                    <a:pt x="2957" y="2740"/>
                  </a:lnTo>
                  <a:lnTo>
                    <a:pt x="2942" y="2740"/>
                  </a:lnTo>
                  <a:lnTo>
                    <a:pt x="2927" y="2739"/>
                  </a:lnTo>
                  <a:lnTo>
                    <a:pt x="2912" y="2740"/>
                  </a:lnTo>
                  <a:lnTo>
                    <a:pt x="2901" y="2743"/>
                  </a:lnTo>
                  <a:lnTo>
                    <a:pt x="2892" y="2753"/>
                  </a:lnTo>
                  <a:lnTo>
                    <a:pt x="2884" y="2767"/>
                  </a:lnTo>
                  <a:lnTo>
                    <a:pt x="2876" y="2782"/>
                  </a:lnTo>
                  <a:lnTo>
                    <a:pt x="2868" y="2798"/>
                  </a:lnTo>
                  <a:lnTo>
                    <a:pt x="2860" y="2809"/>
                  </a:lnTo>
                  <a:lnTo>
                    <a:pt x="2850" y="2815"/>
                  </a:lnTo>
                  <a:lnTo>
                    <a:pt x="2838" y="2819"/>
                  </a:lnTo>
                  <a:lnTo>
                    <a:pt x="2826" y="2824"/>
                  </a:lnTo>
                  <a:lnTo>
                    <a:pt x="2818" y="2829"/>
                  </a:lnTo>
                  <a:lnTo>
                    <a:pt x="2811" y="2839"/>
                  </a:lnTo>
                  <a:lnTo>
                    <a:pt x="2806" y="2852"/>
                  </a:lnTo>
                  <a:lnTo>
                    <a:pt x="2802" y="2866"/>
                  </a:lnTo>
                  <a:lnTo>
                    <a:pt x="2799" y="2878"/>
                  </a:lnTo>
                  <a:lnTo>
                    <a:pt x="2800" y="2890"/>
                  </a:lnTo>
                  <a:lnTo>
                    <a:pt x="2803" y="2903"/>
                  </a:lnTo>
                  <a:lnTo>
                    <a:pt x="2807" y="2918"/>
                  </a:lnTo>
                  <a:lnTo>
                    <a:pt x="2807" y="2930"/>
                  </a:lnTo>
                  <a:lnTo>
                    <a:pt x="2802" y="2944"/>
                  </a:lnTo>
                  <a:lnTo>
                    <a:pt x="2792" y="2959"/>
                  </a:lnTo>
                  <a:lnTo>
                    <a:pt x="2781" y="2973"/>
                  </a:lnTo>
                  <a:lnTo>
                    <a:pt x="2771" y="2983"/>
                  </a:lnTo>
                  <a:lnTo>
                    <a:pt x="2759" y="2990"/>
                  </a:lnTo>
                  <a:lnTo>
                    <a:pt x="2741" y="2994"/>
                  </a:lnTo>
                  <a:lnTo>
                    <a:pt x="2728" y="2996"/>
                  </a:lnTo>
                  <a:lnTo>
                    <a:pt x="2711" y="2996"/>
                  </a:lnTo>
                  <a:lnTo>
                    <a:pt x="2692" y="2996"/>
                  </a:lnTo>
                  <a:lnTo>
                    <a:pt x="2674" y="2994"/>
                  </a:lnTo>
                  <a:lnTo>
                    <a:pt x="2655" y="2992"/>
                  </a:lnTo>
                  <a:lnTo>
                    <a:pt x="2639" y="2990"/>
                  </a:lnTo>
                  <a:lnTo>
                    <a:pt x="2626" y="2988"/>
                  </a:lnTo>
                  <a:lnTo>
                    <a:pt x="2612" y="2986"/>
                  </a:lnTo>
                  <a:lnTo>
                    <a:pt x="2595" y="2983"/>
                  </a:lnTo>
                  <a:lnTo>
                    <a:pt x="2583" y="2982"/>
                  </a:lnTo>
                  <a:lnTo>
                    <a:pt x="2569" y="2983"/>
                  </a:lnTo>
                  <a:lnTo>
                    <a:pt x="2552" y="2986"/>
                  </a:lnTo>
                  <a:lnTo>
                    <a:pt x="2533" y="2990"/>
                  </a:lnTo>
                  <a:lnTo>
                    <a:pt x="2517" y="2994"/>
                  </a:lnTo>
                  <a:lnTo>
                    <a:pt x="2507" y="3000"/>
                  </a:lnTo>
                  <a:lnTo>
                    <a:pt x="2498" y="3010"/>
                  </a:lnTo>
                  <a:lnTo>
                    <a:pt x="2492" y="3021"/>
                  </a:lnTo>
                  <a:lnTo>
                    <a:pt x="2486" y="3034"/>
                  </a:lnTo>
                  <a:lnTo>
                    <a:pt x="2482" y="3048"/>
                  </a:lnTo>
                  <a:lnTo>
                    <a:pt x="2465" y="3042"/>
                  </a:lnTo>
                  <a:lnTo>
                    <a:pt x="2451" y="3039"/>
                  </a:lnTo>
                  <a:lnTo>
                    <a:pt x="2435" y="3037"/>
                  </a:lnTo>
                  <a:lnTo>
                    <a:pt x="2415" y="3034"/>
                  </a:lnTo>
                  <a:lnTo>
                    <a:pt x="2393" y="3031"/>
                  </a:lnTo>
                  <a:lnTo>
                    <a:pt x="2377" y="3029"/>
                  </a:lnTo>
                  <a:lnTo>
                    <a:pt x="2360" y="3023"/>
                  </a:lnTo>
                  <a:lnTo>
                    <a:pt x="2339" y="3017"/>
                  </a:lnTo>
                  <a:lnTo>
                    <a:pt x="2319" y="3009"/>
                  </a:lnTo>
                  <a:lnTo>
                    <a:pt x="2304" y="2999"/>
                  </a:lnTo>
                  <a:lnTo>
                    <a:pt x="2296" y="2991"/>
                  </a:lnTo>
                  <a:lnTo>
                    <a:pt x="2290" y="2980"/>
                  </a:lnTo>
                  <a:lnTo>
                    <a:pt x="2283" y="2968"/>
                  </a:lnTo>
                  <a:lnTo>
                    <a:pt x="2280" y="2957"/>
                  </a:lnTo>
                  <a:lnTo>
                    <a:pt x="2279" y="2945"/>
                  </a:lnTo>
                  <a:lnTo>
                    <a:pt x="2281" y="2930"/>
                  </a:lnTo>
                  <a:lnTo>
                    <a:pt x="2286" y="2916"/>
                  </a:lnTo>
                  <a:lnTo>
                    <a:pt x="2288" y="2901"/>
                  </a:lnTo>
                  <a:lnTo>
                    <a:pt x="2288" y="2889"/>
                  </a:lnTo>
                  <a:lnTo>
                    <a:pt x="2287" y="2876"/>
                  </a:lnTo>
                  <a:lnTo>
                    <a:pt x="2284" y="2863"/>
                  </a:lnTo>
                  <a:lnTo>
                    <a:pt x="2279" y="2850"/>
                  </a:lnTo>
                  <a:lnTo>
                    <a:pt x="2275" y="2839"/>
                  </a:lnTo>
                  <a:lnTo>
                    <a:pt x="2268" y="2832"/>
                  </a:lnTo>
                  <a:lnTo>
                    <a:pt x="2259" y="2824"/>
                  </a:lnTo>
                  <a:lnTo>
                    <a:pt x="2248" y="2817"/>
                  </a:lnTo>
                  <a:lnTo>
                    <a:pt x="2240" y="2813"/>
                  </a:lnTo>
                  <a:lnTo>
                    <a:pt x="2228" y="2810"/>
                  </a:lnTo>
                  <a:lnTo>
                    <a:pt x="2214" y="2809"/>
                  </a:lnTo>
                  <a:lnTo>
                    <a:pt x="2203" y="2809"/>
                  </a:lnTo>
                  <a:lnTo>
                    <a:pt x="2193" y="2812"/>
                  </a:lnTo>
                  <a:lnTo>
                    <a:pt x="2180" y="2815"/>
                  </a:lnTo>
                  <a:lnTo>
                    <a:pt x="2168" y="2820"/>
                  </a:lnTo>
                  <a:lnTo>
                    <a:pt x="2159" y="2824"/>
                  </a:lnTo>
                  <a:lnTo>
                    <a:pt x="2156" y="2827"/>
                  </a:lnTo>
                  <a:lnTo>
                    <a:pt x="2153" y="2829"/>
                  </a:lnTo>
                  <a:lnTo>
                    <a:pt x="2151" y="2833"/>
                  </a:lnTo>
                  <a:lnTo>
                    <a:pt x="2148" y="2836"/>
                  </a:lnTo>
                  <a:lnTo>
                    <a:pt x="2145" y="2839"/>
                  </a:lnTo>
                  <a:lnTo>
                    <a:pt x="2136" y="2837"/>
                  </a:lnTo>
                  <a:lnTo>
                    <a:pt x="2126" y="2833"/>
                  </a:lnTo>
                  <a:lnTo>
                    <a:pt x="2118" y="2829"/>
                  </a:lnTo>
                  <a:lnTo>
                    <a:pt x="2114" y="2827"/>
                  </a:lnTo>
                  <a:lnTo>
                    <a:pt x="2109" y="2823"/>
                  </a:lnTo>
                  <a:lnTo>
                    <a:pt x="2105" y="2819"/>
                  </a:lnTo>
                  <a:lnTo>
                    <a:pt x="2101" y="2815"/>
                  </a:lnTo>
                  <a:lnTo>
                    <a:pt x="2098" y="2812"/>
                  </a:lnTo>
                  <a:lnTo>
                    <a:pt x="2094" y="2804"/>
                  </a:lnTo>
                  <a:lnTo>
                    <a:pt x="2091" y="2793"/>
                  </a:lnTo>
                  <a:lnTo>
                    <a:pt x="2087" y="2784"/>
                  </a:lnTo>
                  <a:lnTo>
                    <a:pt x="2082" y="2777"/>
                  </a:lnTo>
                  <a:lnTo>
                    <a:pt x="2079" y="2777"/>
                  </a:lnTo>
                  <a:lnTo>
                    <a:pt x="2075" y="2777"/>
                  </a:lnTo>
                  <a:lnTo>
                    <a:pt x="2071" y="2777"/>
                  </a:lnTo>
                  <a:lnTo>
                    <a:pt x="2067" y="2777"/>
                  </a:lnTo>
                  <a:lnTo>
                    <a:pt x="2064" y="2778"/>
                  </a:lnTo>
                  <a:lnTo>
                    <a:pt x="2062" y="2779"/>
                  </a:lnTo>
                  <a:lnTo>
                    <a:pt x="2052" y="2784"/>
                  </a:lnTo>
                  <a:lnTo>
                    <a:pt x="2043" y="2789"/>
                  </a:lnTo>
                  <a:lnTo>
                    <a:pt x="2035" y="2793"/>
                  </a:lnTo>
                  <a:lnTo>
                    <a:pt x="2020" y="2797"/>
                  </a:lnTo>
                  <a:lnTo>
                    <a:pt x="2001" y="2801"/>
                  </a:lnTo>
                  <a:lnTo>
                    <a:pt x="1982" y="2802"/>
                  </a:lnTo>
                  <a:lnTo>
                    <a:pt x="1966" y="2804"/>
                  </a:lnTo>
                  <a:lnTo>
                    <a:pt x="1942" y="2802"/>
                  </a:lnTo>
                  <a:lnTo>
                    <a:pt x="1915" y="2800"/>
                  </a:lnTo>
                  <a:lnTo>
                    <a:pt x="1885" y="2794"/>
                  </a:lnTo>
                  <a:lnTo>
                    <a:pt x="1857" y="2789"/>
                  </a:lnTo>
                  <a:lnTo>
                    <a:pt x="1835" y="2782"/>
                  </a:lnTo>
                  <a:lnTo>
                    <a:pt x="1822" y="2777"/>
                  </a:lnTo>
                  <a:lnTo>
                    <a:pt x="1806" y="2767"/>
                  </a:lnTo>
                  <a:lnTo>
                    <a:pt x="1791" y="2758"/>
                  </a:lnTo>
                  <a:lnTo>
                    <a:pt x="1779" y="2749"/>
                  </a:lnTo>
                  <a:lnTo>
                    <a:pt x="1767" y="2738"/>
                  </a:lnTo>
                  <a:lnTo>
                    <a:pt x="1755" y="2724"/>
                  </a:lnTo>
                  <a:lnTo>
                    <a:pt x="1740" y="2709"/>
                  </a:lnTo>
                  <a:lnTo>
                    <a:pt x="1728" y="2695"/>
                  </a:lnTo>
                  <a:lnTo>
                    <a:pt x="1718" y="2683"/>
                  </a:lnTo>
                  <a:lnTo>
                    <a:pt x="1707" y="2666"/>
                  </a:lnTo>
                  <a:lnTo>
                    <a:pt x="1695" y="2647"/>
                  </a:lnTo>
                  <a:lnTo>
                    <a:pt x="1683" y="2626"/>
                  </a:lnTo>
                  <a:lnTo>
                    <a:pt x="1671" y="2606"/>
                  </a:lnTo>
                  <a:lnTo>
                    <a:pt x="1660" y="2590"/>
                  </a:lnTo>
                  <a:lnTo>
                    <a:pt x="1651" y="2577"/>
                  </a:lnTo>
                  <a:lnTo>
                    <a:pt x="1639" y="2563"/>
                  </a:lnTo>
                  <a:lnTo>
                    <a:pt x="1625" y="2549"/>
                  </a:lnTo>
                  <a:lnTo>
                    <a:pt x="1614" y="2538"/>
                  </a:lnTo>
                  <a:lnTo>
                    <a:pt x="1604" y="2530"/>
                  </a:lnTo>
                  <a:lnTo>
                    <a:pt x="1590" y="2521"/>
                  </a:lnTo>
                  <a:lnTo>
                    <a:pt x="1577" y="2513"/>
                  </a:lnTo>
                  <a:lnTo>
                    <a:pt x="1565" y="2507"/>
                  </a:lnTo>
                  <a:lnTo>
                    <a:pt x="1548" y="2505"/>
                  </a:lnTo>
                  <a:lnTo>
                    <a:pt x="1529" y="2505"/>
                  </a:lnTo>
                  <a:lnTo>
                    <a:pt x="1511" y="2506"/>
                  </a:lnTo>
                  <a:lnTo>
                    <a:pt x="1496" y="2507"/>
                  </a:lnTo>
                  <a:lnTo>
                    <a:pt x="1484" y="2511"/>
                  </a:lnTo>
                  <a:lnTo>
                    <a:pt x="1470" y="2518"/>
                  </a:lnTo>
                  <a:lnTo>
                    <a:pt x="1457" y="2525"/>
                  </a:lnTo>
                  <a:lnTo>
                    <a:pt x="1447" y="2532"/>
                  </a:lnTo>
                  <a:lnTo>
                    <a:pt x="1434" y="2540"/>
                  </a:lnTo>
                  <a:lnTo>
                    <a:pt x="1420" y="2549"/>
                  </a:lnTo>
                  <a:lnTo>
                    <a:pt x="1406" y="2561"/>
                  </a:lnTo>
                  <a:lnTo>
                    <a:pt x="1391" y="2571"/>
                  </a:lnTo>
                  <a:lnTo>
                    <a:pt x="1379" y="2579"/>
                  </a:lnTo>
                  <a:lnTo>
                    <a:pt x="1364" y="2586"/>
                  </a:lnTo>
                  <a:lnTo>
                    <a:pt x="1346" y="2594"/>
                  </a:lnTo>
                  <a:lnTo>
                    <a:pt x="1327" y="2602"/>
                  </a:lnTo>
                  <a:lnTo>
                    <a:pt x="1313" y="2606"/>
                  </a:lnTo>
                  <a:lnTo>
                    <a:pt x="1296" y="2607"/>
                  </a:lnTo>
                  <a:lnTo>
                    <a:pt x="1277" y="2608"/>
                  </a:lnTo>
                  <a:lnTo>
                    <a:pt x="1259" y="2607"/>
                  </a:lnTo>
                  <a:lnTo>
                    <a:pt x="1242" y="2607"/>
                  </a:lnTo>
                  <a:lnTo>
                    <a:pt x="1224" y="2603"/>
                  </a:lnTo>
                  <a:lnTo>
                    <a:pt x="1201" y="2599"/>
                  </a:lnTo>
                  <a:lnTo>
                    <a:pt x="1178" y="2592"/>
                  </a:lnTo>
                  <a:lnTo>
                    <a:pt x="1155" y="2587"/>
                  </a:lnTo>
                  <a:lnTo>
                    <a:pt x="1136" y="2583"/>
                  </a:lnTo>
                  <a:lnTo>
                    <a:pt x="1121" y="2579"/>
                  </a:lnTo>
                  <a:lnTo>
                    <a:pt x="1104" y="2575"/>
                  </a:lnTo>
                  <a:lnTo>
                    <a:pt x="1085" y="2571"/>
                  </a:lnTo>
                  <a:lnTo>
                    <a:pt x="1066" y="2567"/>
                  </a:lnTo>
                  <a:lnTo>
                    <a:pt x="1051" y="2565"/>
                  </a:lnTo>
                  <a:lnTo>
                    <a:pt x="1039" y="2567"/>
                  </a:lnTo>
                  <a:lnTo>
                    <a:pt x="1024" y="2568"/>
                  </a:lnTo>
                  <a:lnTo>
                    <a:pt x="1011" y="2569"/>
                  </a:lnTo>
                  <a:lnTo>
                    <a:pt x="1001" y="2571"/>
                  </a:lnTo>
                  <a:lnTo>
                    <a:pt x="990" y="2573"/>
                  </a:lnTo>
                  <a:lnTo>
                    <a:pt x="980" y="2575"/>
                  </a:lnTo>
                  <a:lnTo>
                    <a:pt x="972" y="2573"/>
                  </a:lnTo>
                  <a:lnTo>
                    <a:pt x="962" y="2569"/>
                  </a:lnTo>
                  <a:lnTo>
                    <a:pt x="953" y="2563"/>
                  </a:lnTo>
                  <a:lnTo>
                    <a:pt x="945" y="2555"/>
                  </a:lnTo>
                  <a:lnTo>
                    <a:pt x="938" y="2548"/>
                  </a:lnTo>
                  <a:lnTo>
                    <a:pt x="927" y="2536"/>
                  </a:lnTo>
                  <a:lnTo>
                    <a:pt x="916" y="2519"/>
                  </a:lnTo>
                  <a:lnTo>
                    <a:pt x="906" y="2503"/>
                  </a:lnTo>
                  <a:lnTo>
                    <a:pt x="899" y="2490"/>
                  </a:lnTo>
                  <a:lnTo>
                    <a:pt x="892" y="2472"/>
                  </a:lnTo>
                  <a:lnTo>
                    <a:pt x="887" y="2451"/>
                  </a:lnTo>
                  <a:lnTo>
                    <a:pt x="881" y="2429"/>
                  </a:lnTo>
                  <a:lnTo>
                    <a:pt x="877" y="2412"/>
                  </a:lnTo>
                  <a:lnTo>
                    <a:pt x="873" y="2396"/>
                  </a:lnTo>
                  <a:lnTo>
                    <a:pt x="868" y="2378"/>
                  </a:lnTo>
                  <a:lnTo>
                    <a:pt x="862" y="2359"/>
                  </a:lnTo>
                  <a:lnTo>
                    <a:pt x="857" y="2344"/>
                  </a:lnTo>
                  <a:lnTo>
                    <a:pt x="848" y="2334"/>
                  </a:lnTo>
                  <a:lnTo>
                    <a:pt x="835" y="2320"/>
                  </a:lnTo>
                  <a:lnTo>
                    <a:pt x="823" y="2309"/>
                  </a:lnTo>
                  <a:lnTo>
                    <a:pt x="813" y="2300"/>
                  </a:lnTo>
                  <a:lnTo>
                    <a:pt x="800" y="2292"/>
                  </a:lnTo>
                  <a:lnTo>
                    <a:pt x="786" y="2282"/>
                  </a:lnTo>
                  <a:lnTo>
                    <a:pt x="772" y="2272"/>
                  </a:lnTo>
                  <a:lnTo>
                    <a:pt x="763" y="2262"/>
                  </a:lnTo>
                  <a:lnTo>
                    <a:pt x="756" y="2250"/>
                  </a:lnTo>
                  <a:lnTo>
                    <a:pt x="749" y="2235"/>
                  </a:lnTo>
                  <a:lnTo>
                    <a:pt x="745" y="2219"/>
                  </a:lnTo>
                  <a:lnTo>
                    <a:pt x="742" y="2206"/>
                  </a:lnTo>
                  <a:lnTo>
                    <a:pt x="740" y="2192"/>
                  </a:lnTo>
                  <a:lnTo>
                    <a:pt x="737" y="2175"/>
                  </a:lnTo>
                  <a:lnTo>
                    <a:pt x="737" y="2158"/>
                  </a:lnTo>
                  <a:lnTo>
                    <a:pt x="738" y="2145"/>
                  </a:lnTo>
                  <a:lnTo>
                    <a:pt x="742" y="2137"/>
                  </a:lnTo>
                  <a:lnTo>
                    <a:pt x="751" y="2126"/>
                  </a:lnTo>
                  <a:lnTo>
                    <a:pt x="759" y="2117"/>
                  </a:lnTo>
                  <a:lnTo>
                    <a:pt x="767" y="2107"/>
                  </a:lnTo>
                  <a:lnTo>
                    <a:pt x="773" y="2101"/>
                  </a:lnTo>
                  <a:lnTo>
                    <a:pt x="778" y="2098"/>
                  </a:lnTo>
                  <a:lnTo>
                    <a:pt x="780" y="2092"/>
                  </a:lnTo>
                  <a:lnTo>
                    <a:pt x="782" y="2083"/>
                  </a:lnTo>
                  <a:lnTo>
                    <a:pt x="784" y="2072"/>
                  </a:lnTo>
                  <a:lnTo>
                    <a:pt x="784" y="2064"/>
                  </a:lnTo>
                  <a:lnTo>
                    <a:pt x="780" y="2057"/>
                  </a:lnTo>
                  <a:lnTo>
                    <a:pt x="775" y="2051"/>
                  </a:lnTo>
                  <a:lnTo>
                    <a:pt x="768" y="2043"/>
                  </a:lnTo>
                  <a:lnTo>
                    <a:pt x="765" y="2036"/>
                  </a:lnTo>
                  <a:lnTo>
                    <a:pt x="767" y="2028"/>
                  </a:lnTo>
                  <a:lnTo>
                    <a:pt x="771" y="2017"/>
                  </a:lnTo>
                  <a:lnTo>
                    <a:pt x="775" y="2006"/>
                  </a:lnTo>
                  <a:lnTo>
                    <a:pt x="782" y="2000"/>
                  </a:lnTo>
                  <a:lnTo>
                    <a:pt x="791" y="1994"/>
                  </a:lnTo>
                  <a:lnTo>
                    <a:pt x="804" y="1991"/>
                  </a:lnTo>
                  <a:lnTo>
                    <a:pt x="819" y="1989"/>
                  </a:lnTo>
                  <a:lnTo>
                    <a:pt x="830" y="1986"/>
                  </a:lnTo>
                  <a:lnTo>
                    <a:pt x="840" y="1981"/>
                  </a:lnTo>
                  <a:lnTo>
                    <a:pt x="850" y="1974"/>
                  </a:lnTo>
                  <a:lnTo>
                    <a:pt x="860" y="1967"/>
                  </a:lnTo>
                  <a:lnTo>
                    <a:pt x="868" y="1960"/>
                  </a:lnTo>
                  <a:lnTo>
                    <a:pt x="876" y="1947"/>
                  </a:lnTo>
                  <a:lnTo>
                    <a:pt x="883" y="1931"/>
                  </a:lnTo>
                  <a:lnTo>
                    <a:pt x="891" y="1913"/>
                  </a:lnTo>
                  <a:lnTo>
                    <a:pt x="896" y="1896"/>
                  </a:lnTo>
                  <a:lnTo>
                    <a:pt x="900" y="1882"/>
                  </a:lnTo>
                  <a:lnTo>
                    <a:pt x="901" y="1861"/>
                  </a:lnTo>
                  <a:lnTo>
                    <a:pt x="900" y="1835"/>
                  </a:lnTo>
                  <a:lnTo>
                    <a:pt x="897" y="1808"/>
                  </a:lnTo>
                  <a:lnTo>
                    <a:pt x="893" y="1783"/>
                  </a:lnTo>
                  <a:lnTo>
                    <a:pt x="889" y="1762"/>
                  </a:lnTo>
                  <a:lnTo>
                    <a:pt x="883" y="1748"/>
                  </a:lnTo>
                  <a:lnTo>
                    <a:pt x="873" y="1731"/>
                  </a:lnTo>
                  <a:lnTo>
                    <a:pt x="864" y="1714"/>
                  </a:lnTo>
                  <a:lnTo>
                    <a:pt x="853" y="1698"/>
                  </a:lnTo>
                  <a:lnTo>
                    <a:pt x="845" y="1684"/>
                  </a:lnTo>
                  <a:lnTo>
                    <a:pt x="837" y="1674"/>
                  </a:lnTo>
                  <a:lnTo>
                    <a:pt x="827" y="1660"/>
                  </a:lnTo>
                  <a:lnTo>
                    <a:pt x="818" y="1647"/>
                  </a:lnTo>
                  <a:lnTo>
                    <a:pt x="811" y="1636"/>
                  </a:lnTo>
                  <a:lnTo>
                    <a:pt x="807" y="1625"/>
                  </a:lnTo>
                  <a:lnTo>
                    <a:pt x="804" y="1613"/>
                  </a:lnTo>
                  <a:lnTo>
                    <a:pt x="800" y="1603"/>
                  </a:lnTo>
                  <a:lnTo>
                    <a:pt x="790" y="1590"/>
                  </a:lnTo>
                  <a:lnTo>
                    <a:pt x="775" y="1577"/>
                  </a:lnTo>
                  <a:lnTo>
                    <a:pt x="760" y="1563"/>
                  </a:lnTo>
                  <a:lnTo>
                    <a:pt x="748" y="1552"/>
                  </a:lnTo>
                  <a:lnTo>
                    <a:pt x="732" y="1541"/>
                  </a:lnTo>
                  <a:lnTo>
                    <a:pt x="711" y="1529"/>
                  </a:lnTo>
                  <a:lnTo>
                    <a:pt x="691" y="1516"/>
                  </a:lnTo>
                  <a:lnTo>
                    <a:pt x="676" y="1504"/>
                  </a:lnTo>
                  <a:lnTo>
                    <a:pt x="668" y="1493"/>
                  </a:lnTo>
                  <a:lnTo>
                    <a:pt x="660" y="1478"/>
                  </a:lnTo>
                  <a:lnTo>
                    <a:pt x="652" y="1465"/>
                  </a:lnTo>
                  <a:lnTo>
                    <a:pt x="645" y="1454"/>
                  </a:lnTo>
                  <a:lnTo>
                    <a:pt x="639" y="1446"/>
                  </a:lnTo>
                  <a:lnTo>
                    <a:pt x="629" y="1438"/>
                  </a:lnTo>
                  <a:lnTo>
                    <a:pt x="620" y="1430"/>
                  </a:lnTo>
                  <a:lnTo>
                    <a:pt x="612" y="1427"/>
                  </a:lnTo>
                  <a:lnTo>
                    <a:pt x="602" y="1428"/>
                  </a:lnTo>
                  <a:lnTo>
                    <a:pt x="592" y="1434"/>
                  </a:lnTo>
                  <a:lnTo>
                    <a:pt x="581" y="1440"/>
                  </a:lnTo>
                  <a:lnTo>
                    <a:pt x="573" y="1446"/>
                  </a:lnTo>
                  <a:lnTo>
                    <a:pt x="561" y="1454"/>
                  </a:lnTo>
                  <a:lnTo>
                    <a:pt x="547" y="1466"/>
                  </a:lnTo>
                  <a:lnTo>
                    <a:pt x="534" y="1478"/>
                  </a:lnTo>
                  <a:lnTo>
                    <a:pt x="523" y="1489"/>
                  </a:lnTo>
                  <a:lnTo>
                    <a:pt x="515" y="1497"/>
                  </a:lnTo>
                  <a:lnTo>
                    <a:pt x="505" y="1508"/>
                  </a:lnTo>
                  <a:lnTo>
                    <a:pt x="496" y="1520"/>
                  </a:lnTo>
                  <a:lnTo>
                    <a:pt x="488" y="1528"/>
                  </a:lnTo>
                  <a:lnTo>
                    <a:pt x="477" y="1536"/>
                  </a:lnTo>
                  <a:lnTo>
                    <a:pt x="465" y="1547"/>
                  </a:lnTo>
                  <a:lnTo>
                    <a:pt x="453" y="1556"/>
                  </a:lnTo>
                  <a:lnTo>
                    <a:pt x="442" y="1562"/>
                  </a:lnTo>
                  <a:lnTo>
                    <a:pt x="428" y="1563"/>
                  </a:lnTo>
                  <a:lnTo>
                    <a:pt x="414" y="1562"/>
                  </a:lnTo>
                  <a:lnTo>
                    <a:pt x="399" y="1559"/>
                  </a:lnTo>
                  <a:lnTo>
                    <a:pt x="388" y="1556"/>
                  </a:lnTo>
                  <a:lnTo>
                    <a:pt x="376" y="1548"/>
                  </a:lnTo>
                  <a:lnTo>
                    <a:pt x="364" y="1539"/>
                  </a:lnTo>
                  <a:lnTo>
                    <a:pt x="350" y="1527"/>
                  </a:lnTo>
                  <a:lnTo>
                    <a:pt x="340" y="1515"/>
                  </a:lnTo>
                  <a:lnTo>
                    <a:pt x="331" y="1504"/>
                  </a:lnTo>
                  <a:lnTo>
                    <a:pt x="321" y="1490"/>
                  </a:lnTo>
                  <a:lnTo>
                    <a:pt x="310" y="1473"/>
                  </a:lnTo>
                  <a:lnTo>
                    <a:pt x="299" y="1454"/>
                  </a:lnTo>
                  <a:lnTo>
                    <a:pt x="290" y="1436"/>
                  </a:lnTo>
                  <a:lnTo>
                    <a:pt x="280" y="1422"/>
                  </a:lnTo>
                  <a:lnTo>
                    <a:pt x="272" y="1412"/>
                  </a:lnTo>
                  <a:lnTo>
                    <a:pt x="263" y="1400"/>
                  </a:lnTo>
                  <a:lnTo>
                    <a:pt x="253" y="1391"/>
                  </a:lnTo>
                  <a:lnTo>
                    <a:pt x="244" y="1384"/>
                  </a:lnTo>
                  <a:lnTo>
                    <a:pt x="233" y="1381"/>
                  </a:lnTo>
                  <a:lnTo>
                    <a:pt x="220" y="1381"/>
                  </a:lnTo>
                  <a:lnTo>
                    <a:pt x="206" y="1384"/>
                  </a:lnTo>
                  <a:lnTo>
                    <a:pt x="195" y="1385"/>
                  </a:lnTo>
                  <a:lnTo>
                    <a:pt x="190" y="1387"/>
                  </a:lnTo>
                  <a:lnTo>
                    <a:pt x="183" y="1387"/>
                  </a:lnTo>
                  <a:lnTo>
                    <a:pt x="185" y="1370"/>
                  </a:lnTo>
                  <a:lnTo>
                    <a:pt x="186" y="1356"/>
                  </a:lnTo>
                  <a:lnTo>
                    <a:pt x="187" y="1342"/>
                  </a:lnTo>
                  <a:lnTo>
                    <a:pt x="187" y="1326"/>
                  </a:lnTo>
                  <a:lnTo>
                    <a:pt x="187" y="1307"/>
                  </a:lnTo>
                  <a:lnTo>
                    <a:pt x="185" y="1290"/>
                  </a:lnTo>
                  <a:lnTo>
                    <a:pt x="183" y="1273"/>
                  </a:lnTo>
                  <a:lnTo>
                    <a:pt x="176" y="1259"/>
                  </a:lnTo>
                  <a:lnTo>
                    <a:pt x="168" y="1241"/>
                  </a:lnTo>
                  <a:lnTo>
                    <a:pt x="159" y="1224"/>
                  </a:lnTo>
                  <a:lnTo>
                    <a:pt x="150" y="1207"/>
                  </a:lnTo>
                  <a:lnTo>
                    <a:pt x="141" y="1194"/>
                  </a:lnTo>
                  <a:lnTo>
                    <a:pt x="132" y="1182"/>
                  </a:lnTo>
                  <a:lnTo>
                    <a:pt x="120" y="1168"/>
                  </a:lnTo>
                  <a:lnTo>
                    <a:pt x="108" y="1154"/>
                  </a:lnTo>
                  <a:lnTo>
                    <a:pt x="98" y="1143"/>
                  </a:lnTo>
                  <a:lnTo>
                    <a:pt x="93" y="1137"/>
                  </a:lnTo>
                  <a:lnTo>
                    <a:pt x="85" y="1132"/>
                  </a:lnTo>
                  <a:lnTo>
                    <a:pt x="77" y="1127"/>
                  </a:lnTo>
                  <a:lnTo>
                    <a:pt x="71" y="1120"/>
                  </a:lnTo>
                  <a:lnTo>
                    <a:pt x="71" y="1114"/>
                  </a:lnTo>
                  <a:lnTo>
                    <a:pt x="75" y="1110"/>
                  </a:lnTo>
                  <a:lnTo>
                    <a:pt x="82" y="1110"/>
                  </a:lnTo>
                  <a:lnTo>
                    <a:pt x="90" y="1112"/>
                  </a:lnTo>
                  <a:lnTo>
                    <a:pt x="97" y="1112"/>
                  </a:lnTo>
                  <a:lnTo>
                    <a:pt x="100" y="1112"/>
                  </a:lnTo>
                  <a:lnTo>
                    <a:pt x="102" y="1112"/>
                  </a:lnTo>
                  <a:lnTo>
                    <a:pt x="106" y="1112"/>
                  </a:lnTo>
                  <a:lnTo>
                    <a:pt x="109" y="1112"/>
                  </a:lnTo>
                  <a:lnTo>
                    <a:pt x="113" y="1112"/>
                  </a:lnTo>
                  <a:lnTo>
                    <a:pt x="114" y="1110"/>
                  </a:lnTo>
                  <a:lnTo>
                    <a:pt x="114" y="1105"/>
                  </a:lnTo>
                  <a:lnTo>
                    <a:pt x="110" y="1097"/>
                  </a:lnTo>
                  <a:lnTo>
                    <a:pt x="106" y="1090"/>
                  </a:lnTo>
                  <a:lnTo>
                    <a:pt x="105" y="1083"/>
                  </a:lnTo>
                  <a:lnTo>
                    <a:pt x="105" y="1073"/>
                  </a:lnTo>
                  <a:lnTo>
                    <a:pt x="109" y="1059"/>
                  </a:lnTo>
                  <a:lnTo>
                    <a:pt x="113" y="1047"/>
                  </a:lnTo>
                  <a:lnTo>
                    <a:pt x="119" y="1036"/>
                  </a:lnTo>
                  <a:lnTo>
                    <a:pt x="123" y="1032"/>
                  </a:lnTo>
                  <a:lnTo>
                    <a:pt x="128" y="1027"/>
                  </a:lnTo>
                  <a:lnTo>
                    <a:pt x="133" y="1021"/>
                  </a:lnTo>
                  <a:lnTo>
                    <a:pt x="137" y="1026"/>
                  </a:lnTo>
                  <a:lnTo>
                    <a:pt x="141" y="1028"/>
                  </a:lnTo>
                  <a:lnTo>
                    <a:pt x="145" y="1031"/>
                  </a:lnTo>
                  <a:lnTo>
                    <a:pt x="148" y="1032"/>
                  </a:lnTo>
                  <a:lnTo>
                    <a:pt x="158" y="1036"/>
                  </a:lnTo>
                  <a:lnTo>
                    <a:pt x="168" y="1039"/>
                  </a:lnTo>
                  <a:lnTo>
                    <a:pt x="179" y="1042"/>
                  </a:lnTo>
                  <a:lnTo>
                    <a:pt x="190" y="1040"/>
                  </a:lnTo>
                  <a:lnTo>
                    <a:pt x="198" y="1038"/>
                  </a:lnTo>
                  <a:lnTo>
                    <a:pt x="207" y="1032"/>
                  </a:lnTo>
                  <a:lnTo>
                    <a:pt x="217" y="1027"/>
                  </a:lnTo>
                  <a:lnTo>
                    <a:pt x="226" y="1021"/>
                  </a:lnTo>
                  <a:lnTo>
                    <a:pt x="236" y="1019"/>
                  </a:lnTo>
                  <a:lnTo>
                    <a:pt x="248" y="1015"/>
                  </a:lnTo>
                  <a:lnTo>
                    <a:pt x="259" y="1011"/>
                  </a:lnTo>
                  <a:lnTo>
                    <a:pt x="265" y="1007"/>
                  </a:lnTo>
                  <a:lnTo>
                    <a:pt x="275" y="1001"/>
                  </a:lnTo>
                  <a:lnTo>
                    <a:pt x="282" y="996"/>
                  </a:lnTo>
                  <a:lnTo>
                    <a:pt x="284" y="993"/>
                  </a:lnTo>
                  <a:lnTo>
                    <a:pt x="288" y="991"/>
                  </a:lnTo>
                  <a:lnTo>
                    <a:pt x="294" y="986"/>
                  </a:lnTo>
                  <a:lnTo>
                    <a:pt x="298" y="982"/>
                  </a:lnTo>
                  <a:lnTo>
                    <a:pt x="300" y="980"/>
                  </a:lnTo>
                  <a:lnTo>
                    <a:pt x="329" y="980"/>
                  </a:lnTo>
                  <a:lnTo>
                    <a:pt x="352" y="980"/>
                  </a:lnTo>
                  <a:lnTo>
                    <a:pt x="373" y="978"/>
                  </a:lnTo>
                  <a:lnTo>
                    <a:pt x="399" y="977"/>
                  </a:lnTo>
                  <a:lnTo>
                    <a:pt x="424" y="976"/>
                  </a:lnTo>
                  <a:lnTo>
                    <a:pt x="445" y="974"/>
                  </a:lnTo>
                  <a:lnTo>
                    <a:pt x="461" y="970"/>
                  </a:lnTo>
                  <a:lnTo>
                    <a:pt x="480" y="966"/>
                  </a:lnTo>
                  <a:lnTo>
                    <a:pt x="499" y="961"/>
                  </a:lnTo>
                  <a:lnTo>
                    <a:pt x="515" y="955"/>
                  </a:lnTo>
                  <a:lnTo>
                    <a:pt x="531" y="950"/>
                  </a:lnTo>
                  <a:lnTo>
                    <a:pt x="551" y="942"/>
                  </a:lnTo>
                  <a:lnTo>
                    <a:pt x="570" y="933"/>
                  </a:lnTo>
                  <a:lnTo>
                    <a:pt x="583" y="923"/>
                  </a:lnTo>
                  <a:lnTo>
                    <a:pt x="589" y="915"/>
                  </a:lnTo>
                  <a:lnTo>
                    <a:pt x="593" y="903"/>
                  </a:lnTo>
                  <a:lnTo>
                    <a:pt x="596" y="892"/>
                  </a:lnTo>
                  <a:lnTo>
                    <a:pt x="596" y="883"/>
                  </a:lnTo>
                  <a:lnTo>
                    <a:pt x="594" y="873"/>
                  </a:lnTo>
                  <a:lnTo>
                    <a:pt x="590" y="861"/>
                  </a:lnTo>
                  <a:lnTo>
                    <a:pt x="585" y="852"/>
                  </a:lnTo>
                  <a:lnTo>
                    <a:pt x="579" y="844"/>
                  </a:lnTo>
                  <a:lnTo>
                    <a:pt x="569" y="836"/>
                  </a:lnTo>
                  <a:lnTo>
                    <a:pt x="554" y="830"/>
                  </a:lnTo>
                  <a:lnTo>
                    <a:pt x="539" y="823"/>
                  </a:lnTo>
                  <a:lnTo>
                    <a:pt x="526" y="821"/>
                  </a:lnTo>
                  <a:lnTo>
                    <a:pt x="517" y="818"/>
                  </a:lnTo>
                  <a:lnTo>
                    <a:pt x="507" y="817"/>
                  </a:lnTo>
                  <a:lnTo>
                    <a:pt x="499" y="818"/>
                  </a:lnTo>
                  <a:lnTo>
                    <a:pt x="499" y="818"/>
                  </a:lnTo>
                  <a:lnTo>
                    <a:pt x="489" y="810"/>
                  </a:lnTo>
                  <a:lnTo>
                    <a:pt x="478" y="805"/>
                  </a:lnTo>
                  <a:lnTo>
                    <a:pt x="468" y="799"/>
                  </a:lnTo>
                  <a:lnTo>
                    <a:pt x="458" y="794"/>
                  </a:lnTo>
                  <a:lnTo>
                    <a:pt x="447" y="788"/>
                  </a:lnTo>
                  <a:lnTo>
                    <a:pt x="435" y="783"/>
                  </a:lnTo>
                  <a:lnTo>
                    <a:pt x="426" y="780"/>
                  </a:lnTo>
                  <a:lnTo>
                    <a:pt x="416" y="779"/>
                  </a:lnTo>
                  <a:lnTo>
                    <a:pt x="407" y="778"/>
                  </a:lnTo>
                  <a:lnTo>
                    <a:pt x="396" y="776"/>
                  </a:lnTo>
                  <a:lnTo>
                    <a:pt x="388" y="774"/>
                  </a:lnTo>
                  <a:lnTo>
                    <a:pt x="383" y="768"/>
                  </a:lnTo>
                  <a:lnTo>
                    <a:pt x="377" y="760"/>
                  </a:lnTo>
                  <a:lnTo>
                    <a:pt x="373" y="752"/>
                  </a:lnTo>
                  <a:lnTo>
                    <a:pt x="373" y="743"/>
                  </a:lnTo>
                  <a:lnTo>
                    <a:pt x="375" y="732"/>
                  </a:lnTo>
                  <a:lnTo>
                    <a:pt x="377" y="724"/>
                  </a:lnTo>
                  <a:lnTo>
                    <a:pt x="380" y="721"/>
                  </a:lnTo>
                  <a:lnTo>
                    <a:pt x="384" y="718"/>
                  </a:lnTo>
                  <a:lnTo>
                    <a:pt x="388" y="716"/>
                  </a:lnTo>
                  <a:lnTo>
                    <a:pt x="392" y="714"/>
                  </a:lnTo>
                  <a:lnTo>
                    <a:pt x="396" y="712"/>
                  </a:lnTo>
                  <a:lnTo>
                    <a:pt x="406" y="705"/>
                  </a:lnTo>
                  <a:lnTo>
                    <a:pt x="416" y="695"/>
                  </a:lnTo>
                  <a:lnTo>
                    <a:pt x="424" y="687"/>
                  </a:lnTo>
                  <a:lnTo>
                    <a:pt x="427" y="677"/>
                  </a:lnTo>
                  <a:lnTo>
                    <a:pt x="427" y="663"/>
                  </a:lnTo>
                  <a:lnTo>
                    <a:pt x="427" y="648"/>
                  </a:lnTo>
                  <a:lnTo>
                    <a:pt x="424" y="635"/>
                  </a:lnTo>
                  <a:lnTo>
                    <a:pt x="423" y="623"/>
                  </a:lnTo>
                  <a:lnTo>
                    <a:pt x="418" y="608"/>
                  </a:lnTo>
                  <a:lnTo>
                    <a:pt x="410" y="589"/>
                  </a:lnTo>
                  <a:lnTo>
                    <a:pt x="400" y="570"/>
                  </a:lnTo>
                  <a:lnTo>
                    <a:pt x="391" y="553"/>
                  </a:lnTo>
                  <a:lnTo>
                    <a:pt x="383" y="538"/>
                  </a:lnTo>
                  <a:lnTo>
                    <a:pt x="375" y="523"/>
                  </a:lnTo>
                  <a:lnTo>
                    <a:pt x="366" y="506"/>
                  </a:lnTo>
                  <a:lnTo>
                    <a:pt x="357" y="487"/>
                  </a:lnTo>
                  <a:lnTo>
                    <a:pt x="348" y="471"/>
                  </a:lnTo>
                  <a:lnTo>
                    <a:pt x="340" y="456"/>
                  </a:lnTo>
                  <a:lnTo>
                    <a:pt x="330" y="440"/>
                  </a:lnTo>
                  <a:lnTo>
                    <a:pt x="319" y="422"/>
                  </a:lnTo>
                  <a:lnTo>
                    <a:pt x="307" y="402"/>
                  </a:lnTo>
                  <a:lnTo>
                    <a:pt x="295" y="384"/>
                  </a:lnTo>
                  <a:lnTo>
                    <a:pt x="283" y="372"/>
                  </a:lnTo>
                  <a:lnTo>
                    <a:pt x="271" y="364"/>
                  </a:lnTo>
                  <a:lnTo>
                    <a:pt x="256" y="357"/>
                  </a:lnTo>
                  <a:lnTo>
                    <a:pt x="241" y="351"/>
                  </a:lnTo>
                  <a:lnTo>
                    <a:pt x="229" y="345"/>
                  </a:lnTo>
                  <a:lnTo>
                    <a:pt x="217" y="339"/>
                  </a:lnTo>
                  <a:lnTo>
                    <a:pt x="202" y="329"/>
                  </a:lnTo>
                  <a:lnTo>
                    <a:pt x="189" y="321"/>
                  </a:lnTo>
                  <a:lnTo>
                    <a:pt x="176" y="314"/>
                  </a:lnTo>
                  <a:lnTo>
                    <a:pt x="160" y="309"/>
                  </a:lnTo>
                  <a:lnTo>
                    <a:pt x="141" y="303"/>
                  </a:lnTo>
                  <a:lnTo>
                    <a:pt x="123" y="298"/>
                  </a:lnTo>
                  <a:lnTo>
                    <a:pt x="106" y="293"/>
                  </a:lnTo>
                  <a:lnTo>
                    <a:pt x="92" y="287"/>
                  </a:lnTo>
                  <a:lnTo>
                    <a:pt x="74" y="281"/>
                  </a:lnTo>
                  <a:lnTo>
                    <a:pt x="58" y="274"/>
                  </a:lnTo>
                  <a:lnTo>
                    <a:pt x="44" y="264"/>
                  </a:lnTo>
                  <a:lnTo>
                    <a:pt x="39" y="259"/>
                  </a:lnTo>
                  <a:lnTo>
                    <a:pt x="34" y="250"/>
                  </a:lnTo>
                  <a:lnTo>
                    <a:pt x="28" y="240"/>
                  </a:lnTo>
                  <a:lnTo>
                    <a:pt x="23" y="231"/>
                  </a:lnTo>
                  <a:lnTo>
                    <a:pt x="19" y="224"/>
                  </a:lnTo>
                  <a:lnTo>
                    <a:pt x="17" y="221"/>
                  </a:lnTo>
                  <a:lnTo>
                    <a:pt x="17" y="220"/>
                  </a:lnTo>
                  <a:lnTo>
                    <a:pt x="15" y="217"/>
                  </a:lnTo>
                  <a:lnTo>
                    <a:pt x="12" y="215"/>
                  </a:lnTo>
                  <a:lnTo>
                    <a:pt x="8" y="211"/>
                  </a:lnTo>
                  <a:lnTo>
                    <a:pt x="4" y="206"/>
                  </a:lnTo>
                  <a:lnTo>
                    <a:pt x="0" y="201"/>
                  </a:lnTo>
                  <a:lnTo>
                    <a:pt x="3" y="198"/>
                  </a:lnTo>
                  <a:lnTo>
                    <a:pt x="5" y="194"/>
                  </a:lnTo>
                  <a:lnTo>
                    <a:pt x="9" y="192"/>
                  </a:lnTo>
                  <a:lnTo>
                    <a:pt x="13" y="190"/>
                  </a:lnTo>
                  <a:lnTo>
                    <a:pt x="22" y="189"/>
                  </a:lnTo>
                  <a:lnTo>
                    <a:pt x="32" y="190"/>
                  </a:lnTo>
                  <a:lnTo>
                    <a:pt x="43" y="192"/>
                  </a:lnTo>
                  <a:lnTo>
                    <a:pt x="51" y="190"/>
                  </a:lnTo>
                  <a:lnTo>
                    <a:pt x="54" y="188"/>
                  </a:lnTo>
                  <a:lnTo>
                    <a:pt x="57" y="184"/>
                  </a:lnTo>
                  <a:lnTo>
                    <a:pt x="59" y="180"/>
                  </a:lnTo>
                  <a:lnTo>
                    <a:pt x="62" y="176"/>
                  </a:lnTo>
                  <a:lnTo>
                    <a:pt x="65" y="173"/>
                  </a:lnTo>
                  <a:lnTo>
                    <a:pt x="75" y="169"/>
                  </a:lnTo>
                  <a:lnTo>
                    <a:pt x="90" y="165"/>
                  </a:lnTo>
                  <a:lnTo>
                    <a:pt x="102" y="165"/>
                  </a:lnTo>
                  <a:lnTo>
                    <a:pt x="110" y="167"/>
                  </a:lnTo>
                  <a:lnTo>
                    <a:pt x="121" y="171"/>
                  </a:lnTo>
                  <a:lnTo>
                    <a:pt x="131" y="176"/>
                  </a:lnTo>
                  <a:lnTo>
                    <a:pt x="139" y="180"/>
                  </a:lnTo>
                  <a:lnTo>
                    <a:pt x="147" y="186"/>
                  </a:lnTo>
                  <a:lnTo>
                    <a:pt x="156" y="196"/>
                  </a:lnTo>
                  <a:lnTo>
                    <a:pt x="166" y="200"/>
                  </a:lnTo>
                  <a:lnTo>
                    <a:pt x="174" y="201"/>
                  </a:lnTo>
                  <a:lnTo>
                    <a:pt x="183" y="200"/>
                  </a:lnTo>
                  <a:lnTo>
                    <a:pt x="194" y="197"/>
                  </a:lnTo>
                  <a:lnTo>
                    <a:pt x="202" y="194"/>
                  </a:lnTo>
                  <a:lnTo>
                    <a:pt x="212" y="190"/>
                  </a:lnTo>
                  <a:lnTo>
                    <a:pt x="224" y="184"/>
                  </a:lnTo>
                  <a:lnTo>
                    <a:pt x="233" y="178"/>
                  </a:lnTo>
                  <a:lnTo>
                    <a:pt x="241" y="173"/>
                  </a:lnTo>
                  <a:lnTo>
                    <a:pt x="252" y="167"/>
                  </a:lnTo>
                  <a:lnTo>
                    <a:pt x="260" y="161"/>
                  </a:lnTo>
                  <a:lnTo>
                    <a:pt x="267" y="154"/>
                  </a:lnTo>
                  <a:lnTo>
                    <a:pt x="275" y="143"/>
                  </a:lnTo>
                  <a:lnTo>
                    <a:pt x="283" y="132"/>
                  </a:lnTo>
                  <a:lnTo>
                    <a:pt x="290" y="124"/>
                  </a:lnTo>
                  <a:lnTo>
                    <a:pt x="295" y="116"/>
                  </a:lnTo>
                  <a:lnTo>
                    <a:pt x="300" y="105"/>
                  </a:lnTo>
                  <a:lnTo>
                    <a:pt x="307" y="97"/>
                  </a:lnTo>
                  <a:lnTo>
                    <a:pt x="318" y="92"/>
                  </a:lnTo>
                  <a:lnTo>
                    <a:pt x="331" y="85"/>
                  </a:lnTo>
                  <a:lnTo>
                    <a:pt x="345" y="81"/>
                  </a:lnTo>
                  <a:lnTo>
                    <a:pt x="353" y="80"/>
                  </a:lnTo>
                  <a:lnTo>
                    <a:pt x="365" y="80"/>
                  </a:lnTo>
                  <a:lnTo>
                    <a:pt x="376" y="80"/>
                  </a:lnTo>
                  <a:lnTo>
                    <a:pt x="385" y="77"/>
                  </a:lnTo>
                  <a:lnTo>
                    <a:pt x="395" y="70"/>
                  </a:lnTo>
                  <a:lnTo>
                    <a:pt x="406" y="61"/>
                  </a:lnTo>
                  <a:lnTo>
                    <a:pt x="415" y="53"/>
                  </a:lnTo>
                  <a:lnTo>
                    <a:pt x="418" y="52"/>
                  </a:lnTo>
                  <a:lnTo>
                    <a:pt x="420" y="50"/>
                  </a:lnTo>
                  <a:lnTo>
                    <a:pt x="424" y="49"/>
                  </a:lnTo>
                  <a:lnTo>
                    <a:pt x="428" y="48"/>
                  </a:lnTo>
                  <a:lnTo>
                    <a:pt x="431" y="48"/>
                  </a:lnTo>
                  <a:lnTo>
                    <a:pt x="441" y="52"/>
                  </a:lnTo>
                  <a:lnTo>
                    <a:pt x="450" y="58"/>
                  </a:lnTo>
                  <a:lnTo>
                    <a:pt x="459" y="68"/>
                  </a:lnTo>
                  <a:lnTo>
                    <a:pt x="468" y="73"/>
                  </a:lnTo>
                  <a:lnTo>
                    <a:pt x="477" y="80"/>
                  </a:lnTo>
                  <a:lnTo>
                    <a:pt x="488" y="87"/>
                  </a:lnTo>
                  <a:lnTo>
                    <a:pt x="500" y="93"/>
                  </a:lnTo>
                  <a:lnTo>
                    <a:pt x="509" y="99"/>
                  </a:lnTo>
                  <a:lnTo>
                    <a:pt x="520" y="105"/>
                  </a:lnTo>
                  <a:lnTo>
                    <a:pt x="532" y="115"/>
                  </a:lnTo>
                  <a:lnTo>
                    <a:pt x="546" y="123"/>
                  </a:lnTo>
                  <a:lnTo>
                    <a:pt x="559" y="131"/>
                  </a:lnTo>
                  <a:lnTo>
                    <a:pt x="571" y="134"/>
                  </a:lnTo>
                  <a:lnTo>
                    <a:pt x="585" y="135"/>
                  </a:lnTo>
                  <a:lnTo>
                    <a:pt x="601" y="132"/>
                  </a:lnTo>
                  <a:lnTo>
                    <a:pt x="617" y="128"/>
                  </a:lnTo>
                  <a:lnTo>
                    <a:pt x="629" y="123"/>
                  </a:lnTo>
                  <a:lnTo>
                    <a:pt x="636" y="115"/>
                  </a:lnTo>
                  <a:lnTo>
                    <a:pt x="643" y="104"/>
                  </a:lnTo>
                  <a:lnTo>
                    <a:pt x="649" y="91"/>
                  </a:lnTo>
                  <a:lnTo>
                    <a:pt x="655" y="81"/>
                  </a:lnTo>
                  <a:lnTo>
                    <a:pt x="658" y="70"/>
                  </a:lnTo>
                  <a:lnTo>
                    <a:pt x="662" y="57"/>
                  </a:lnTo>
                  <a:lnTo>
                    <a:pt x="667" y="45"/>
                  </a:lnTo>
                  <a:lnTo>
                    <a:pt x="674" y="37"/>
                  </a:lnTo>
                  <a:lnTo>
                    <a:pt x="683" y="34"/>
                  </a:lnTo>
                  <a:lnTo>
                    <a:pt x="697" y="35"/>
                  </a:lnTo>
                  <a:lnTo>
                    <a:pt x="709" y="37"/>
                  </a:lnTo>
                  <a:lnTo>
                    <a:pt x="720" y="38"/>
                  </a:lnTo>
                  <a:lnTo>
                    <a:pt x="734" y="38"/>
                  </a:lnTo>
                  <a:lnTo>
                    <a:pt x="751" y="37"/>
                  </a:lnTo>
                  <a:lnTo>
                    <a:pt x="765" y="35"/>
                  </a:lnTo>
                  <a:lnTo>
                    <a:pt x="776" y="31"/>
                  </a:lnTo>
                  <a:lnTo>
                    <a:pt x="790" y="26"/>
                  </a:lnTo>
                  <a:lnTo>
                    <a:pt x="800" y="22"/>
                  </a:lnTo>
                  <a:lnTo>
                    <a:pt x="814" y="18"/>
                  </a:lnTo>
                  <a:lnTo>
                    <a:pt x="830" y="13"/>
                  </a:lnTo>
                  <a:lnTo>
                    <a:pt x="848" y="6"/>
                  </a:lnTo>
                  <a:lnTo>
                    <a:pt x="861" y="0"/>
                  </a:lnTo>
                  <a:lnTo>
                    <a:pt x="873" y="15"/>
                  </a:lnTo>
                  <a:lnTo>
                    <a:pt x="885" y="29"/>
                  </a:lnTo>
                  <a:lnTo>
                    <a:pt x="896" y="39"/>
                  </a:lnTo>
                  <a:lnTo>
                    <a:pt x="911" y="54"/>
                  </a:lnTo>
                  <a:lnTo>
                    <a:pt x="930" y="72"/>
                  </a:lnTo>
                  <a:lnTo>
                    <a:pt x="950" y="91"/>
                  </a:lnTo>
                  <a:lnTo>
                    <a:pt x="970" y="108"/>
                  </a:lnTo>
                  <a:lnTo>
                    <a:pt x="986" y="122"/>
                  </a:lnTo>
                  <a:lnTo>
                    <a:pt x="996" y="132"/>
                  </a:lnTo>
                  <a:lnTo>
                    <a:pt x="1009" y="143"/>
                  </a:lnTo>
                  <a:lnTo>
                    <a:pt x="1023" y="157"/>
                  </a:lnTo>
                  <a:lnTo>
                    <a:pt x="1035" y="169"/>
                  </a:lnTo>
                  <a:lnTo>
                    <a:pt x="1043" y="180"/>
                  </a:lnTo>
                  <a:lnTo>
                    <a:pt x="1048" y="190"/>
                  </a:lnTo>
                  <a:lnTo>
                    <a:pt x="1054" y="204"/>
                  </a:lnTo>
                  <a:lnTo>
                    <a:pt x="1059" y="219"/>
                  </a:lnTo>
                  <a:lnTo>
                    <a:pt x="1062" y="233"/>
                  </a:lnTo>
                  <a:lnTo>
                    <a:pt x="1063" y="244"/>
                  </a:lnTo>
                  <a:lnTo>
                    <a:pt x="1061" y="256"/>
                  </a:lnTo>
                  <a:lnTo>
                    <a:pt x="1054" y="270"/>
                  </a:lnTo>
                  <a:lnTo>
                    <a:pt x="1047" y="283"/>
                  </a:lnTo>
                  <a:lnTo>
                    <a:pt x="1040" y="293"/>
                  </a:lnTo>
                  <a:lnTo>
                    <a:pt x="1032" y="301"/>
                  </a:lnTo>
                  <a:lnTo>
                    <a:pt x="1023" y="309"/>
                  </a:lnTo>
                  <a:lnTo>
                    <a:pt x="1012" y="317"/>
                  </a:lnTo>
                  <a:lnTo>
                    <a:pt x="1004" y="324"/>
                  </a:lnTo>
                  <a:lnTo>
                    <a:pt x="990" y="329"/>
                  </a:lnTo>
                  <a:lnTo>
                    <a:pt x="974" y="336"/>
                  </a:lnTo>
                  <a:lnTo>
                    <a:pt x="958" y="341"/>
                  </a:lnTo>
                  <a:lnTo>
                    <a:pt x="945" y="347"/>
                  </a:lnTo>
                  <a:lnTo>
                    <a:pt x="935" y="353"/>
                  </a:lnTo>
                  <a:lnTo>
                    <a:pt x="923" y="360"/>
                  </a:lnTo>
                  <a:lnTo>
                    <a:pt x="912" y="368"/>
                  </a:lnTo>
                  <a:lnTo>
                    <a:pt x="904" y="375"/>
                  </a:lnTo>
                  <a:lnTo>
                    <a:pt x="897" y="384"/>
                  </a:lnTo>
                  <a:lnTo>
                    <a:pt x="889" y="395"/>
                  </a:lnTo>
                  <a:lnTo>
                    <a:pt x="884" y="407"/>
                  </a:lnTo>
                  <a:lnTo>
                    <a:pt x="880" y="418"/>
                  </a:lnTo>
                  <a:lnTo>
                    <a:pt x="879" y="431"/>
                  </a:lnTo>
                  <a:lnTo>
                    <a:pt x="879" y="448"/>
                  </a:lnTo>
                  <a:lnTo>
                    <a:pt x="880" y="465"/>
                  </a:lnTo>
                  <a:lnTo>
                    <a:pt x="881" y="481"/>
                  </a:lnTo>
                  <a:lnTo>
                    <a:pt x="884" y="495"/>
                  </a:lnTo>
                  <a:lnTo>
                    <a:pt x="888" y="512"/>
                  </a:lnTo>
                  <a:lnTo>
                    <a:pt x="895" y="534"/>
                  </a:lnTo>
                  <a:lnTo>
                    <a:pt x="903" y="555"/>
                  </a:lnTo>
                  <a:lnTo>
                    <a:pt x="910" y="577"/>
                  </a:lnTo>
                  <a:lnTo>
                    <a:pt x="916" y="594"/>
                  </a:lnTo>
                  <a:lnTo>
                    <a:pt x="922" y="611"/>
                  </a:lnTo>
                  <a:lnTo>
                    <a:pt x="927" y="631"/>
                  </a:lnTo>
                  <a:lnTo>
                    <a:pt x="934" y="646"/>
                  </a:lnTo>
                  <a:lnTo>
                    <a:pt x="941" y="658"/>
                  </a:lnTo>
                  <a:lnTo>
                    <a:pt x="949" y="671"/>
                  </a:lnTo>
                  <a:lnTo>
                    <a:pt x="959" y="685"/>
                  </a:lnTo>
                  <a:lnTo>
                    <a:pt x="968" y="695"/>
                  </a:lnTo>
                  <a:lnTo>
                    <a:pt x="974" y="704"/>
                  </a:lnTo>
                  <a:lnTo>
                    <a:pt x="984" y="713"/>
                  </a:lnTo>
                  <a:lnTo>
                    <a:pt x="994" y="722"/>
                  </a:lnTo>
                  <a:lnTo>
                    <a:pt x="1004" y="726"/>
                  </a:lnTo>
                  <a:lnTo>
                    <a:pt x="1013" y="726"/>
                  </a:lnTo>
                  <a:lnTo>
                    <a:pt x="1024" y="724"/>
                  </a:lnTo>
                  <a:lnTo>
                    <a:pt x="1032" y="718"/>
                  </a:lnTo>
                  <a:lnTo>
                    <a:pt x="1038" y="712"/>
                  </a:lnTo>
                  <a:lnTo>
                    <a:pt x="1043" y="701"/>
                  </a:lnTo>
                  <a:lnTo>
                    <a:pt x="1048" y="694"/>
                  </a:lnTo>
                  <a:lnTo>
                    <a:pt x="1058" y="690"/>
                  </a:lnTo>
                  <a:lnTo>
                    <a:pt x="1073" y="687"/>
                  </a:lnTo>
                  <a:lnTo>
                    <a:pt x="1085" y="686"/>
                  </a:lnTo>
                  <a:lnTo>
                    <a:pt x="1094" y="690"/>
                  </a:lnTo>
                  <a:lnTo>
                    <a:pt x="1106" y="695"/>
                  </a:lnTo>
                  <a:lnTo>
                    <a:pt x="1116" y="701"/>
                  </a:lnTo>
                  <a:lnTo>
                    <a:pt x="1125" y="709"/>
                  </a:lnTo>
                  <a:lnTo>
                    <a:pt x="1136" y="718"/>
                  </a:lnTo>
                  <a:lnTo>
                    <a:pt x="1147" y="729"/>
                  </a:lnTo>
                  <a:lnTo>
                    <a:pt x="1156" y="737"/>
                  </a:lnTo>
                  <a:lnTo>
                    <a:pt x="1164" y="744"/>
                  </a:lnTo>
                  <a:lnTo>
                    <a:pt x="1174" y="752"/>
                  </a:lnTo>
                  <a:lnTo>
                    <a:pt x="1183" y="760"/>
                  </a:lnTo>
                  <a:lnTo>
                    <a:pt x="1191" y="764"/>
                  </a:lnTo>
                  <a:lnTo>
                    <a:pt x="1203" y="768"/>
                  </a:lnTo>
                  <a:lnTo>
                    <a:pt x="1220" y="771"/>
                  </a:lnTo>
                  <a:lnTo>
                    <a:pt x="1236" y="772"/>
                  </a:lnTo>
                  <a:lnTo>
                    <a:pt x="1249" y="772"/>
                  </a:lnTo>
                  <a:lnTo>
                    <a:pt x="1257" y="771"/>
                  </a:lnTo>
                  <a:lnTo>
                    <a:pt x="1268" y="767"/>
                  </a:lnTo>
                  <a:lnTo>
                    <a:pt x="1277" y="764"/>
                  </a:lnTo>
                  <a:lnTo>
                    <a:pt x="1287" y="762"/>
                  </a:lnTo>
                  <a:lnTo>
                    <a:pt x="1299" y="763"/>
                  </a:lnTo>
                  <a:lnTo>
                    <a:pt x="1314" y="766"/>
                  </a:lnTo>
                  <a:lnTo>
                    <a:pt x="1329" y="768"/>
                  </a:lnTo>
                  <a:lnTo>
                    <a:pt x="1341" y="772"/>
                  </a:lnTo>
                  <a:lnTo>
                    <a:pt x="1350" y="776"/>
                  </a:lnTo>
                  <a:lnTo>
                    <a:pt x="1360" y="783"/>
                  </a:lnTo>
                  <a:lnTo>
                    <a:pt x="1369" y="790"/>
                  </a:lnTo>
                  <a:lnTo>
                    <a:pt x="1379" y="795"/>
                  </a:lnTo>
                  <a:lnTo>
                    <a:pt x="1388" y="803"/>
                  </a:lnTo>
                  <a:lnTo>
                    <a:pt x="1401" y="814"/>
                  </a:lnTo>
                  <a:lnTo>
                    <a:pt x="1412" y="823"/>
                  </a:lnTo>
                  <a:lnTo>
                    <a:pt x="1423" y="833"/>
                  </a:lnTo>
                  <a:lnTo>
                    <a:pt x="1430" y="842"/>
                  </a:lnTo>
                  <a:lnTo>
                    <a:pt x="1438" y="853"/>
                  </a:lnTo>
                  <a:lnTo>
                    <a:pt x="1446" y="865"/>
                  </a:lnTo>
                  <a:lnTo>
                    <a:pt x="1453" y="875"/>
                  </a:lnTo>
                  <a:lnTo>
                    <a:pt x="1462" y="889"/>
                  </a:lnTo>
                  <a:lnTo>
                    <a:pt x="1473" y="908"/>
                  </a:lnTo>
                  <a:lnTo>
                    <a:pt x="1485" y="925"/>
                  </a:lnTo>
                  <a:lnTo>
                    <a:pt x="1496" y="938"/>
                  </a:lnTo>
                  <a:lnTo>
                    <a:pt x="1504" y="946"/>
                  </a:lnTo>
                  <a:lnTo>
                    <a:pt x="1513" y="955"/>
                  </a:lnTo>
                  <a:lnTo>
                    <a:pt x="1523" y="962"/>
                  </a:lnTo>
                  <a:lnTo>
                    <a:pt x="1534" y="966"/>
                  </a:lnTo>
                  <a:lnTo>
                    <a:pt x="1542" y="968"/>
                  </a:lnTo>
                  <a:lnTo>
                    <a:pt x="1551" y="965"/>
                  </a:lnTo>
                  <a:lnTo>
                    <a:pt x="1562" y="962"/>
                  </a:lnTo>
                  <a:lnTo>
                    <a:pt x="1570" y="958"/>
                  </a:lnTo>
                  <a:lnTo>
                    <a:pt x="1577" y="950"/>
                  </a:lnTo>
                  <a:lnTo>
                    <a:pt x="1585" y="939"/>
                  </a:lnTo>
                  <a:lnTo>
                    <a:pt x="1593" y="930"/>
                  </a:lnTo>
                  <a:lnTo>
                    <a:pt x="1598" y="926"/>
                  </a:lnTo>
                  <a:lnTo>
                    <a:pt x="1606" y="922"/>
                  </a:lnTo>
                  <a:lnTo>
                    <a:pt x="1614" y="918"/>
                  </a:lnTo>
                  <a:lnTo>
                    <a:pt x="1622" y="916"/>
                  </a:lnTo>
                  <a:lnTo>
                    <a:pt x="1631" y="919"/>
                  </a:lnTo>
                  <a:lnTo>
                    <a:pt x="1639" y="923"/>
                  </a:lnTo>
                  <a:lnTo>
                    <a:pt x="1648" y="929"/>
                  </a:lnTo>
                  <a:lnTo>
                    <a:pt x="1655" y="934"/>
                  </a:lnTo>
                  <a:lnTo>
                    <a:pt x="1660" y="942"/>
                  </a:lnTo>
                  <a:lnTo>
                    <a:pt x="1666" y="951"/>
                  </a:lnTo>
                  <a:lnTo>
                    <a:pt x="1672" y="958"/>
                  </a:lnTo>
                  <a:lnTo>
                    <a:pt x="1679" y="962"/>
                  </a:lnTo>
                  <a:lnTo>
                    <a:pt x="1687" y="966"/>
                  </a:lnTo>
                  <a:lnTo>
                    <a:pt x="1697" y="969"/>
                  </a:lnTo>
                  <a:lnTo>
                    <a:pt x="1705" y="969"/>
                  </a:lnTo>
                  <a:lnTo>
                    <a:pt x="1707" y="968"/>
                  </a:lnTo>
                  <a:lnTo>
                    <a:pt x="1711" y="965"/>
                  </a:lnTo>
                  <a:lnTo>
                    <a:pt x="1715" y="962"/>
                  </a:lnTo>
                  <a:lnTo>
                    <a:pt x="1718" y="960"/>
                  </a:lnTo>
                  <a:lnTo>
                    <a:pt x="1721" y="957"/>
                  </a:lnTo>
                  <a:lnTo>
                    <a:pt x="1722" y="949"/>
                  </a:lnTo>
                  <a:lnTo>
                    <a:pt x="1725" y="941"/>
                  </a:lnTo>
                  <a:lnTo>
                    <a:pt x="1728" y="933"/>
                  </a:lnTo>
                  <a:lnTo>
                    <a:pt x="1730" y="931"/>
                  </a:lnTo>
                  <a:lnTo>
                    <a:pt x="1734" y="931"/>
                  </a:lnTo>
                  <a:lnTo>
                    <a:pt x="1737" y="930"/>
                  </a:lnTo>
                  <a:lnTo>
                    <a:pt x="1741" y="930"/>
                  </a:lnTo>
                  <a:lnTo>
                    <a:pt x="1745" y="930"/>
                  </a:lnTo>
                  <a:lnTo>
                    <a:pt x="1753" y="933"/>
                  </a:lnTo>
                  <a:lnTo>
                    <a:pt x="1764" y="937"/>
                  </a:lnTo>
                  <a:lnTo>
                    <a:pt x="1773" y="941"/>
                  </a:lnTo>
                  <a:lnTo>
                    <a:pt x="1783" y="949"/>
                  </a:lnTo>
                  <a:lnTo>
                    <a:pt x="1794" y="958"/>
                  </a:lnTo>
                  <a:lnTo>
                    <a:pt x="1804" y="965"/>
                  </a:lnTo>
                  <a:lnTo>
                    <a:pt x="1812" y="969"/>
                  </a:lnTo>
                  <a:lnTo>
                    <a:pt x="1822" y="972"/>
                  </a:lnTo>
                  <a:lnTo>
                    <a:pt x="1831" y="972"/>
                  </a:lnTo>
                  <a:lnTo>
                    <a:pt x="1841" y="968"/>
                  </a:lnTo>
                  <a:lnTo>
                    <a:pt x="1850" y="961"/>
                  </a:lnTo>
                  <a:lnTo>
                    <a:pt x="1857" y="953"/>
                  </a:lnTo>
                  <a:lnTo>
                    <a:pt x="1858" y="945"/>
                  </a:lnTo>
                  <a:lnTo>
                    <a:pt x="1858" y="934"/>
                  </a:lnTo>
                  <a:lnTo>
                    <a:pt x="1857" y="923"/>
                  </a:lnTo>
                  <a:lnTo>
                    <a:pt x="1856" y="914"/>
                  </a:lnTo>
                  <a:lnTo>
                    <a:pt x="1853" y="904"/>
                  </a:lnTo>
                  <a:lnTo>
                    <a:pt x="1850" y="892"/>
                  </a:lnTo>
                  <a:lnTo>
                    <a:pt x="1848" y="880"/>
                  </a:lnTo>
                  <a:lnTo>
                    <a:pt x="1846" y="869"/>
                  </a:lnTo>
                  <a:lnTo>
                    <a:pt x="1848" y="860"/>
                  </a:lnTo>
                  <a:lnTo>
                    <a:pt x="1850" y="848"/>
                  </a:lnTo>
                  <a:lnTo>
                    <a:pt x="1854" y="836"/>
                  </a:lnTo>
                  <a:lnTo>
                    <a:pt x="1858" y="826"/>
                  </a:lnTo>
                  <a:lnTo>
                    <a:pt x="1861" y="822"/>
                  </a:lnTo>
                  <a:lnTo>
                    <a:pt x="1864" y="819"/>
                  </a:lnTo>
                  <a:lnTo>
                    <a:pt x="1869" y="811"/>
                  </a:lnTo>
                  <a:lnTo>
                    <a:pt x="1876" y="803"/>
                  </a:lnTo>
                  <a:lnTo>
                    <a:pt x="1884" y="794"/>
                  </a:lnTo>
                  <a:lnTo>
                    <a:pt x="1889" y="787"/>
                  </a:lnTo>
                  <a:lnTo>
                    <a:pt x="1900" y="780"/>
                  </a:lnTo>
                  <a:lnTo>
                    <a:pt x="1912" y="774"/>
                  </a:lnTo>
                  <a:lnTo>
                    <a:pt x="1926" y="766"/>
                  </a:lnTo>
                  <a:lnTo>
                    <a:pt x="1936" y="759"/>
                  </a:lnTo>
                  <a:lnTo>
                    <a:pt x="1943" y="751"/>
                  </a:lnTo>
                  <a:lnTo>
                    <a:pt x="1951" y="740"/>
                  </a:lnTo>
                  <a:lnTo>
                    <a:pt x="1959" y="732"/>
                  </a:lnTo>
                  <a:lnTo>
                    <a:pt x="1970" y="729"/>
                  </a:lnTo>
                  <a:lnTo>
                    <a:pt x="1986" y="726"/>
                  </a:lnTo>
                  <a:lnTo>
                    <a:pt x="2003" y="725"/>
                  </a:lnTo>
                  <a:lnTo>
                    <a:pt x="2016" y="725"/>
                  </a:lnTo>
                  <a:lnTo>
                    <a:pt x="2029" y="725"/>
                  </a:lnTo>
                  <a:lnTo>
                    <a:pt x="2047" y="726"/>
                  </a:lnTo>
                  <a:lnTo>
                    <a:pt x="2063" y="726"/>
                  </a:lnTo>
                  <a:lnTo>
                    <a:pt x="2078" y="728"/>
                  </a:lnTo>
                  <a:lnTo>
                    <a:pt x="2090" y="728"/>
                  </a:lnTo>
                  <a:lnTo>
                    <a:pt x="2106" y="728"/>
                  </a:lnTo>
                  <a:lnTo>
                    <a:pt x="2122" y="728"/>
                  </a:lnTo>
                  <a:lnTo>
                    <a:pt x="2136" y="729"/>
                  </a:lnTo>
                  <a:lnTo>
                    <a:pt x="2151" y="735"/>
                  </a:lnTo>
                  <a:lnTo>
                    <a:pt x="2168" y="743"/>
                  </a:lnTo>
                  <a:lnTo>
                    <a:pt x="2186" y="751"/>
                  </a:lnTo>
                  <a:lnTo>
                    <a:pt x="2201" y="757"/>
                  </a:lnTo>
                  <a:lnTo>
                    <a:pt x="2213" y="764"/>
                  </a:lnTo>
                  <a:lnTo>
                    <a:pt x="2229" y="770"/>
                  </a:lnTo>
                  <a:lnTo>
                    <a:pt x="2245" y="776"/>
                  </a:lnTo>
                  <a:lnTo>
                    <a:pt x="2257" y="783"/>
                  </a:lnTo>
                  <a:lnTo>
                    <a:pt x="2267" y="788"/>
                  </a:lnTo>
                  <a:lnTo>
                    <a:pt x="2277" y="797"/>
                  </a:lnTo>
                  <a:lnTo>
                    <a:pt x="2288" y="803"/>
                  </a:lnTo>
                  <a:lnTo>
                    <a:pt x="2298" y="811"/>
                  </a:lnTo>
                  <a:lnTo>
                    <a:pt x="2306" y="823"/>
                  </a:lnTo>
                  <a:lnTo>
                    <a:pt x="2314" y="841"/>
                  </a:lnTo>
                  <a:lnTo>
                    <a:pt x="2321" y="858"/>
                  </a:lnTo>
                  <a:lnTo>
                    <a:pt x="2329" y="875"/>
                  </a:lnTo>
                  <a:lnTo>
                    <a:pt x="2337" y="888"/>
                  </a:lnTo>
                  <a:lnTo>
                    <a:pt x="2343" y="895"/>
                  </a:lnTo>
                  <a:lnTo>
                    <a:pt x="2354" y="902"/>
                  </a:lnTo>
                  <a:lnTo>
                    <a:pt x="2365" y="908"/>
                  </a:lnTo>
                  <a:lnTo>
                    <a:pt x="2364" y="914"/>
                  </a:lnTo>
                  <a:lnTo>
                    <a:pt x="2362" y="918"/>
                  </a:lnTo>
                  <a:lnTo>
                    <a:pt x="2361" y="922"/>
                  </a:lnTo>
                  <a:lnTo>
                    <a:pt x="2362" y="931"/>
                  </a:lnTo>
                  <a:lnTo>
                    <a:pt x="2364" y="943"/>
                  </a:lnTo>
                  <a:lnTo>
                    <a:pt x="2368" y="957"/>
                  </a:lnTo>
                  <a:lnTo>
                    <a:pt x="2370" y="969"/>
                  </a:lnTo>
                  <a:lnTo>
                    <a:pt x="2373" y="978"/>
                  </a:lnTo>
                  <a:lnTo>
                    <a:pt x="2374" y="982"/>
                  </a:lnTo>
                  <a:lnTo>
                    <a:pt x="2373" y="986"/>
                  </a:lnTo>
                  <a:lnTo>
                    <a:pt x="2368" y="993"/>
                  </a:lnTo>
                  <a:lnTo>
                    <a:pt x="2361" y="1003"/>
                  </a:lnTo>
                  <a:lnTo>
                    <a:pt x="2354" y="1012"/>
                  </a:lnTo>
                  <a:lnTo>
                    <a:pt x="2349" y="1023"/>
                  </a:lnTo>
                  <a:lnTo>
                    <a:pt x="2347" y="1031"/>
                  </a:lnTo>
                  <a:lnTo>
                    <a:pt x="2349" y="1040"/>
                  </a:lnTo>
                  <a:lnTo>
                    <a:pt x="2354" y="1051"/>
                  </a:lnTo>
                  <a:lnTo>
                    <a:pt x="2362" y="1062"/>
                  </a:lnTo>
                  <a:lnTo>
                    <a:pt x="2369" y="1073"/>
                  </a:lnTo>
                  <a:lnTo>
                    <a:pt x="2377" y="1081"/>
                  </a:lnTo>
                  <a:lnTo>
                    <a:pt x="2384" y="1089"/>
                  </a:lnTo>
                  <a:lnTo>
                    <a:pt x="2395" y="1097"/>
                  </a:lnTo>
                  <a:lnTo>
                    <a:pt x="2405" y="1105"/>
                  </a:lnTo>
                  <a:lnTo>
                    <a:pt x="2415" y="1110"/>
                  </a:lnTo>
                  <a:lnTo>
                    <a:pt x="2427" y="1116"/>
                  </a:lnTo>
                  <a:lnTo>
                    <a:pt x="2440" y="1121"/>
                  </a:lnTo>
                  <a:lnTo>
                    <a:pt x="2455" y="1127"/>
                  </a:lnTo>
                  <a:lnTo>
                    <a:pt x="2466" y="1133"/>
                  </a:lnTo>
                  <a:lnTo>
                    <a:pt x="2473" y="1140"/>
                  </a:lnTo>
                  <a:lnTo>
                    <a:pt x="2481" y="1149"/>
                  </a:lnTo>
                  <a:lnTo>
                    <a:pt x="2488" y="1159"/>
                  </a:lnTo>
                  <a:lnTo>
                    <a:pt x="2490" y="1168"/>
                  </a:lnTo>
                  <a:lnTo>
                    <a:pt x="2486" y="1174"/>
                  </a:lnTo>
                  <a:lnTo>
                    <a:pt x="2478" y="1178"/>
                  </a:lnTo>
                  <a:lnTo>
                    <a:pt x="2469" y="1182"/>
                  </a:lnTo>
                  <a:lnTo>
                    <a:pt x="2462" y="1183"/>
                  </a:lnTo>
                  <a:lnTo>
                    <a:pt x="2450" y="1183"/>
                  </a:lnTo>
                  <a:lnTo>
                    <a:pt x="2436" y="1180"/>
                  </a:lnTo>
                  <a:lnTo>
                    <a:pt x="2426" y="1176"/>
                  </a:lnTo>
                  <a:lnTo>
                    <a:pt x="2419" y="1172"/>
                  </a:lnTo>
                  <a:lnTo>
                    <a:pt x="2411" y="1166"/>
                  </a:lnTo>
                  <a:lnTo>
                    <a:pt x="2404" y="1163"/>
                  </a:lnTo>
                  <a:lnTo>
                    <a:pt x="2395" y="1164"/>
                  </a:lnTo>
                  <a:lnTo>
                    <a:pt x="2384" y="1168"/>
                  </a:lnTo>
                  <a:lnTo>
                    <a:pt x="2373" y="1174"/>
                  </a:lnTo>
                  <a:lnTo>
                    <a:pt x="2365" y="1180"/>
                  </a:lnTo>
                  <a:lnTo>
                    <a:pt x="2360" y="1189"/>
                  </a:lnTo>
                  <a:lnTo>
                    <a:pt x="2361" y="1195"/>
                  </a:lnTo>
                  <a:lnTo>
                    <a:pt x="2365" y="1203"/>
                  </a:lnTo>
                  <a:lnTo>
                    <a:pt x="2370" y="1211"/>
                  </a:lnTo>
                  <a:lnTo>
                    <a:pt x="2372" y="1220"/>
                  </a:lnTo>
                  <a:lnTo>
                    <a:pt x="2366" y="1226"/>
                  </a:lnTo>
                  <a:lnTo>
                    <a:pt x="2358" y="1233"/>
                  </a:lnTo>
                  <a:lnTo>
                    <a:pt x="2350" y="1238"/>
                  </a:lnTo>
                  <a:lnTo>
                    <a:pt x="2339" y="1240"/>
                  </a:lnTo>
                  <a:lnTo>
                    <a:pt x="2326" y="1238"/>
                  </a:lnTo>
                  <a:lnTo>
                    <a:pt x="2316" y="1236"/>
                  </a:lnTo>
                  <a:lnTo>
                    <a:pt x="2314" y="1234"/>
                  </a:lnTo>
                  <a:lnTo>
                    <a:pt x="2310" y="1230"/>
                  </a:lnTo>
                  <a:lnTo>
                    <a:pt x="2307" y="1226"/>
                  </a:lnTo>
                  <a:lnTo>
                    <a:pt x="2303" y="1224"/>
                  </a:lnTo>
                  <a:lnTo>
                    <a:pt x="2300" y="1222"/>
                  </a:lnTo>
                  <a:lnTo>
                    <a:pt x="2292" y="1221"/>
                  </a:lnTo>
                  <a:lnTo>
                    <a:pt x="2283" y="1222"/>
                  </a:lnTo>
                  <a:lnTo>
                    <a:pt x="2275" y="1225"/>
                  </a:lnTo>
                  <a:lnTo>
                    <a:pt x="2269" y="1230"/>
                  </a:lnTo>
                  <a:lnTo>
                    <a:pt x="2267" y="1237"/>
                  </a:lnTo>
                  <a:lnTo>
                    <a:pt x="2268" y="1245"/>
                  </a:lnTo>
                  <a:lnTo>
                    <a:pt x="2271" y="1255"/>
                  </a:lnTo>
                  <a:lnTo>
                    <a:pt x="2273" y="1261"/>
                  </a:lnTo>
                  <a:lnTo>
                    <a:pt x="2280" y="1268"/>
                  </a:lnTo>
                  <a:lnTo>
                    <a:pt x="2291" y="1273"/>
                  </a:lnTo>
                  <a:lnTo>
                    <a:pt x="2300" y="1279"/>
                  </a:lnTo>
                  <a:lnTo>
                    <a:pt x="2308" y="1284"/>
                  </a:lnTo>
                  <a:lnTo>
                    <a:pt x="2315" y="1295"/>
                  </a:lnTo>
                  <a:lnTo>
                    <a:pt x="2321" y="1310"/>
                  </a:lnTo>
                  <a:lnTo>
                    <a:pt x="2325" y="1325"/>
                  </a:lnTo>
                  <a:lnTo>
                    <a:pt x="2326" y="1337"/>
                  </a:lnTo>
                  <a:lnTo>
                    <a:pt x="2322" y="1346"/>
                  </a:lnTo>
                  <a:lnTo>
                    <a:pt x="2316" y="1356"/>
                  </a:lnTo>
                  <a:lnTo>
                    <a:pt x="2310" y="1365"/>
                  </a:lnTo>
                  <a:lnTo>
                    <a:pt x="2307" y="1374"/>
                  </a:lnTo>
                  <a:lnTo>
                    <a:pt x="2307" y="1388"/>
                  </a:lnTo>
                  <a:lnTo>
                    <a:pt x="2310" y="1404"/>
                  </a:lnTo>
                  <a:lnTo>
                    <a:pt x="2314" y="1422"/>
                  </a:lnTo>
                  <a:lnTo>
                    <a:pt x="2318" y="1438"/>
                  </a:lnTo>
                  <a:lnTo>
                    <a:pt x="2322" y="1451"/>
                  </a:lnTo>
                  <a:lnTo>
                    <a:pt x="2323" y="1462"/>
                  </a:lnTo>
                  <a:lnTo>
                    <a:pt x="2326" y="1474"/>
                  </a:lnTo>
                  <a:lnTo>
                    <a:pt x="2330" y="1486"/>
                  </a:lnTo>
                  <a:lnTo>
                    <a:pt x="2334" y="1496"/>
                  </a:lnTo>
                  <a:lnTo>
                    <a:pt x="2342" y="1501"/>
                  </a:lnTo>
                  <a:lnTo>
                    <a:pt x="2354" y="1504"/>
                  </a:lnTo>
                  <a:lnTo>
                    <a:pt x="2366" y="1508"/>
                  </a:lnTo>
                  <a:lnTo>
                    <a:pt x="2376" y="1511"/>
                  </a:lnTo>
                  <a:lnTo>
                    <a:pt x="2385" y="1517"/>
                  </a:lnTo>
                  <a:lnTo>
                    <a:pt x="2396" y="1525"/>
                  </a:lnTo>
                  <a:lnTo>
                    <a:pt x="2407" y="1533"/>
                  </a:lnTo>
                  <a:lnTo>
                    <a:pt x="2415" y="1540"/>
                  </a:lnTo>
                  <a:lnTo>
                    <a:pt x="2427" y="1551"/>
                  </a:lnTo>
                  <a:lnTo>
                    <a:pt x="2440" y="1563"/>
                  </a:lnTo>
                  <a:lnTo>
                    <a:pt x="2455" y="1578"/>
                  </a:lnTo>
                  <a:lnTo>
                    <a:pt x="2469" y="1590"/>
                  </a:lnTo>
                  <a:lnTo>
                    <a:pt x="2482" y="1598"/>
                  </a:lnTo>
                  <a:lnTo>
                    <a:pt x="2496" y="1605"/>
                  </a:lnTo>
                  <a:lnTo>
                    <a:pt x="2515" y="1612"/>
                  </a:lnTo>
                  <a:lnTo>
                    <a:pt x="2533" y="1617"/>
                  </a:lnTo>
                  <a:lnTo>
                    <a:pt x="2550" y="1620"/>
                  </a:lnTo>
                  <a:lnTo>
                    <a:pt x="2564" y="1620"/>
                  </a:lnTo>
                  <a:lnTo>
                    <a:pt x="2582" y="1618"/>
                  </a:lnTo>
                  <a:lnTo>
                    <a:pt x="2599" y="1617"/>
                  </a:lnTo>
                  <a:lnTo>
                    <a:pt x="2617" y="1616"/>
                  </a:lnTo>
                  <a:lnTo>
                    <a:pt x="2632" y="1614"/>
                  </a:lnTo>
                  <a:lnTo>
                    <a:pt x="2651" y="1614"/>
                  </a:lnTo>
                  <a:lnTo>
                    <a:pt x="2675" y="1616"/>
                  </a:lnTo>
                  <a:lnTo>
                    <a:pt x="2698" y="1617"/>
                  </a:lnTo>
                  <a:lnTo>
                    <a:pt x="2718" y="1621"/>
                  </a:lnTo>
                  <a:lnTo>
                    <a:pt x="2733" y="1625"/>
                  </a:lnTo>
                  <a:lnTo>
                    <a:pt x="2749" y="1630"/>
                  </a:lnTo>
                  <a:lnTo>
                    <a:pt x="2768" y="1638"/>
                  </a:lnTo>
                  <a:lnTo>
                    <a:pt x="2784" y="1645"/>
                  </a:lnTo>
                  <a:lnTo>
                    <a:pt x="2798" y="1651"/>
                  </a:lnTo>
                  <a:lnTo>
                    <a:pt x="2811" y="1659"/>
                  </a:lnTo>
                  <a:lnTo>
                    <a:pt x="2827" y="1668"/>
                  </a:lnTo>
                  <a:lnTo>
                    <a:pt x="2845" y="1678"/>
                  </a:lnTo>
                  <a:lnTo>
                    <a:pt x="2861" y="1686"/>
                  </a:lnTo>
                  <a:lnTo>
                    <a:pt x="2876" y="1692"/>
                  </a:lnTo>
                  <a:lnTo>
                    <a:pt x="2887" y="1696"/>
                  </a:lnTo>
                  <a:lnTo>
                    <a:pt x="2901" y="1700"/>
                  </a:lnTo>
                  <a:lnTo>
                    <a:pt x="2916" y="1703"/>
                  </a:lnTo>
                  <a:lnTo>
                    <a:pt x="2931" y="1706"/>
                  </a:lnTo>
                  <a:lnTo>
                    <a:pt x="2943" y="1704"/>
                  </a:lnTo>
                  <a:lnTo>
                    <a:pt x="2954" y="1698"/>
                  </a:lnTo>
                  <a:lnTo>
                    <a:pt x="2966" y="1687"/>
                  </a:lnTo>
                  <a:lnTo>
                    <a:pt x="2978" y="1674"/>
                  </a:lnTo>
                  <a:lnTo>
                    <a:pt x="2988" y="1660"/>
                  </a:lnTo>
                  <a:lnTo>
                    <a:pt x="2997" y="1649"/>
                  </a:lnTo>
                  <a:lnTo>
                    <a:pt x="3004" y="1637"/>
                  </a:lnTo>
                  <a:lnTo>
                    <a:pt x="3011" y="1621"/>
                  </a:lnTo>
                  <a:lnTo>
                    <a:pt x="3019" y="1605"/>
                  </a:lnTo>
                  <a:lnTo>
                    <a:pt x="3028" y="1594"/>
                  </a:lnTo>
                  <a:lnTo>
                    <a:pt x="3036" y="1587"/>
                  </a:lnTo>
                  <a:lnTo>
                    <a:pt x="3048" y="1581"/>
                  </a:lnTo>
                  <a:lnTo>
                    <a:pt x="3062" y="1574"/>
                  </a:lnTo>
                  <a:lnTo>
                    <a:pt x="3074" y="1571"/>
                  </a:lnTo>
                  <a:lnTo>
                    <a:pt x="3083" y="1572"/>
                  </a:lnTo>
                  <a:lnTo>
                    <a:pt x="3091" y="1579"/>
                  </a:lnTo>
                  <a:lnTo>
                    <a:pt x="3097" y="1591"/>
                  </a:lnTo>
                  <a:lnTo>
                    <a:pt x="3101" y="1606"/>
                  </a:lnTo>
                  <a:lnTo>
                    <a:pt x="3105" y="1621"/>
                  </a:lnTo>
                  <a:lnTo>
                    <a:pt x="3108" y="1633"/>
                  </a:lnTo>
                  <a:lnTo>
                    <a:pt x="3109" y="1647"/>
                  </a:lnTo>
                  <a:lnTo>
                    <a:pt x="3109" y="1663"/>
                  </a:lnTo>
                  <a:lnTo>
                    <a:pt x="3109" y="1679"/>
                  </a:lnTo>
                  <a:lnTo>
                    <a:pt x="3110" y="1695"/>
                  </a:lnTo>
                  <a:lnTo>
                    <a:pt x="3114" y="1707"/>
                  </a:lnTo>
                  <a:lnTo>
                    <a:pt x="3122" y="1715"/>
                  </a:lnTo>
                  <a:lnTo>
                    <a:pt x="3135" y="1722"/>
                  </a:lnTo>
                  <a:lnTo>
                    <a:pt x="3148" y="1729"/>
                  </a:lnTo>
                  <a:lnTo>
                    <a:pt x="3163" y="1735"/>
                  </a:lnTo>
                  <a:lnTo>
                    <a:pt x="3175" y="1742"/>
                  </a:lnTo>
                  <a:lnTo>
                    <a:pt x="3183" y="1750"/>
                  </a:lnTo>
                  <a:lnTo>
                    <a:pt x="3184" y="1758"/>
                  </a:lnTo>
                  <a:lnTo>
                    <a:pt x="3183" y="1769"/>
                  </a:lnTo>
                  <a:lnTo>
                    <a:pt x="3182" y="1781"/>
                  </a:lnTo>
                  <a:lnTo>
                    <a:pt x="3180" y="1791"/>
                  </a:lnTo>
                  <a:lnTo>
                    <a:pt x="3183" y="1799"/>
                  </a:lnTo>
                  <a:lnTo>
                    <a:pt x="3190" y="1807"/>
                  </a:lnTo>
                  <a:lnTo>
                    <a:pt x="3202" y="1814"/>
                  </a:lnTo>
                  <a:lnTo>
                    <a:pt x="3215" y="1819"/>
                  </a:lnTo>
                  <a:lnTo>
                    <a:pt x="3230" y="1824"/>
                  </a:lnTo>
                  <a:lnTo>
                    <a:pt x="3242" y="1830"/>
                  </a:lnTo>
                  <a:lnTo>
                    <a:pt x="3253" y="1837"/>
                  </a:lnTo>
                  <a:lnTo>
                    <a:pt x="3263" y="1847"/>
                  </a:lnTo>
                  <a:lnTo>
                    <a:pt x="3272" y="1862"/>
                  </a:lnTo>
                  <a:lnTo>
                    <a:pt x="3281" y="1877"/>
                  </a:lnTo>
                  <a:lnTo>
                    <a:pt x="3287" y="1890"/>
                  </a:lnTo>
                  <a:close/>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30" name="Gelderland">
              <a:extLst>
                <a:ext uri="{FF2B5EF4-FFF2-40B4-BE49-F238E27FC236}">
                  <a16:creationId xmlns:a16="http://schemas.microsoft.com/office/drawing/2014/main" id="{94BBF10B-5D80-369C-EE85-2F1D677574C8}"/>
                </a:ext>
              </a:extLst>
            </p:cNvPr>
            <p:cNvSpPr>
              <a:spLocks/>
            </p:cNvSpPr>
            <p:nvPr/>
          </p:nvSpPr>
          <p:spPr bwMode="auto">
            <a:xfrm>
              <a:off x="5797738" y="2731442"/>
              <a:ext cx="2172951" cy="1504458"/>
            </a:xfrm>
            <a:custGeom>
              <a:avLst/>
              <a:gdLst>
                <a:gd name="T0" fmla="*/ 176 w 4710"/>
                <a:gd name="T1" fmla="*/ 2762 h 3262"/>
                <a:gd name="T2" fmla="*/ 300 w 4710"/>
                <a:gd name="T3" fmla="*/ 2597 h 3262"/>
                <a:gd name="T4" fmla="*/ 469 w 4710"/>
                <a:gd name="T5" fmla="*/ 2328 h 3262"/>
                <a:gd name="T6" fmla="*/ 674 w 4710"/>
                <a:gd name="T7" fmla="*/ 2309 h 3262"/>
                <a:gd name="T8" fmla="*/ 926 w 4710"/>
                <a:gd name="T9" fmla="*/ 2286 h 3262"/>
                <a:gd name="T10" fmla="*/ 1157 w 4710"/>
                <a:gd name="T11" fmla="*/ 2240 h 3262"/>
                <a:gd name="T12" fmla="*/ 1458 w 4710"/>
                <a:gd name="T13" fmla="*/ 2382 h 3262"/>
                <a:gd name="T14" fmla="*/ 1558 w 4710"/>
                <a:gd name="T15" fmla="*/ 2243 h 3262"/>
                <a:gd name="T16" fmla="*/ 1431 w 4710"/>
                <a:gd name="T17" fmla="*/ 1999 h 3262"/>
                <a:gd name="T18" fmla="*/ 1377 w 4710"/>
                <a:gd name="T19" fmla="*/ 1743 h 3262"/>
                <a:gd name="T20" fmla="*/ 1222 w 4710"/>
                <a:gd name="T21" fmla="*/ 1878 h 3262"/>
                <a:gd name="T22" fmla="*/ 1284 w 4710"/>
                <a:gd name="T23" fmla="*/ 1708 h 3262"/>
                <a:gd name="T24" fmla="*/ 1075 w 4710"/>
                <a:gd name="T25" fmla="*/ 1516 h 3262"/>
                <a:gd name="T26" fmla="*/ 1070 w 4710"/>
                <a:gd name="T27" fmla="*/ 1326 h 3262"/>
                <a:gd name="T28" fmla="*/ 1079 w 4710"/>
                <a:gd name="T29" fmla="*/ 1149 h 3262"/>
                <a:gd name="T30" fmla="*/ 1396 w 4710"/>
                <a:gd name="T31" fmla="*/ 1017 h 3262"/>
                <a:gd name="T32" fmla="*/ 1515 w 4710"/>
                <a:gd name="T33" fmla="*/ 763 h 3262"/>
                <a:gd name="T34" fmla="*/ 1706 w 4710"/>
                <a:gd name="T35" fmla="*/ 609 h 3262"/>
                <a:gd name="T36" fmla="*/ 2025 w 4710"/>
                <a:gd name="T37" fmla="*/ 364 h 3262"/>
                <a:gd name="T38" fmla="*/ 2170 w 4710"/>
                <a:gd name="T39" fmla="*/ 24 h 3262"/>
                <a:gd name="T40" fmla="*/ 2365 w 4710"/>
                <a:gd name="T41" fmla="*/ 167 h 3262"/>
                <a:gd name="T42" fmla="*/ 2591 w 4710"/>
                <a:gd name="T43" fmla="*/ 47 h 3262"/>
                <a:gd name="T44" fmla="*/ 2800 w 4710"/>
                <a:gd name="T45" fmla="*/ 255 h 3262"/>
                <a:gd name="T46" fmla="*/ 2849 w 4710"/>
                <a:gd name="T47" fmla="*/ 586 h 3262"/>
                <a:gd name="T48" fmla="*/ 2762 w 4710"/>
                <a:gd name="T49" fmla="*/ 720 h 3262"/>
                <a:gd name="T50" fmla="*/ 2837 w 4710"/>
                <a:gd name="T51" fmla="*/ 953 h 3262"/>
                <a:gd name="T52" fmla="*/ 2990 w 4710"/>
                <a:gd name="T53" fmla="*/ 1190 h 3262"/>
                <a:gd name="T54" fmla="*/ 3335 w 4710"/>
                <a:gd name="T55" fmla="*/ 1213 h 3262"/>
                <a:gd name="T56" fmla="*/ 3614 w 4710"/>
                <a:gd name="T57" fmla="*/ 1168 h 3262"/>
                <a:gd name="T58" fmla="*/ 3904 w 4710"/>
                <a:gd name="T59" fmla="*/ 1419 h 3262"/>
                <a:gd name="T60" fmla="*/ 4090 w 4710"/>
                <a:gd name="T61" fmla="*/ 1434 h 3262"/>
                <a:gd name="T62" fmla="*/ 4237 w 4710"/>
                <a:gd name="T63" fmla="*/ 1436 h 3262"/>
                <a:gd name="T64" fmla="*/ 4366 w 4710"/>
                <a:gd name="T65" fmla="*/ 1648 h 3262"/>
                <a:gd name="T66" fmla="*/ 4436 w 4710"/>
                <a:gd name="T67" fmla="*/ 1811 h 3262"/>
                <a:gd name="T68" fmla="*/ 4389 w 4710"/>
                <a:gd name="T69" fmla="*/ 1976 h 3262"/>
                <a:gd name="T70" fmla="*/ 4676 w 4710"/>
                <a:gd name="T71" fmla="*/ 2169 h 3262"/>
                <a:gd name="T72" fmla="*/ 4599 w 4710"/>
                <a:gd name="T73" fmla="*/ 2362 h 3262"/>
                <a:gd name="T74" fmla="*/ 4374 w 4710"/>
                <a:gd name="T75" fmla="*/ 2488 h 3262"/>
                <a:gd name="T76" fmla="*/ 4078 w 4710"/>
                <a:gd name="T77" fmla="*/ 2593 h 3262"/>
                <a:gd name="T78" fmla="*/ 3849 w 4710"/>
                <a:gd name="T79" fmla="*/ 2729 h 3262"/>
                <a:gd name="T80" fmla="*/ 3651 w 4710"/>
                <a:gd name="T81" fmla="*/ 2686 h 3262"/>
                <a:gd name="T82" fmla="*/ 3630 w 4710"/>
                <a:gd name="T83" fmla="*/ 2767 h 3262"/>
                <a:gd name="T84" fmla="*/ 3493 w 4710"/>
                <a:gd name="T85" fmla="*/ 2781 h 3262"/>
                <a:gd name="T86" fmla="*/ 3310 w 4710"/>
                <a:gd name="T87" fmla="*/ 2684 h 3262"/>
                <a:gd name="T88" fmla="*/ 3086 w 4710"/>
                <a:gd name="T89" fmla="*/ 2659 h 3262"/>
                <a:gd name="T90" fmla="*/ 2912 w 4710"/>
                <a:gd name="T91" fmla="*/ 2556 h 3262"/>
                <a:gd name="T92" fmla="*/ 2986 w 4710"/>
                <a:gd name="T93" fmla="*/ 2716 h 3262"/>
                <a:gd name="T94" fmla="*/ 2807 w 4710"/>
                <a:gd name="T95" fmla="*/ 2762 h 3262"/>
                <a:gd name="T96" fmla="*/ 2621 w 4710"/>
                <a:gd name="T97" fmla="*/ 2839 h 3262"/>
                <a:gd name="T98" fmla="*/ 2455 w 4710"/>
                <a:gd name="T99" fmla="*/ 2938 h 3262"/>
                <a:gd name="T100" fmla="*/ 2490 w 4710"/>
                <a:gd name="T101" fmla="*/ 3148 h 3262"/>
                <a:gd name="T102" fmla="*/ 2339 w 4710"/>
                <a:gd name="T103" fmla="*/ 3187 h 3262"/>
                <a:gd name="T104" fmla="*/ 2202 w 4710"/>
                <a:gd name="T105" fmla="*/ 3140 h 3262"/>
                <a:gd name="T106" fmla="*/ 1986 w 4710"/>
                <a:gd name="T107" fmla="*/ 3212 h 3262"/>
                <a:gd name="T108" fmla="*/ 1734 w 4710"/>
                <a:gd name="T109" fmla="*/ 3030 h 3262"/>
                <a:gd name="T110" fmla="*/ 1420 w 4710"/>
                <a:gd name="T111" fmla="*/ 2906 h 3262"/>
                <a:gd name="T112" fmla="*/ 1210 w 4710"/>
                <a:gd name="T113" fmla="*/ 2919 h 3262"/>
                <a:gd name="T114" fmla="*/ 1001 w 4710"/>
                <a:gd name="T115" fmla="*/ 2967 h 3262"/>
                <a:gd name="T116" fmla="*/ 899 w 4710"/>
                <a:gd name="T117" fmla="*/ 3187 h 3262"/>
                <a:gd name="T118" fmla="*/ 551 w 4710"/>
                <a:gd name="T119" fmla="*/ 3256 h 3262"/>
                <a:gd name="T120" fmla="*/ 314 w 4710"/>
                <a:gd name="T121" fmla="*/ 3113 h 3262"/>
                <a:gd name="T122" fmla="*/ 162 w 4710"/>
                <a:gd name="T123" fmla="*/ 3100 h 3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710" h="3262">
                  <a:moveTo>
                    <a:pt x="8" y="2933"/>
                  </a:moveTo>
                  <a:lnTo>
                    <a:pt x="3" y="2919"/>
                  </a:lnTo>
                  <a:lnTo>
                    <a:pt x="0" y="2907"/>
                  </a:lnTo>
                  <a:lnTo>
                    <a:pt x="1" y="2896"/>
                  </a:lnTo>
                  <a:lnTo>
                    <a:pt x="4" y="2884"/>
                  </a:lnTo>
                  <a:lnTo>
                    <a:pt x="8" y="2872"/>
                  </a:lnTo>
                  <a:lnTo>
                    <a:pt x="12" y="2861"/>
                  </a:lnTo>
                  <a:lnTo>
                    <a:pt x="15" y="2855"/>
                  </a:lnTo>
                  <a:lnTo>
                    <a:pt x="17" y="2847"/>
                  </a:lnTo>
                  <a:lnTo>
                    <a:pt x="21" y="2840"/>
                  </a:lnTo>
                  <a:lnTo>
                    <a:pt x="31" y="2829"/>
                  </a:lnTo>
                  <a:lnTo>
                    <a:pt x="43" y="2817"/>
                  </a:lnTo>
                  <a:lnTo>
                    <a:pt x="56" y="2806"/>
                  </a:lnTo>
                  <a:lnTo>
                    <a:pt x="71" y="2795"/>
                  </a:lnTo>
                  <a:lnTo>
                    <a:pt x="82" y="2789"/>
                  </a:lnTo>
                  <a:lnTo>
                    <a:pt x="100" y="2782"/>
                  </a:lnTo>
                  <a:lnTo>
                    <a:pt x="120" y="2778"/>
                  </a:lnTo>
                  <a:lnTo>
                    <a:pt x="141" y="2773"/>
                  </a:lnTo>
                  <a:lnTo>
                    <a:pt x="158" y="2769"/>
                  </a:lnTo>
                  <a:lnTo>
                    <a:pt x="176" y="2762"/>
                  </a:lnTo>
                  <a:lnTo>
                    <a:pt x="197" y="2754"/>
                  </a:lnTo>
                  <a:lnTo>
                    <a:pt x="220" y="2744"/>
                  </a:lnTo>
                  <a:lnTo>
                    <a:pt x="240" y="2735"/>
                  </a:lnTo>
                  <a:lnTo>
                    <a:pt x="256" y="2727"/>
                  </a:lnTo>
                  <a:lnTo>
                    <a:pt x="267" y="2720"/>
                  </a:lnTo>
                  <a:lnTo>
                    <a:pt x="280" y="2712"/>
                  </a:lnTo>
                  <a:lnTo>
                    <a:pt x="292" y="2703"/>
                  </a:lnTo>
                  <a:lnTo>
                    <a:pt x="299" y="2693"/>
                  </a:lnTo>
                  <a:lnTo>
                    <a:pt x="300" y="2686"/>
                  </a:lnTo>
                  <a:lnTo>
                    <a:pt x="300" y="2677"/>
                  </a:lnTo>
                  <a:lnTo>
                    <a:pt x="299" y="2667"/>
                  </a:lnTo>
                  <a:lnTo>
                    <a:pt x="298" y="2659"/>
                  </a:lnTo>
                  <a:lnTo>
                    <a:pt x="294" y="2654"/>
                  </a:lnTo>
                  <a:lnTo>
                    <a:pt x="288" y="2647"/>
                  </a:lnTo>
                  <a:lnTo>
                    <a:pt x="283" y="2641"/>
                  </a:lnTo>
                  <a:lnTo>
                    <a:pt x="280" y="2635"/>
                  </a:lnTo>
                  <a:lnTo>
                    <a:pt x="283" y="2626"/>
                  </a:lnTo>
                  <a:lnTo>
                    <a:pt x="288" y="2615"/>
                  </a:lnTo>
                  <a:lnTo>
                    <a:pt x="295" y="2606"/>
                  </a:lnTo>
                  <a:lnTo>
                    <a:pt x="300" y="2597"/>
                  </a:lnTo>
                  <a:lnTo>
                    <a:pt x="310" y="2584"/>
                  </a:lnTo>
                  <a:lnTo>
                    <a:pt x="322" y="2569"/>
                  </a:lnTo>
                  <a:lnTo>
                    <a:pt x="335" y="2553"/>
                  </a:lnTo>
                  <a:lnTo>
                    <a:pt x="346" y="2537"/>
                  </a:lnTo>
                  <a:lnTo>
                    <a:pt x="356" y="2525"/>
                  </a:lnTo>
                  <a:lnTo>
                    <a:pt x="364" y="2511"/>
                  </a:lnTo>
                  <a:lnTo>
                    <a:pt x="372" y="2494"/>
                  </a:lnTo>
                  <a:lnTo>
                    <a:pt x="380" y="2478"/>
                  </a:lnTo>
                  <a:lnTo>
                    <a:pt x="387" y="2463"/>
                  </a:lnTo>
                  <a:lnTo>
                    <a:pt x="393" y="2447"/>
                  </a:lnTo>
                  <a:lnTo>
                    <a:pt x="400" y="2426"/>
                  </a:lnTo>
                  <a:lnTo>
                    <a:pt x="407" y="2403"/>
                  </a:lnTo>
                  <a:lnTo>
                    <a:pt x="415" y="2383"/>
                  </a:lnTo>
                  <a:lnTo>
                    <a:pt x="422" y="2368"/>
                  </a:lnTo>
                  <a:lnTo>
                    <a:pt x="428" y="2359"/>
                  </a:lnTo>
                  <a:lnTo>
                    <a:pt x="438" y="2348"/>
                  </a:lnTo>
                  <a:lnTo>
                    <a:pt x="447" y="2339"/>
                  </a:lnTo>
                  <a:lnTo>
                    <a:pt x="457" y="2331"/>
                  </a:lnTo>
                  <a:lnTo>
                    <a:pt x="459" y="2331"/>
                  </a:lnTo>
                  <a:lnTo>
                    <a:pt x="469" y="2328"/>
                  </a:lnTo>
                  <a:lnTo>
                    <a:pt x="482" y="2329"/>
                  </a:lnTo>
                  <a:lnTo>
                    <a:pt x="494" y="2331"/>
                  </a:lnTo>
                  <a:lnTo>
                    <a:pt x="505" y="2332"/>
                  </a:lnTo>
                  <a:lnTo>
                    <a:pt x="515" y="2333"/>
                  </a:lnTo>
                  <a:lnTo>
                    <a:pt x="527" y="2335"/>
                  </a:lnTo>
                  <a:lnTo>
                    <a:pt x="540" y="2337"/>
                  </a:lnTo>
                  <a:lnTo>
                    <a:pt x="552" y="2337"/>
                  </a:lnTo>
                  <a:lnTo>
                    <a:pt x="562" y="2336"/>
                  </a:lnTo>
                  <a:lnTo>
                    <a:pt x="570" y="2328"/>
                  </a:lnTo>
                  <a:lnTo>
                    <a:pt x="579" y="2317"/>
                  </a:lnTo>
                  <a:lnTo>
                    <a:pt x="587" y="2305"/>
                  </a:lnTo>
                  <a:lnTo>
                    <a:pt x="596" y="2296"/>
                  </a:lnTo>
                  <a:lnTo>
                    <a:pt x="604" y="2290"/>
                  </a:lnTo>
                  <a:lnTo>
                    <a:pt x="614" y="2285"/>
                  </a:lnTo>
                  <a:lnTo>
                    <a:pt x="625" y="2280"/>
                  </a:lnTo>
                  <a:lnTo>
                    <a:pt x="635" y="2278"/>
                  </a:lnTo>
                  <a:lnTo>
                    <a:pt x="644" y="2282"/>
                  </a:lnTo>
                  <a:lnTo>
                    <a:pt x="655" y="2292"/>
                  </a:lnTo>
                  <a:lnTo>
                    <a:pt x="664" y="2301"/>
                  </a:lnTo>
                  <a:lnTo>
                    <a:pt x="674" y="2309"/>
                  </a:lnTo>
                  <a:lnTo>
                    <a:pt x="684" y="2316"/>
                  </a:lnTo>
                  <a:lnTo>
                    <a:pt x="698" y="2324"/>
                  </a:lnTo>
                  <a:lnTo>
                    <a:pt x="713" y="2331"/>
                  </a:lnTo>
                  <a:lnTo>
                    <a:pt x="725" y="2337"/>
                  </a:lnTo>
                  <a:lnTo>
                    <a:pt x="734" y="2341"/>
                  </a:lnTo>
                  <a:lnTo>
                    <a:pt x="748" y="2347"/>
                  </a:lnTo>
                  <a:lnTo>
                    <a:pt x="761" y="2352"/>
                  </a:lnTo>
                  <a:lnTo>
                    <a:pt x="772" y="2355"/>
                  </a:lnTo>
                  <a:lnTo>
                    <a:pt x="787" y="2354"/>
                  </a:lnTo>
                  <a:lnTo>
                    <a:pt x="804" y="2351"/>
                  </a:lnTo>
                  <a:lnTo>
                    <a:pt x="822" y="2346"/>
                  </a:lnTo>
                  <a:lnTo>
                    <a:pt x="837" y="2340"/>
                  </a:lnTo>
                  <a:lnTo>
                    <a:pt x="845" y="2332"/>
                  </a:lnTo>
                  <a:lnTo>
                    <a:pt x="856" y="2320"/>
                  </a:lnTo>
                  <a:lnTo>
                    <a:pt x="865" y="2309"/>
                  </a:lnTo>
                  <a:lnTo>
                    <a:pt x="874" y="2301"/>
                  </a:lnTo>
                  <a:lnTo>
                    <a:pt x="885" y="2296"/>
                  </a:lnTo>
                  <a:lnTo>
                    <a:pt x="900" y="2292"/>
                  </a:lnTo>
                  <a:lnTo>
                    <a:pt x="914" y="2288"/>
                  </a:lnTo>
                  <a:lnTo>
                    <a:pt x="926" y="2286"/>
                  </a:lnTo>
                  <a:lnTo>
                    <a:pt x="939" y="2286"/>
                  </a:lnTo>
                  <a:lnTo>
                    <a:pt x="955" y="2286"/>
                  </a:lnTo>
                  <a:lnTo>
                    <a:pt x="969" y="2289"/>
                  </a:lnTo>
                  <a:lnTo>
                    <a:pt x="978" y="2293"/>
                  </a:lnTo>
                  <a:lnTo>
                    <a:pt x="990" y="2300"/>
                  </a:lnTo>
                  <a:lnTo>
                    <a:pt x="1002" y="2305"/>
                  </a:lnTo>
                  <a:lnTo>
                    <a:pt x="1013" y="2309"/>
                  </a:lnTo>
                  <a:lnTo>
                    <a:pt x="1023" y="2308"/>
                  </a:lnTo>
                  <a:lnTo>
                    <a:pt x="1035" y="2305"/>
                  </a:lnTo>
                  <a:lnTo>
                    <a:pt x="1046" y="2302"/>
                  </a:lnTo>
                  <a:lnTo>
                    <a:pt x="1056" y="2300"/>
                  </a:lnTo>
                  <a:lnTo>
                    <a:pt x="1067" y="2294"/>
                  </a:lnTo>
                  <a:lnTo>
                    <a:pt x="1079" y="2286"/>
                  </a:lnTo>
                  <a:lnTo>
                    <a:pt x="1091" y="2278"/>
                  </a:lnTo>
                  <a:lnTo>
                    <a:pt x="1102" y="2271"/>
                  </a:lnTo>
                  <a:lnTo>
                    <a:pt x="1112" y="2265"/>
                  </a:lnTo>
                  <a:lnTo>
                    <a:pt x="1122" y="2255"/>
                  </a:lnTo>
                  <a:lnTo>
                    <a:pt x="1133" y="2247"/>
                  </a:lnTo>
                  <a:lnTo>
                    <a:pt x="1144" y="2242"/>
                  </a:lnTo>
                  <a:lnTo>
                    <a:pt x="1157" y="2240"/>
                  </a:lnTo>
                  <a:lnTo>
                    <a:pt x="1175" y="2242"/>
                  </a:lnTo>
                  <a:lnTo>
                    <a:pt x="1192" y="2244"/>
                  </a:lnTo>
                  <a:lnTo>
                    <a:pt x="1207" y="2247"/>
                  </a:lnTo>
                  <a:lnTo>
                    <a:pt x="1225" y="2250"/>
                  </a:lnTo>
                  <a:lnTo>
                    <a:pt x="1245" y="2255"/>
                  </a:lnTo>
                  <a:lnTo>
                    <a:pt x="1267" y="2261"/>
                  </a:lnTo>
                  <a:lnTo>
                    <a:pt x="1283" y="2266"/>
                  </a:lnTo>
                  <a:lnTo>
                    <a:pt x="1300" y="2271"/>
                  </a:lnTo>
                  <a:lnTo>
                    <a:pt x="1321" y="2281"/>
                  </a:lnTo>
                  <a:lnTo>
                    <a:pt x="1339" y="2290"/>
                  </a:lnTo>
                  <a:lnTo>
                    <a:pt x="1356" y="2300"/>
                  </a:lnTo>
                  <a:lnTo>
                    <a:pt x="1365" y="2308"/>
                  </a:lnTo>
                  <a:lnTo>
                    <a:pt x="1376" y="2319"/>
                  </a:lnTo>
                  <a:lnTo>
                    <a:pt x="1385" y="2329"/>
                  </a:lnTo>
                  <a:lnTo>
                    <a:pt x="1395" y="2339"/>
                  </a:lnTo>
                  <a:lnTo>
                    <a:pt x="1405" y="2347"/>
                  </a:lnTo>
                  <a:lnTo>
                    <a:pt x="1420" y="2359"/>
                  </a:lnTo>
                  <a:lnTo>
                    <a:pt x="1435" y="2368"/>
                  </a:lnTo>
                  <a:lnTo>
                    <a:pt x="1447" y="2377"/>
                  </a:lnTo>
                  <a:lnTo>
                    <a:pt x="1458" y="2382"/>
                  </a:lnTo>
                  <a:lnTo>
                    <a:pt x="1473" y="2386"/>
                  </a:lnTo>
                  <a:lnTo>
                    <a:pt x="1485" y="2390"/>
                  </a:lnTo>
                  <a:lnTo>
                    <a:pt x="1493" y="2391"/>
                  </a:lnTo>
                  <a:lnTo>
                    <a:pt x="1502" y="2395"/>
                  </a:lnTo>
                  <a:lnTo>
                    <a:pt x="1513" y="2398"/>
                  </a:lnTo>
                  <a:lnTo>
                    <a:pt x="1523" y="2398"/>
                  </a:lnTo>
                  <a:lnTo>
                    <a:pt x="1533" y="2395"/>
                  </a:lnTo>
                  <a:lnTo>
                    <a:pt x="1547" y="2391"/>
                  </a:lnTo>
                  <a:lnTo>
                    <a:pt x="1559" y="2385"/>
                  </a:lnTo>
                  <a:lnTo>
                    <a:pt x="1568" y="2378"/>
                  </a:lnTo>
                  <a:lnTo>
                    <a:pt x="1573" y="2367"/>
                  </a:lnTo>
                  <a:lnTo>
                    <a:pt x="1575" y="2355"/>
                  </a:lnTo>
                  <a:lnTo>
                    <a:pt x="1577" y="2340"/>
                  </a:lnTo>
                  <a:lnTo>
                    <a:pt x="1578" y="2327"/>
                  </a:lnTo>
                  <a:lnTo>
                    <a:pt x="1578" y="2316"/>
                  </a:lnTo>
                  <a:lnTo>
                    <a:pt x="1577" y="2301"/>
                  </a:lnTo>
                  <a:lnTo>
                    <a:pt x="1574" y="2285"/>
                  </a:lnTo>
                  <a:lnTo>
                    <a:pt x="1570" y="2269"/>
                  </a:lnTo>
                  <a:lnTo>
                    <a:pt x="1566" y="2257"/>
                  </a:lnTo>
                  <a:lnTo>
                    <a:pt x="1558" y="2243"/>
                  </a:lnTo>
                  <a:lnTo>
                    <a:pt x="1548" y="2228"/>
                  </a:lnTo>
                  <a:lnTo>
                    <a:pt x="1536" y="2215"/>
                  </a:lnTo>
                  <a:lnTo>
                    <a:pt x="1527" y="2204"/>
                  </a:lnTo>
                  <a:lnTo>
                    <a:pt x="1517" y="2195"/>
                  </a:lnTo>
                  <a:lnTo>
                    <a:pt x="1504" y="2185"/>
                  </a:lnTo>
                  <a:lnTo>
                    <a:pt x="1492" y="2176"/>
                  </a:lnTo>
                  <a:lnTo>
                    <a:pt x="1481" y="2168"/>
                  </a:lnTo>
                  <a:lnTo>
                    <a:pt x="1473" y="2158"/>
                  </a:lnTo>
                  <a:lnTo>
                    <a:pt x="1462" y="2147"/>
                  </a:lnTo>
                  <a:lnTo>
                    <a:pt x="1454" y="2137"/>
                  </a:lnTo>
                  <a:lnTo>
                    <a:pt x="1449" y="2127"/>
                  </a:lnTo>
                  <a:lnTo>
                    <a:pt x="1446" y="2115"/>
                  </a:lnTo>
                  <a:lnTo>
                    <a:pt x="1447" y="2100"/>
                  </a:lnTo>
                  <a:lnTo>
                    <a:pt x="1449" y="2086"/>
                  </a:lnTo>
                  <a:lnTo>
                    <a:pt x="1449" y="2075"/>
                  </a:lnTo>
                  <a:lnTo>
                    <a:pt x="1445" y="2061"/>
                  </a:lnTo>
                  <a:lnTo>
                    <a:pt x="1440" y="2046"/>
                  </a:lnTo>
                  <a:lnTo>
                    <a:pt x="1435" y="2032"/>
                  </a:lnTo>
                  <a:lnTo>
                    <a:pt x="1432" y="2020"/>
                  </a:lnTo>
                  <a:lnTo>
                    <a:pt x="1431" y="1999"/>
                  </a:lnTo>
                  <a:lnTo>
                    <a:pt x="1430" y="1976"/>
                  </a:lnTo>
                  <a:lnTo>
                    <a:pt x="1430" y="1951"/>
                  </a:lnTo>
                  <a:lnTo>
                    <a:pt x="1431" y="1928"/>
                  </a:lnTo>
                  <a:lnTo>
                    <a:pt x="1431" y="1908"/>
                  </a:lnTo>
                  <a:lnTo>
                    <a:pt x="1432" y="1889"/>
                  </a:lnTo>
                  <a:lnTo>
                    <a:pt x="1434" y="1866"/>
                  </a:lnTo>
                  <a:lnTo>
                    <a:pt x="1436" y="1843"/>
                  </a:lnTo>
                  <a:lnTo>
                    <a:pt x="1436" y="1824"/>
                  </a:lnTo>
                  <a:lnTo>
                    <a:pt x="1435" y="1812"/>
                  </a:lnTo>
                  <a:lnTo>
                    <a:pt x="1434" y="1796"/>
                  </a:lnTo>
                  <a:lnTo>
                    <a:pt x="1431" y="1781"/>
                  </a:lnTo>
                  <a:lnTo>
                    <a:pt x="1428" y="1770"/>
                  </a:lnTo>
                  <a:lnTo>
                    <a:pt x="1423" y="1761"/>
                  </a:lnTo>
                  <a:lnTo>
                    <a:pt x="1416" y="1750"/>
                  </a:lnTo>
                  <a:lnTo>
                    <a:pt x="1409" y="1743"/>
                  </a:lnTo>
                  <a:lnTo>
                    <a:pt x="1401" y="1739"/>
                  </a:lnTo>
                  <a:lnTo>
                    <a:pt x="1392" y="1738"/>
                  </a:lnTo>
                  <a:lnTo>
                    <a:pt x="1384" y="1738"/>
                  </a:lnTo>
                  <a:lnTo>
                    <a:pt x="1380" y="1739"/>
                  </a:lnTo>
                  <a:lnTo>
                    <a:pt x="1377" y="1743"/>
                  </a:lnTo>
                  <a:lnTo>
                    <a:pt x="1374" y="1747"/>
                  </a:lnTo>
                  <a:lnTo>
                    <a:pt x="1372" y="1751"/>
                  </a:lnTo>
                  <a:lnTo>
                    <a:pt x="1370" y="1754"/>
                  </a:lnTo>
                  <a:lnTo>
                    <a:pt x="1362" y="1765"/>
                  </a:lnTo>
                  <a:lnTo>
                    <a:pt x="1356" y="1777"/>
                  </a:lnTo>
                  <a:lnTo>
                    <a:pt x="1350" y="1788"/>
                  </a:lnTo>
                  <a:lnTo>
                    <a:pt x="1347" y="1800"/>
                  </a:lnTo>
                  <a:lnTo>
                    <a:pt x="1346" y="1815"/>
                  </a:lnTo>
                  <a:lnTo>
                    <a:pt x="1343" y="1828"/>
                  </a:lnTo>
                  <a:lnTo>
                    <a:pt x="1338" y="1838"/>
                  </a:lnTo>
                  <a:lnTo>
                    <a:pt x="1330" y="1850"/>
                  </a:lnTo>
                  <a:lnTo>
                    <a:pt x="1322" y="1861"/>
                  </a:lnTo>
                  <a:lnTo>
                    <a:pt x="1314" y="1870"/>
                  </a:lnTo>
                  <a:lnTo>
                    <a:pt x="1303" y="1875"/>
                  </a:lnTo>
                  <a:lnTo>
                    <a:pt x="1290" y="1881"/>
                  </a:lnTo>
                  <a:lnTo>
                    <a:pt x="1275" y="1885"/>
                  </a:lnTo>
                  <a:lnTo>
                    <a:pt x="1263" y="1888"/>
                  </a:lnTo>
                  <a:lnTo>
                    <a:pt x="1250" y="1886"/>
                  </a:lnTo>
                  <a:lnTo>
                    <a:pt x="1236" y="1883"/>
                  </a:lnTo>
                  <a:lnTo>
                    <a:pt x="1222" y="1878"/>
                  </a:lnTo>
                  <a:lnTo>
                    <a:pt x="1211" y="1874"/>
                  </a:lnTo>
                  <a:lnTo>
                    <a:pt x="1207" y="1871"/>
                  </a:lnTo>
                  <a:lnTo>
                    <a:pt x="1205" y="1869"/>
                  </a:lnTo>
                  <a:lnTo>
                    <a:pt x="1202" y="1865"/>
                  </a:lnTo>
                  <a:lnTo>
                    <a:pt x="1199" y="1861"/>
                  </a:lnTo>
                  <a:lnTo>
                    <a:pt x="1198" y="1857"/>
                  </a:lnTo>
                  <a:lnTo>
                    <a:pt x="1197" y="1854"/>
                  </a:lnTo>
                  <a:lnTo>
                    <a:pt x="1198" y="1843"/>
                  </a:lnTo>
                  <a:lnTo>
                    <a:pt x="1203" y="1831"/>
                  </a:lnTo>
                  <a:lnTo>
                    <a:pt x="1210" y="1819"/>
                  </a:lnTo>
                  <a:lnTo>
                    <a:pt x="1217" y="1809"/>
                  </a:lnTo>
                  <a:lnTo>
                    <a:pt x="1225" y="1797"/>
                  </a:lnTo>
                  <a:lnTo>
                    <a:pt x="1236" y="1782"/>
                  </a:lnTo>
                  <a:lnTo>
                    <a:pt x="1246" y="1769"/>
                  </a:lnTo>
                  <a:lnTo>
                    <a:pt x="1256" y="1758"/>
                  </a:lnTo>
                  <a:lnTo>
                    <a:pt x="1264" y="1747"/>
                  </a:lnTo>
                  <a:lnTo>
                    <a:pt x="1273" y="1737"/>
                  </a:lnTo>
                  <a:lnTo>
                    <a:pt x="1280" y="1727"/>
                  </a:lnTo>
                  <a:lnTo>
                    <a:pt x="1283" y="1718"/>
                  </a:lnTo>
                  <a:lnTo>
                    <a:pt x="1284" y="1708"/>
                  </a:lnTo>
                  <a:lnTo>
                    <a:pt x="1285" y="1700"/>
                  </a:lnTo>
                  <a:lnTo>
                    <a:pt x="1284" y="1687"/>
                  </a:lnTo>
                  <a:lnTo>
                    <a:pt x="1280" y="1672"/>
                  </a:lnTo>
                  <a:lnTo>
                    <a:pt x="1276" y="1658"/>
                  </a:lnTo>
                  <a:lnTo>
                    <a:pt x="1271" y="1648"/>
                  </a:lnTo>
                  <a:lnTo>
                    <a:pt x="1263" y="1638"/>
                  </a:lnTo>
                  <a:lnTo>
                    <a:pt x="1252" y="1629"/>
                  </a:lnTo>
                  <a:lnTo>
                    <a:pt x="1240" y="1621"/>
                  </a:lnTo>
                  <a:lnTo>
                    <a:pt x="1229" y="1614"/>
                  </a:lnTo>
                  <a:lnTo>
                    <a:pt x="1215" y="1606"/>
                  </a:lnTo>
                  <a:lnTo>
                    <a:pt x="1198" y="1598"/>
                  </a:lnTo>
                  <a:lnTo>
                    <a:pt x="1184" y="1591"/>
                  </a:lnTo>
                  <a:lnTo>
                    <a:pt x="1171" y="1583"/>
                  </a:lnTo>
                  <a:lnTo>
                    <a:pt x="1155" y="1574"/>
                  </a:lnTo>
                  <a:lnTo>
                    <a:pt x="1139" y="1563"/>
                  </a:lnTo>
                  <a:lnTo>
                    <a:pt x="1126" y="1555"/>
                  </a:lnTo>
                  <a:lnTo>
                    <a:pt x="1113" y="1547"/>
                  </a:lnTo>
                  <a:lnTo>
                    <a:pt x="1100" y="1537"/>
                  </a:lnTo>
                  <a:lnTo>
                    <a:pt x="1085" y="1526"/>
                  </a:lnTo>
                  <a:lnTo>
                    <a:pt x="1075" y="1516"/>
                  </a:lnTo>
                  <a:lnTo>
                    <a:pt x="1071" y="1506"/>
                  </a:lnTo>
                  <a:lnTo>
                    <a:pt x="1066" y="1495"/>
                  </a:lnTo>
                  <a:lnTo>
                    <a:pt x="1063" y="1483"/>
                  </a:lnTo>
                  <a:lnTo>
                    <a:pt x="1062" y="1473"/>
                  </a:lnTo>
                  <a:lnTo>
                    <a:pt x="1062" y="1462"/>
                  </a:lnTo>
                  <a:lnTo>
                    <a:pt x="1062" y="1450"/>
                  </a:lnTo>
                  <a:lnTo>
                    <a:pt x="1064" y="1436"/>
                  </a:lnTo>
                  <a:lnTo>
                    <a:pt x="1069" y="1427"/>
                  </a:lnTo>
                  <a:lnTo>
                    <a:pt x="1075" y="1421"/>
                  </a:lnTo>
                  <a:lnTo>
                    <a:pt x="1085" y="1416"/>
                  </a:lnTo>
                  <a:lnTo>
                    <a:pt x="1093" y="1412"/>
                  </a:lnTo>
                  <a:lnTo>
                    <a:pt x="1100" y="1405"/>
                  </a:lnTo>
                  <a:lnTo>
                    <a:pt x="1104" y="1394"/>
                  </a:lnTo>
                  <a:lnTo>
                    <a:pt x="1105" y="1380"/>
                  </a:lnTo>
                  <a:lnTo>
                    <a:pt x="1105" y="1365"/>
                  </a:lnTo>
                  <a:lnTo>
                    <a:pt x="1104" y="1353"/>
                  </a:lnTo>
                  <a:lnTo>
                    <a:pt x="1097" y="1345"/>
                  </a:lnTo>
                  <a:lnTo>
                    <a:pt x="1089" y="1337"/>
                  </a:lnTo>
                  <a:lnTo>
                    <a:pt x="1081" y="1330"/>
                  </a:lnTo>
                  <a:lnTo>
                    <a:pt x="1070" y="1326"/>
                  </a:lnTo>
                  <a:lnTo>
                    <a:pt x="1058" y="1320"/>
                  </a:lnTo>
                  <a:lnTo>
                    <a:pt x="1046" y="1316"/>
                  </a:lnTo>
                  <a:lnTo>
                    <a:pt x="1036" y="1311"/>
                  </a:lnTo>
                  <a:lnTo>
                    <a:pt x="1028" y="1304"/>
                  </a:lnTo>
                  <a:lnTo>
                    <a:pt x="1020" y="1296"/>
                  </a:lnTo>
                  <a:lnTo>
                    <a:pt x="1012" y="1285"/>
                  </a:lnTo>
                  <a:lnTo>
                    <a:pt x="1008" y="1277"/>
                  </a:lnTo>
                  <a:lnTo>
                    <a:pt x="1004" y="1265"/>
                  </a:lnTo>
                  <a:lnTo>
                    <a:pt x="1002" y="1249"/>
                  </a:lnTo>
                  <a:lnTo>
                    <a:pt x="1002" y="1233"/>
                  </a:lnTo>
                  <a:lnTo>
                    <a:pt x="1004" y="1219"/>
                  </a:lnTo>
                  <a:lnTo>
                    <a:pt x="1007" y="1207"/>
                  </a:lnTo>
                  <a:lnTo>
                    <a:pt x="1011" y="1192"/>
                  </a:lnTo>
                  <a:lnTo>
                    <a:pt x="1016" y="1180"/>
                  </a:lnTo>
                  <a:lnTo>
                    <a:pt x="1021" y="1169"/>
                  </a:lnTo>
                  <a:lnTo>
                    <a:pt x="1029" y="1157"/>
                  </a:lnTo>
                  <a:lnTo>
                    <a:pt x="1042" y="1156"/>
                  </a:lnTo>
                  <a:lnTo>
                    <a:pt x="1054" y="1153"/>
                  </a:lnTo>
                  <a:lnTo>
                    <a:pt x="1064" y="1151"/>
                  </a:lnTo>
                  <a:lnTo>
                    <a:pt x="1079" y="1149"/>
                  </a:lnTo>
                  <a:lnTo>
                    <a:pt x="1098" y="1148"/>
                  </a:lnTo>
                  <a:lnTo>
                    <a:pt x="1117" y="1147"/>
                  </a:lnTo>
                  <a:lnTo>
                    <a:pt x="1132" y="1144"/>
                  </a:lnTo>
                  <a:lnTo>
                    <a:pt x="1147" y="1141"/>
                  </a:lnTo>
                  <a:lnTo>
                    <a:pt x="1163" y="1136"/>
                  </a:lnTo>
                  <a:lnTo>
                    <a:pt x="1179" y="1132"/>
                  </a:lnTo>
                  <a:lnTo>
                    <a:pt x="1194" y="1126"/>
                  </a:lnTo>
                  <a:lnTo>
                    <a:pt x="1210" y="1121"/>
                  </a:lnTo>
                  <a:lnTo>
                    <a:pt x="1230" y="1112"/>
                  </a:lnTo>
                  <a:lnTo>
                    <a:pt x="1252" y="1102"/>
                  </a:lnTo>
                  <a:lnTo>
                    <a:pt x="1272" y="1094"/>
                  </a:lnTo>
                  <a:lnTo>
                    <a:pt x="1290" y="1086"/>
                  </a:lnTo>
                  <a:lnTo>
                    <a:pt x="1302" y="1081"/>
                  </a:lnTo>
                  <a:lnTo>
                    <a:pt x="1315" y="1075"/>
                  </a:lnTo>
                  <a:lnTo>
                    <a:pt x="1330" y="1068"/>
                  </a:lnTo>
                  <a:lnTo>
                    <a:pt x="1342" y="1062"/>
                  </a:lnTo>
                  <a:lnTo>
                    <a:pt x="1354" y="1054"/>
                  </a:lnTo>
                  <a:lnTo>
                    <a:pt x="1370" y="1042"/>
                  </a:lnTo>
                  <a:lnTo>
                    <a:pt x="1385" y="1028"/>
                  </a:lnTo>
                  <a:lnTo>
                    <a:pt x="1396" y="1017"/>
                  </a:lnTo>
                  <a:lnTo>
                    <a:pt x="1403" y="1011"/>
                  </a:lnTo>
                  <a:lnTo>
                    <a:pt x="1408" y="1001"/>
                  </a:lnTo>
                  <a:lnTo>
                    <a:pt x="1412" y="993"/>
                  </a:lnTo>
                  <a:lnTo>
                    <a:pt x="1415" y="980"/>
                  </a:lnTo>
                  <a:lnTo>
                    <a:pt x="1416" y="963"/>
                  </a:lnTo>
                  <a:lnTo>
                    <a:pt x="1416" y="946"/>
                  </a:lnTo>
                  <a:lnTo>
                    <a:pt x="1418" y="932"/>
                  </a:lnTo>
                  <a:lnTo>
                    <a:pt x="1419" y="919"/>
                  </a:lnTo>
                  <a:lnTo>
                    <a:pt x="1423" y="905"/>
                  </a:lnTo>
                  <a:lnTo>
                    <a:pt x="1427" y="892"/>
                  </a:lnTo>
                  <a:lnTo>
                    <a:pt x="1431" y="877"/>
                  </a:lnTo>
                  <a:lnTo>
                    <a:pt x="1435" y="858"/>
                  </a:lnTo>
                  <a:lnTo>
                    <a:pt x="1442" y="843"/>
                  </a:lnTo>
                  <a:lnTo>
                    <a:pt x="1447" y="833"/>
                  </a:lnTo>
                  <a:lnTo>
                    <a:pt x="1457" y="821"/>
                  </a:lnTo>
                  <a:lnTo>
                    <a:pt x="1466" y="808"/>
                  </a:lnTo>
                  <a:lnTo>
                    <a:pt x="1474" y="799"/>
                  </a:lnTo>
                  <a:lnTo>
                    <a:pt x="1486" y="788"/>
                  </a:lnTo>
                  <a:lnTo>
                    <a:pt x="1500" y="775"/>
                  </a:lnTo>
                  <a:lnTo>
                    <a:pt x="1515" y="763"/>
                  </a:lnTo>
                  <a:lnTo>
                    <a:pt x="1527" y="752"/>
                  </a:lnTo>
                  <a:lnTo>
                    <a:pt x="1536" y="742"/>
                  </a:lnTo>
                  <a:lnTo>
                    <a:pt x="1547" y="730"/>
                  </a:lnTo>
                  <a:lnTo>
                    <a:pt x="1559" y="720"/>
                  </a:lnTo>
                  <a:lnTo>
                    <a:pt x="1568" y="710"/>
                  </a:lnTo>
                  <a:lnTo>
                    <a:pt x="1578" y="703"/>
                  </a:lnTo>
                  <a:lnTo>
                    <a:pt x="1590" y="694"/>
                  </a:lnTo>
                  <a:lnTo>
                    <a:pt x="1601" y="686"/>
                  </a:lnTo>
                  <a:lnTo>
                    <a:pt x="1610" y="678"/>
                  </a:lnTo>
                  <a:lnTo>
                    <a:pt x="1617" y="670"/>
                  </a:lnTo>
                  <a:lnTo>
                    <a:pt x="1624" y="659"/>
                  </a:lnTo>
                  <a:lnTo>
                    <a:pt x="1632" y="651"/>
                  </a:lnTo>
                  <a:lnTo>
                    <a:pt x="1639" y="648"/>
                  </a:lnTo>
                  <a:lnTo>
                    <a:pt x="1648" y="647"/>
                  </a:lnTo>
                  <a:lnTo>
                    <a:pt x="1657" y="647"/>
                  </a:lnTo>
                  <a:lnTo>
                    <a:pt x="1666" y="644"/>
                  </a:lnTo>
                  <a:lnTo>
                    <a:pt x="1675" y="637"/>
                  </a:lnTo>
                  <a:lnTo>
                    <a:pt x="1686" y="627"/>
                  </a:lnTo>
                  <a:lnTo>
                    <a:pt x="1697" y="617"/>
                  </a:lnTo>
                  <a:lnTo>
                    <a:pt x="1706" y="609"/>
                  </a:lnTo>
                  <a:lnTo>
                    <a:pt x="1719" y="601"/>
                  </a:lnTo>
                  <a:lnTo>
                    <a:pt x="1736" y="592"/>
                  </a:lnTo>
                  <a:lnTo>
                    <a:pt x="1754" y="582"/>
                  </a:lnTo>
                  <a:lnTo>
                    <a:pt x="1771" y="574"/>
                  </a:lnTo>
                  <a:lnTo>
                    <a:pt x="1785" y="566"/>
                  </a:lnTo>
                  <a:lnTo>
                    <a:pt x="1804" y="557"/>
                  </a:lnTo>
                  <a:lnTo>
                    <a:pt x="1826" y="543"/>
                  </a:lnTo>
                  <a:lnTo>
                    <a:pt x="1849" y="531"/>
                  </a:lnTo>
                  <a:lnTo>
                    <a:pt x="1870" y="517"/>
                  </a:lnTo>
                  <a:lnTo>
                    <a:pt x="1889" y="505"/>
                  </a:lnTo>
                  <a:lnTo>
                    <a:pt x="1904" y="493"/>
                  </a:lnTo>
                  <a:lnTo>
                    <a:pt x="1922" y="478"/>
                  </a:lnTo>
                  <a:lnTo>
                    <a:pt x="1940" y="462"/>
                  </a:lnTo>
                  <a:lnTo>
                    <a:pt x="1958" y="446"/>
                  </a:lnTo>
                  <a:lnTo>
                    <a:pt x="1975" y="430"/>
                  </a:lnTo>
                  <a:lnTo>
                    <a:pt x="1989" y="416"/>
                  </a:lnTo>
                  <a:lnTo>
                    <a:pt x="1997" y="406"/>
                  </a:lnTo>
                  <a:lnTo>
                    <a:pt x="2008" y="391"/>
                  </a:lnTo>
                  <a:lnTo>
                    <a:pt x="2017" y="376"/>
                  </a:lnTo>
                  <a:lnTo>
                    <a:pt x="2025" y="364"/>
                  </a:lnTo>
                  <a:lnTo>
                    <a:pt x="2035" y="349"/>
                  </a:lnTo>
                  <a:lnTo>
                    <a:pt x="2047" y="332"/>
                  </a:lnTo>
                  <a:lnTo>
                    <a:pt x="2060" y="313"/>
                  </a:lnTo>
                  <a:lnTo>
                    <a:pt x="2072" y="294"/>
                  </a:lnTo>
                  <a:lnTo>
                    <a:pt x="2082" y="279"/>
                  </a:lnTo>
                  <a:lnTo>
                    <a:pt x="2089" y="266"/>
                  </a:lnTo>
                  <a:lnTo>
                    <a:pt x="2098" y="249"/>
                  </a:lnTo>
                  <a:lnTo>
                    <a:pt x="2108" y="233"/>
                  </a:lnTo>
                  <a:lnTo>
                    <a:pt x="2116" y="217"/>
                  </a:lnTo>
                  <a:lnTo>
                    <a:pt x="2121" y="202"/>
                  </a:lnTo>
                  <a:lnTo>
                    <a:pt x="2128" y="183"/>
                  </a:lnTo>
                  <a:lnTo>
                    <a:pt x="2136" y="160"/>
                  </a:lnTo>
                  <a:lnTo>
                    <a:pt x="2144" y="136"/>
                  </a:lnTo>
                  <a:lnTo>
                    <a:pt x="2151" y="112"/>
                  </a:lnTo>
                  <a:lnTo>
                    <a:pt x="2156" y="93"/>
                  </a:lnTo>
                  <a:lnTo>
                    <a:pt x="2159" y="81"/>
                  </a:lnTo>
                  <a:lnTo>
                    <a:pt x="2161" y="66"/>
                  </a:lnTo>
                  <a:lnTo>
                    <a:pt x="2164" y="51"/>
                  </a:lnTo>
                  <a:lnTo>
                    <a:pt x="2167" y="39"/>
                  </a:lnTo>
                  <a:lnTo>
                    <a:pt x="2170" y="24"/>
                  </a:lnTo>
                  <a:lnTo>
                    <a:pt x="2172" y="6"/>
                  </a:lnTo>
                  <a:lnTo>
                    <a:pt x="2179" y="6"/>
                  </a:lnTo>
                  <a:lnTo>
                    <a:pt x="2184" y="4"/>
                  </a:lnTo>
                  <a:lnTo>
                    <a:pt x="2195" y="3"/>
                  </a:lnTo>
                  <a:lnTo>
                    <a:pt x="2209" y="0"/>
                  </a:lnTo>
                  <a:lnTo>
                    <a:pt x="2222" y="0"/>
                  </a:lnTo>
                  <a:lnTo>
                    <a:pt x="2233" y="3"/>
                  </a:lnTo>
                  <a:lnTo>
                    <a:pt x="2242" y="10"/>
                  </a:lnTo>
                  <a:lnTo>
                    <a:pt x="2252" y="19"/>
                  </a:lnTo>
                  <a:lnTo>
                    <a:pt x="2261" y="31"/>
                  </a:lnTo>
                  <a:lnTo>
                    <a:pt x="2269" y="41"/>
                  </a:lnTo>
                  <a:lnTo>
                    <a:pt x="2279" y="55"/>
                  </a:lnTo>
                  <a:lnTo>
                    <a:pt x="2288" y="73"/>
                  </a:lnTo>
                  <a:lnTo>
                    <a:pt x="2299" y="92"/>
                  </a:lnTo>
                  <a:lnTo>
                    <a:pt x="2310" y="109"/>
                  </a:lnTo>
                  <a:lnTo>
                    <a:pt x="2320" y="123"/>
                  </a:lnTo>
                  <a:lnTo>
                    <a:pt x="2329" y="134"/>
                  </a:lnTo>
                  <a:lnTo>
                    <a:pt x="2339" y="146"/>
                  </a:lnTo>
                  <a:lnTo>
                    <a:pt x="2353" y="158"/>
                  </a:lnTo>
                  <a:lnTo>
                    <a:pt x="2365" y="167"/>
                  </a:lnTo>
                  <a:lnTo>
                    <a:pt x="2377" y="175"/>
                  </a:lnTo>
                  <a:lnTo>
                    <a:pt x="2388" y="178"/>
                  </a:lnTo>
                  <a:lnTo>
                    <a:pt x="2403" y="181"/>
                  </a:lnTo>
                  <a:lnTo>
                    <a:pt x="2417" y="182"/>
                  </a:lnTo>
                  <a:lnTo>
                    <a:pt x="2431" y="181"/>
                  </a:lnTo>
                  <a:lnTo>
                    <a:pt x="2442" y="175"/>
                  </a:lnTo>
                  <a:lnTo>
                    <a:pt x="2454" y="166"/>
                  </a:lnTo>
                  <a:lnTo>
                    <a:pt x="2466" y="155"/>
                  </a:lnTo>
                  <a:lnTo>
                    <a:pt x="2477" y="147"/>
                  </a:lnTo>
                  <a:lnTo>
                    <a:pt x="2485" y="139"/>
                  </a:lnTo>
                  <a:lnTo>
                    <a:pt x="2494" y="127"/>
                  </a:lnTo>
                  <a:lnTo>
                    <a:pt x="2504" y="116"/>
                  </a:lnTo>
                  <a:lnTo>
                    <a:pt x="2512" y="108"/>
                  </a:lnTo>
                  <a:lnTo>
                    <a:pt x="2523" y="97"/>
                  </a:lnTo>
                  <a:lnTo>
                    <a:pt x="2536" y="85"/>
                  </a:lnTo>
                  <a:lnTo>
                    <a:pt x="2550" y="73"/>
                  </a:lnTo>
                  <a:lnTo>
                    <a:pt x="2562" y="65"/>
                  </a:lnTo>
                  <a:lnTo>
                    <a:pt x="2570" y="59"/>
                  </a:lnTo>
                  <a:lnTo>
                    <a:pt x="2581" y="53"/>
                  </a:lnTo>
                  <a:lnTo>
                    <a:pt x="2591" y="47"/>
                  </a:lnTo>
                  <a:lnTo>
                    <a:pt x="2601" y="46"/>
                  </a:lnTo>
                  <a:lnTo>
                    <a:pt x="2609" y="49"/>
                  </a:lnTo>
                  <a:lnTo>
                    <a:pt x="2618" y="57"/>
                  </a:lnTo>
                  <a:lnTo>
                    <a:pt x="2628" y="65"/>
                  </a:lnTo>
                  <a:lnTo>
                    <a:pt x="2634" y="73"/>
                  </a:lnTo>
                  <a:lnTo>
                    <a:pt x="2641" y="84"/>
                  </a:lnTo>
                  <a:lnTo>
                    <a:pt x="2649" y="97"/>
                  </a:lnTo>
                  <a:lnTo>
                    <a:pt x="2657" y="112"/>
                  </a:lnTo>
                  <a:lnTo>
                    <a:pt x="2665" y="123"/>
                  </a:lnTo>
                  <a:lnTo>
                    <a:pt x="2680" y="135"/>
                  </a:lnTo>
                  <a:lnTo>
                    <a:pt x="2700" y="148"/>
                  </a:lnTo>
                  <a:lnTo>
                    <a:pt x="2721" y="160"/>
                  </a:lnTo>
                  <a:lnTo>
                    <a:pt x="2737" y="171"/>
                  </a:lnTo>
                  <a:lnTo>
                    <a:pt x="2749" y="182"/>
                  </a:lnTo>
                  <a:lnTo>
                    <a:pt x="2764" y="196"/>
                  </a:lnTo>
                  <a:lnTo>
                    <a:pt x="2779" y="209"/>
                  </a:lnTo>
                  <a:lnTo>
                    <a:pt x="2789" y="222"/>
                  </a:lnTo>
                  <a:lnTo>
                    <a:pt x="2793" y="232"/>
                  </a:lnTo>
                  <a:lnTo>
                    <a:pt x="2796" y="244"/>
                  </a:lnTo>
                  <a:lnTo>
                    <a:pt x="2800" y="255"/>
                  </a:lnTo>
                  <a:lnTo>
                    <a:pt x="2807" y="266"/>
                  </a:lnTo>
                  <a:lnTo>
                    <a:pt x="2816" y="279"/>
                  </a:lnTo>
                  <a:lnTo>
                    <a:pt x="2826" y="293"/>
                  </a:lnTo>
                  <a:lnTo>
                    <a:pt x="2834" y="303"/>
                  </a:lnTo>
                  <a:lnTo>
                    <a:pt x="2842" y="317"/>
                  </a:lnTo>
                  <a:lnTo>
                    <a:pt x="2853" y="333"/>
                  </a:lnTo>
                  <a:lnTo>
                    <a:pt x="2862" y="350"/>
                  </a:lnTo>
                  <a:lnTo>
                    <a:pt x="2872" y="367"/>
                  </a:lnTo>
                  <a:lnTo>
                    <a:pt x="2878" y="381"/>
                  </a:lnTo>
                  <a:lnTo>
                    <a:pt x="2882" y="402"/>
                  </a:lnTo>
                  <a:lnTo>
                    <a:pt x="2886" y="427"/>
                  </a:lnTo>
                  <a:lnTo>
                    <a:pt x="2889" y="454"/>
                  </a:lnTo>
                  <a:lnTo>
                    <a:pt x="2890" y="480"/>
                  </a:lnTo>
                  <a:lnTo>
                    <a:pt x="2889" y="501"/>
                  </a:lnTo>
                  <a:lnTo>
                    <a:pt x="2885" y="515"/>
                  </a:lnTo>
                  <a:lnTo>
                    <a:pt x="2880" y="532"/>
                  </a:lnTo>
                  <a:lnTo>
                    <a:pt x="2872" y="550"/>
                  </a:lnTo>
                  <a:lnTo>
                    <a:pt x="2865" y="566"/>
                  </a:lnTo>
                  <a:lnTo>
                    <a:pt x="2857" y="579"/>
                  </a:lnTo>
                  <a:lnTo>
                    <a:pt x="2849" y="586"/>
                  </a:lnTo>
                  <a:lnTo>
                    <a:pt x="2839" y="593"/>
                  </a:lnTo>
                  <a:lnTo>
                    <a:pt x="2829" y="600"/>
                  </a:lnTo>
                  <a:lnTo>
                    <a:pt x="2819" y="605"/>
                  </a:lnTo>
                  <a:lnTo>
                    <a:pt x="2808" y="608"/>
                  </a:lnTo>
                  <a:lnTo>
                    <a:pt x="2793" y="610"/>
                  </a:lnTo>
                  <a:lnTo>
                    <a:pt x="2780" y="613"/>
                  </a:lnTo>
                  <a:lnTo>
                    <a:pt x="2771" y="619"/>
                  </a:lnTo>
                  <a:lnTo>
                    <a:pt x="2764" y="625"/>
                  </a:lnTo>
                  <a:lnTo>
                    <a:pt x="2760" y="636"/>
                  </a:lnTo>
                  <a:lnTo>
                    <a:pt x="2756" y="647"/>
                  </a:lnTo>
                  <a:lnTo>
                    <a:pt x="2754" y="655"/>
                  </a:lnTo>
                  <a:lnTo>
                    <a:pt x="2757" y="662"/>
                  </a:lnTo>
                  <a:lnTo>
                    <a:pt x="2764" y="670"/>
                  </a:lnTo>
                  <a:lnTo>
                    <a:pt x="2769" y="676"/>
                  </a:lnTo>
                  <a:lnTo>
                    <a:pt x="2773" y="683"/>
                  </a:lnTo>
                  <a:lnTo>
                    <a:pt x="2773" y="691"/>
                  </a:lnTo>
                  <a:lnTo>
                    <a:pt x="2771" y="702"/>
                  </a:lnTo>
                  <a:lnTo>
                    <a:pt x="2769" y="711"/>
                  </a:lnTo>
                  <a:lnTo>
                    <a:pt x="2767" y="717"/>
                  </a:lnTo>
                  <a:lnTo>
                    <a:pt x="2762" y="720"/>
                  </a:lnTo>
                  <a:lnTo>
                    <a:pt x="2756" y="726"/>
                  </a:lnTo>
                  <a:lnTo>
                    <a:pt x="2748" y="736"/>
                  </a:lnTo>
                  <a:lnTo>
                    <a:pt x="2740" y="745"/>
                  </a:lnTo>
                  <a:lnTo>
                    <a:pt x="2731" y="756"/>
                  </a:lnTo>
                  <a:lnTo>
                    <a:pt x="2727" y="764"/>
                  </a:lnTo>
                  <a:lnTo>
                    <a:pt x="2726" y="777"/>
                  </a:lnTo>
                  <a:lnTo>
                    <a:pt x="2726" y="794"/>
                  </a:lnTo>
                  <a:lnTo>
                    <a:pt x="2729" y="811"/>
                  </a:lnTo>
                  <a:lnTo>
                    <a:pt x="2731" y="825"/>
                  </a:lnTo>
                  <a:lnTo>
                    <a:pt x="2734" y="838"/>
                  </a:lnTo>
                  <a:lnTo>
                    <a:pt x="2738" y="854"/>
                  </a:lnTo>
                  <a:lnTo>
                    <a:pt x="2745" y="869"/>
                  </a:lnTo>
                  <a:lnTo>
                    <a:pt x="2752" y="881"/>
                  </a:lnTo>
                  <a:lnTo>
                    <a:pt x="2761" y="891"/>
                  </a:lnTo>
                  <a:lnTo>
                    <a:pt x="2775" y="901"/>
                  </a:lnTo>
                  <a:lnTo>
                    <a:pt x="2789" y="911"/>
                  </a:lnTo>
                  <a:lnTo>
                    <a:pt x="2802" y="919"/>
                  </a:lnTo>
                  <a:lnTo>
                    <a:pt x="2812" y="928"/>
                  </a:lnTo>
                  <a:lnTo>
                    <a:pt x="2824" y="939"/>
                  </a:lnTo>
                  <a:lnTo>
                    <a:pt x="2837" y="953"/>
                  </a:lnTo>
                  <a:lnTo>
                    <a:pt x="2846" y="963"/>
                  </a:lnTo>
                  <a:lnTo>
                    <a:pt x="2851" y="978"/>
                  </a:lnTo>
                  <a:lnTo>
                    <a:pt x="2857" y="997"/>
                  </a:lnTo>
                  <a:lnTo>
                    <a:pt x="2862" y="1015"/>
                  </a:lnTo>
                  <a:lnTo>
                    <a:pt x="2866" y="1031"/>
                  </a:lnTo>
                  <a:lnTo>
                    <a:pt x="2870" y="1048"/>
                  </a:lnTo>
                  <a:lnTo>
                    <a:pt x="2876" y="1070"/>
                  </a:lnTo>
                  <a:lnTo>
                    <a:pt x="2881" y="1091"/>
                  </a:lnTo>
                  <a:lnTo>
                    <a:pt x="2888" y="1109"/>
                  </a:lnTo>
                  <a:lnTo>
                    <a:pt x="2895" y="1122"/>
                  </a:lnTo>
                  <a:lnTo>
                    <a:pt x="2905" y="1138"/>
                  </a:lnTo>
                  <a:lnTo>
                    <a:pt x="2916" y="1155"/>
                  </a:lnTo>
                  <a:lnTo>
                    <a:pt x="2927" y="1167"/>
                  </a:lnTo>
                  <a:lnTo>
                    <a:pt x="2934" y="1174"/>
                  </a:lnTo>
                  <a:lnTo>
                    <a:pt x="2942" y="1182"/>
                  </a:lnTo>
                  <a:lnTo>
                    <a:pt x="2951" y="1188"/>
                  </a:lnTo>
                  <a:lnTo>
                    <a:pt x="2961" y="1192"/>
                  </a:lnTo>
                  <a:lnTo>
                    <a:pt x="2969" y="1194"/>
                  </a:lnTo>
                  <a:lnTo>
                    <a:pt x="2979" y="1192"/>
                  </a:lnTo>
                  <a:lnTo>
                    <a:pt x="2990" y="1190"/>
                  </a:lnTo>
                  <a:lnTo>
                    <a:pt x="3000" y="1188"/>
                  </a:lnTo>
                  <a:lnTo>
                    <a:pt x="3013" y="1187"/>
                  </a:lnTo>
                  <a:lnTo>
                    <a:pt x="3028" y="1186"/>
                  </a:lnTo>
                  <a:lnTo>
                    <a:pt x="3040" y="1184"/>
                  </a:lnTo>
                  <a:lnTo>
                    <a:pt x="3055" y="1186"/>
                  </a:lnTo>
                  <a:lnTo>
                    <a:pt x="3074" y="1190"/>
                  </a:lnTo>
                  <a:lnTo>
                    <a:pt x="3093" y="1194"/>
                  </a:lnTo>
                  <a:lnTo>
                    <a:pt x="3110" y="1198"/>
                  </a:lnTo>
                  <a:lnTo>
                    <a:pt x="3125" y="1202"/>
                  </a:lnTo>
                  <a:lnTo>
                    <a:pt x="3144" y="1206"/>
                  </a:lnTo>
                  <a:lnTo>
                    <a:pt x="3167" y="1211"/>
                  </a:lnTo>
                  <a:lnTo>
                    <a:pt x="3190" y="1218"/>
                  </a:lnTo>
                  <a:lnTo>
                    <a:pt x="3213" y="1222"/>
                  </a:lnTo>
                  <a:lnTo>
                    <a:pt x="3231" y="1226"/>
                  </a:lnTo>
                  <a:lnTo>
                    <a:pt x="3248" y="1226"/>
                  </a:lnTo>
                  <a:lnTo>
                    <a:pt x="3266" y="1227"/>
                  </a:lnTo>
                  <a:lnTo>
                    <a:pt x="3285" y="1226"/>
                  </a:lnTo>
                  <a:lnTo>
                    <a:pt x="3302" y="1225"/>
                  </a:lnTo>
                  <a:lnTo>
                    <a:pt x="3316" y="1221"/>
                  </a:lnTo>
                  <a:lnTo>
                    <a:pt x="3335" y="1213"/>
                  </a:lnTo>
                  <a:lnTo>
                    <a:pt x="3353" y="1205"/>
                  </a:lnTo>
                  <a:lnTo>
                    <a:pt x="3368" y="1198"/>
                  </a:lnTo>
                  <a:lnTo>
                    <a:pt x="3380" y="1190"/>
                  </a:lnTo>
                  <a:lnTo>
                    <a:pt x="3395" y="1180"/>
                  </a:lnTo>
                  <a:lnTo>
                    <a:pt x="3409" y="1168"/>
                  </a:lnTo>
                  <a:lnTo>
                    <a:pt x="3423" y="1159"/>
                  </a:lnTo>
                  <a:lnTo>
                    <a:pt x="3436" y="1151"/>
                  </a:lnTo>
                  <a:lnTo>
                    <a:pt x="3446" y="1144"/>
                  </a:lnTo>
                  <a:lnTo>
                    <a:pt x="3459" y="1137"/>
                  </a:lnTo>
                  <a:lnTo>
                    <a:pt x="3473" y="1130"/>
                  </a:lnTo>
                  <a:lnTo>
                    <a:pt x="3485" y="1126"/>
                  </a:lnTo>
                  <a:lnTo>
                    <a:pt x="3500" y="1125"/>
                  </a:lnTo>
                  <a:lnTo>
                    <a:pt x="3518" y="1124"/>
                  </a:lnTo>
                  <a:lnTo>
                    <a:pt x="3537" y="1124"/>
                  </a:lnTo>
                  <a:lnTo>
                    <a:pt x="3554" y="1126"/>
                  </a:lnTo>
                  <a:lnTo>
                    <a:pt x="3566" y="1132"/>
                  </a:lnTo>
                  <a:lnTo>
                    <a:pt x="3579" y="1140"/>
                  </a:lnTo>
                  <a:lnTo>
                    <a:pt x="3593" y="1149"/>
                  </a:lnTo>
                  <a:lnTo>
                    <a:pt x="3603" y="1157"/>
                  </a:lnTo>
                  <a:lnTo>
                    <a:pt x="3614" y="1168"/>
                  </a:lnTo>
                  <a:lnTo>
                    <a:pt x="3628" y="1182"/>
                  </a:lnTo>
                  <a:lnTo>
                    <a:pt x="3640" y="1196"/>
                  </a:lnTo>
                  <a:lnTo>
                    <a:pt x="3649" y="1209"/>
                  </a:lnTo>
                  <a:lnTo>
                    <a:pt x="3660" y="1225"/>
                  </a:lnTo>
                  <a:lnTo>
                    <a:pt x="3672" y="1245"/>
                  </a:lnTo>
                  <a:lnTo>
                    <a:pt x="3684" y="1266"/>
                  </a:lnTo>
                  <a:lnTo>
                    <a:pt x="3696" y="1285"/>
                  </a:lnTo>
                  <a:lnTo>
                    <a:pt x="3707" y="1302"/>
                  </a:lnTo>
                  <a:lnTo>
                    <a:pt x="3717" y="1314"/>
                  </a:lnTo>
                  <a:lnTo>
                    <a:pt x="3729" y="1328"/>
                  </a:lnTo>
                  <a:lnTo>
                    <a:pt x="3744" y="1343"/>
                  </a:lnTo>
                  <a:lnTo>
                    <a:pt x="3756" y="1357"/>
                  </a:lnTo>
                  <a:lnTo>
                    <a:pt x="3768" y="1368"/>
                  </a:lnTo>
                  <a:lnTo>
                    <a:pt x="3780" y="1377"/>
                  </a:lnTo>
                  <a:lnTo>
                    <a:pt x="3795" y="1386"/>
                  </a:lnTo>
                  <a:lnTo>
                    <a:pt x="3811" y="1396"/>
                  </a:lnTo>
                  <a:lnTo>
                    <a:pt x="3824" y="1401"/>
                  </a:lnTo>
                  <a:lnTo>
                    <a:pt x="3846" y="1408"/>
                  </a:lnTo>
                  <a:lnTo>
                    <a:pt x="3874" y="1413"/>
                  </a:lnTo>
                  <a:lnTo>
                    <a:pt x="3904" y="1419"/>
                  </a:lnTo>
                  <a:lnTo>
                    <a:pt x="3931" y="1421"/>
                  </a:lnTo>
                  <a:lnTo>
                    <a:pt x="3955" y="1423"/>
                  </a:lnTo>
                  <a:lnTo>
                    <a:pt x="3971" y="1421"/>
                  </a:lnTo>
                  <a:lnTo>
                    <a:pt x="3990" y="1420"/>
                  </a:lnTo>
                  <a:lnTo>
                    <a:pt x="4009" y="1416"/>
                  </a:lnTo>
                  <a:lnTo>
                    <a:pt x="4024" y="1412"/>
                  </a:lnTo>
                  <a:lnTo>
                    <a:pt x="4032" y="1408"/>
                  </a:lnTo>
                  <a:lnTo>
                    <a:pt x="4041" y="1403"/>
                  </a:lnTo>
                  <a:lnTo>
                    <a:pt x="4051" y="1398"/>
                  </a:lnTo>
                  <a:lnTo>
                    <a:pt x="4053" y="1397"/>
                  </a:lnTo>
                  <a:lnTo>
                    <a:pt x="4056" y="1396"/>
                  </a:lnTo>
                  <a:lnTo>
                    <a:pt x="4060" y="1396"/>
                  </a:lnTo>
                  <a:lnTo>
                    <a:pt x="4064" y="1396"/>
                  </a:lnTo>
                  <a:lnTo>
                    <a:pt x="4068" y="1396"/>
                  </a:lnTo>
                  <a:lnTo>
                    <a:pt x="4071" y="1396"/>
                  </a:lnTo>
                  <a:lnTo>
                    <a:pt x="4076" y="1403"/>
                  </a:lnTo>
                  <a:lnTo>
                    <a:pt x="4080" y="1412"/>
                  </a:lnTo>
                  <a:lnTo>
                    <a:pt x="4083" y="1423"/>
                  </a:lnTo>
                  <a:lnTo>
                    <a:pt x="4087" y="1431"/>
                  </a:lnTo>
                  <a:lnTo>
                    <a:pt x="4090" y="1434"/>
                  </a:lnTo>
                  <a:lnTo>
                    <a:pt x="4094" y="1438"/>
                  </a:lnTo>
                  <a:lnTo>
                    <a:pt x="4098" y="1442"/>
                  </a:lnTo>
                  <a:lnTo>
                    <a:pt x="4103" y="1446"/>
                  </a:lnTo>
                  <a:lnTo>
                    <a:pt x="4107" y="1448"/>
                  </a:lnTo>
                  <a:lnTo>
                    <a:pt x="4115" y="1452"/>
                  </a:lnTo>
                  <a:lnTo>
                    <a:pt x="4125" y="1456"/>
                  </a:lnTo>
                  <a:lnTo>
                    <a:pt x="4134" y="1458"/>
                  </a:lnTo>
                  <a:lnTo>
                    <a:pt x="4137" y="1455"/>
                  </a:lnTo>
                  <a:lnTo>
                    <a:pt x="4140" y="1452"/>
                  </a:lnTo>
                  <a:lnTo>
                    <a:pt x="4142" y="1448"/>
                  </a:lnTo>
                  <a:lnTo>
                    <a:pt x="4145" y="1446"/>
                  </a:lnTo>
                  <a:lnTo>
                    <a:pt x="4148" y="1443"/>
                  </a:lnTo>
                  <a:lnTo>
                    <a:pt x="4157" y="1439"/>
                  </a:lnTo>
                  <a:lnTo>
                    <a:pt x="4169" y="1434"/>
                  </a:lnTo>
                  <a:lnTo>
                    <a:pt x="4182" y="1431"/>
                  </a:lnTo>
                  <a:lnTo>
                    <a:pt x="4192" y="1428"/>
                  </a:lnTo>
                  <a:lnTo>
                    <a:pt x="4203" y="1428"/>
                  </a:lnTo>
                  <a:lnTo>
                    <a:pt x="4217" y="1429"/>
                  </a:lnTo>
                  <a:lnTo>
                    <a:pt x="4229" y="1432"/>
                  </a:lnTo>
                  <a:lnTo>
                    <a:pt x="4237" y="1436"/>
                  </a:lnTo>
                  <a:lnTo>
                    <a:pt x="4248" y="1443"/>
                  </a:lnTo>
                  <a:lnTo>
                    <a:pt x="4257" y="1451"/>
                  </a:lnTo>
                  <a:lnTo>
                    <a:pt x="4264" y="1458"/>
                  </a:lnTo>
                  <a:lnTo>
                    <a:pt x="4268" y="1469"/>
                  </a:lnTo>
                  <a:lnTo>
                    <a:pt x="4273" y="1482"/>
                  </a:lnTo>
                  <a:lnTo>
                    <a:pt x="4276" y="1495"/>
                  </a:lnTo>
                  <a:lnTo>
                    <a:pt x="4277" y="1508"/>
                  </a:lnTo>
                  <a:lnTo>
                    <a:pt x="4277" y="1520"/>
                  </a:lnTo>
                  <a:lnTo>
                    <a:pt x="4275" y="1535"/>
                  </a:lnTo>
                  <a:lnTo>
                    <a:pt x="4270" y="1549"/>
                  </a:lnTo>
                  <a:lnTo>
                    <a:pt x="4268" y="1564"/>
                  </a:lnTo>
                  <a:lnTo>
                    <a:pt x="4269" y="1576"/>
                  </a:lnTo>
                  <a:lnTo>
                    <a:pt x="4272" y="1587"/>
                  </a:lnTo>
                  <a:lnTo>
                    <a:pt x="4279" y="1599"/>
                  </a:lnTo>
                  <a:lnTo>
                    <a:pt x="4285" y="1610"/>
                  </a:lnTo>
                  <a:lnTo>
                    <a:pt x="4293" y="1618"/>
                  </a:lnTo>
                  <a:lnTo>
                    <a:pt x="4308" y="1628"/>
                  </a:lnTo>
                  <a:lnTo>
                    <a:pt x="4328" y="1636"/>
                  </a:lnTo>
                  <a:lnTo>
                    <a:pt x="4349" y="1642"/>
                  </a:lnTo>
                  <a:lnTo>
                    <a:pt x="4366" y="1648"/>
                  </a:lnTo>
                  <a:lnTo>
                    <a:pt x="4382" y="1650"/>
                  </a:lnTo>
                  <a:lnTo>
                    <a:pt x="4404" y="1653"/>
                  </a:lnTo>
                  <a:lnTo>
                    <a:pt x="4424" y="1656"/>
                  </a:lnTo>
                  <a:lnTo>
                    <a:pt x="4440" y="1658"/>
                  </a:lnTo>
                  <a:lnTo>
                    <a:pt x="4454" y="1661"/>
                  </a:lnTo>
                  <a:lnTo>
                    <a:pt x="4471" y="1667"/>
                  </a:lnTo>
                  <a:lnTo>
                    <a:pt x="4469" y="1673"/>
                  </a:lnTo>
                  <a:lnTo>
                    <a:pt x="4465" y="1685"/>
                  </a:lnTo>
                  <a:lnTo>
                    <a:pt x="4460" y="1702"/>
                  </a:lnTo>
                  <a:lnTo>
                    <a:pt x="4458" y="1718"/>
                  </a:lnTo>
                  <a:lnTo>
                    <a:pt x="4458" y="1730"/>
                  </a:lnTo>
                  <a:lnTo>
                    <a:pt x="4459" y="1741"/>
                  </a:lnTo>
                  <a:lnTo>
                    <a:pt x="4465" y="1751"/>
                  </a:lnTo>
                  <a:lnTo>
                    <a:pt x="4470" y="1764"/>
                  </a:lnTo>
                  <a:lnTo>
                    <a:pt x="4471" y="1773"/>
                  </a:lnTo>
                  <a:lnTo>
                    <a:pt x="4467" y="1782"/>
                  </a:lnTo>
                  <a:lnTo>
                    <a:pt x="4460" y="1793"/>
                  </a:lnTo>
                  <a:lnTo>
                    <a:pt x="4452" y="1803"/>
                  </a:lnTo>
                  <a:lnTo>
                    <a:pt x="4444" y="1808"/>
                  </a:lnTo>
                  <a:lnTo>
                    <a:pt x="4436" y="1811"/>
                  </a:lnTo>
                  <a:lnTo>
                    <a:pt x="4425" y="1809"/>
                  </a:lnTo>
                  <a:lnTo>
                    <a:pt x="4413" y="1808"/>
                  </a:lnTo>
                  <a:lnTo>
                    <a:pt x="4403" y="1807"/>
                  </a:lnTo>
                  <a:lnTo>
                    <a:pt x="4393" y="1808"/>
                  </a:lnTo>
                  <a:lnTo>
                    <a:pt x="4381" y="1813"/>
                  </a:lnTo>
                  <a:lnTo>
                    <a:pt x="4366" y="1821"/>
                  </a:lnTo>
                  <a:lnTo>
                    <a:pt x="4353" y="1832"/>
                  </a:lnTo>
                  <a:lnTo>
                    <a:pt x="4345" y="1842"/>
                  </a:lnTo>
                  <a:lnTo>
                    <a:pt x="4336" y="1857"/>
                  </a:lnTo>
                  <a:lnTo>
                    <a:pt x="4330" y="1874"/>
                  </a:lnTo>
                  <a:lnTo>
                    <a:pt x="4326" y="1894"/>
                  </a:lnTo>
                  <a:lnTo>
                    <a:pt x="4326" y="1910"/>
                  </a:lnTo>
                  <a:lnTo>
                    <a:pt x="4326" y="1923"/>
                  </a:lnTo>
                  <a:lnTo>
                    <a:pt x="4330" y="1937"/>
                  </a:lnTo>
                  <a:lnTo>
                    <a:pt x="4334" y="1952"/>
                  </a:lnTo>
                  <a:lnTo>
                    <a:pt x="4341" y="1966"/>
                  </a:lnTo>
                  <a:lnTo>
                    <a:pt x="4349" y="1975"/>
                  </a:lnTo>
                  <a:lnTo>
                    <a:pt x="4359" y="1978"/>
                  </a:lnTo>
                  <a:lnTo>
                    <a:pt x="4373" y="1979"/>
                  </a:lnTo>
                  <a:lnTo>
                    <a:pt x="4389" y="1976"/>
                  </a:lnTo>
                  <a:lnTo>
                    <a:pt x="4405" y="1975"/>
                  </a:lnTo>
                  <a:lnTo>
                    <a:pt x="4420" y="1974"/>
                  </a:lnTo>
                  <a:lnTo>
                    <a:pt x="4432" y="1975"/>
                  </a:lnTo>
                  <a:lnTo>
                    <a:pt x="4446" y="1980"/>
                  </a:lnTo>
                  <a:lnTo>
                    <a:pt x="4460" y="1990"/>
                  </a:lnTo>
                  <a:lnTo>
                    <a:pt x="4475" y="2001"/>
                  </a:lnTo>
                  <a:lnTo>
                    <a:pt x="4489" y="2011"/>
                  </a:lnTo>
                  <a:lnTo>
                    <a:pt x="4501" y="2021"/>
                  </a:lnTo>
                  <a:lnTo>
                    <a:pt x="4514" y="2029"/>
                  </a:lnTo>
                  <a:lnTo>
                    <a:pt x="4531" y="2038"/>
                  </a:lnTo>
                  <a:lnTo>
                    <a:pt x="4548" y="2049"/>
                  </a:lnTo>
                  <a:lnTo>
                    <a:pt x="4564" y="2060"/>
                  </a:lnTo>
                  <a:lnTo>
                    <a:pt x="4576" y="2069"/>
                  </a:lnTo>
                  <a:lnTo>
                    <a:pt x="4590" y="2081"/>
                  </a:lnTo>
                  <a:lnTo>
                    <a:pt x="4606" y="2098"/>
                  </a:lnTo>
                  <a:lnTo>
                    <a:pt x="4622" y="2114"/>
                  </a:lnTo>
                  <a:lnTo>
                    <a:pt x="4637" y="2131"/>
                  </a:lnTo>
                  <a:lnTo>
                    <a:pt x="4649" y="2145"/>
                  </a:lnTo>
                  <a:lnTo>
                    <a:pt x="4661" y="2156"/>
                  </a:lnTo>
                  <a:lnTo>
                    <a:pt x="4676" y="2169"/>
                  </a:lnTo>
                  <a:lnTo>
                    <a:pt x="4691" y="2183"/>
                  </a:lnTo>
                  <a:lnTo>
                    <a:pt x="4703" y="2197"/>
                  </a:lnTo>
                  <a:lnTo>
                    <a:pt x="4710" y="2211"/>
                  </a:lnTo>
                  <a:lnTo>
                    <a:pt x="4710" y="2220"/>
                  </a:lnTo>
                  <a:lnTo>
                    <a:pt x="4708" y="2232"/>
                  </a:lnTo>
                  <a:lnTo>
                    <a:pt x="4704" y="2244"/>
                  </a:lnTo>
                  <a:lnTo>
                    <a:pt x="4699" y="2255"/>
                  </a:lnTo>
                  <a:lnTo>
                    <a:pt x="4692" y="2263"/>
                  </a:lnTo>
                  <a:lnTo>
                    <a:pt x="4684" y="2266"/>
                  </a:lnTo>
                  <a:lnTo>
                    <a:pt x="4672" y="2266"/>
                  </a:lnTo>
                  <a:lnTo>
                    <a:pt x="4659" y="2265"/>
                  </a:lnTo>
                  <a:lnTo>
                    <a:pt x="4646" y="2265"/>
                  </a:lnTo>
                  <a:lnTo>
                    <a:pt x="4637" y="2266"/>
                  </a:lnTo>
                  <a:lnTo>
                    <a:pt x="4628" y="2275"/>
                  </a:lnTo>
                  <a:lnTo>
                    <a:pt x="4619" y="2288"/>
                  </a:lnTo>
                  <a:lnTo>
                    <a:pt x="4611" y="2301"/>
                  </a:lnTo>
                  <a:lnTo>
                    <a:pt x="4606" y="2313"/>
                  </a:lnTo>
                  <a:lnTo>
                    <a:pt x="4603" y="2327"/>
                  </a:lnTo>
                  <a:lnTo>
                    <a:pt x="4601" y="2344"/>
                  </a:lnTo>
                  <a:lnTo>
                    <a:pt x="4599" y="2362"/>
                  </a:lnTo>
                  <a:lnTo>
                    <a:pt x="4597" y="2379"/>
                  </a:lnTo>
                  <a:lnTo>
                    <a:pt x="4594" y="2393"/>
                  </a:lnTo>
                  <a:lnTo>
                    <a:pt x="4586" y="2407"/>
                  </a:lnTo>
                  <a:lnTo>
                    <a:pt x="4575" y="2425"/>
                  </a:lnTo>
                  <a:lnTo>
                    <a:pt x="4563" y="2441"/>
                  </a:lnTo>
                  <a:lnTo>
                    <a:pt x="4551" y="2457"/>
                  </a:lnTo>
                  <a:lnTo>
                    <a:pt x="4539" y="2468"/>
                  </a:lnTo>
                  <a:lnTo>
                    <a:pt x="4524" y="2479"/>
                  </a:lnTo>
                  <a:lnTo>
                    <a:pt x="4504" y="2490"/>
                  </a:lnTo>
                  <a:lnTo>
                    <a:pt x="4483" y="2499"/>
                  </a:lnTo>
                  <a:lnTo>
                    <a:pt x="4466" y="2507"/>
                  </a:lnTo>
                  <a:lnTo>
                    <a:pt x="4456" y="2513"/>
                  </a:lnTo>
                  <a:lnTo>
                    <a:pt x="4443" y="2518"/>
                  </a:lnTo>
                  <a:lnTo>
                    <a:pt x="4431" y="2522"/>
                  </a:lnTo>
                  <a:lnTo>
                    <a:pt x="4420" y="2523"/>
                  </a:lnTo>
                  <a:lnTo>
                    <a:pt x="4411" y="2521"/>
                  </a:lnTo>
                  <a:lnTo>
                    <a:pt x="4400" y="2514"/>
                  </a:lnTo>
                  <a:lnTo>
                    <a:pt x="4390" y="2507"/>
                  </a:lnTo>
                  <a:lnTo>
                    <a:pt x="4382" y="2499"/>
                  </a:lnTo>
                  <a:lnTo>
                    <a:pt x="4374" y="2488"/>
                  </a:lnTo>
                  <a:lnTo>
                    <a:pt x="4366" y="2480"/>
                  </a:lnTo>
                  <a:lnTo>
                    <a:pt x="4357" y="2478"/>
                  </a:lnTo>
                  <a:lnTo>
                    <a:pt x="4345" y="2476"/>
                  </a:lnTo>
                  <a:lnTo>
                    <a:pt x="4332" y="2476"/>
                  </a:lnTo>
                  <a:lnTo>
                    <a:pt x="4323" y="2476"/>
                  </a:lnTo>
                  <a:lnTo>
                    <a:pt x="4305" y="2479"/>
                  </a:lnTo>
                  <a:lnTo>
                    <a:pt x="4284" y="2482"/>
                  </a:lnTo>
                  <a:lnTo>
                    <a:pt x="4264" y="2486"/>
                  </a:lnTo>
                  <a:lnTo>
                    <a:pt x="4248" y="2491"/>
                  </a:lnTo>
                  <a:lnTo>
                    <a:pt x="4231" y="2499"/>
                  </a:lnTo>
                  <a:lnTo>
                    <a:pt x="4213" y="2510"/>
                  </a:lnTo>
                  <a:lnTo>
                    <a:pt x="4194" y="2522"/>
                  </a:lnTo>
                  <a:lnTo>
                    <a:pt x="4175" y="2534"/>
                  </a:lnTo>
                  <a:lnTo>
                    <a:pt x="4160" y="2544"/>
                  </a:lnTo>
                  <a:lnTo>
                    <a:pt x="4146" y="2550"/>
                  </a:lnTo>
                  <a:lnTo>
                    <a:pt x="4132" y="2560"/>
                  </a:lnTo>
                  <a:lnTo>
                    <a:pt x="4115" y="2569"/>
                  </a:lnTo>
                  <a:lnTo>
                    <a:pt x="4103" y="2577"/>
                  </a:lnTo>
                  <a:lnTo>
                    <a:pt x="4091" y="2585"/>
                  </a:lnTo>
                  <a:lnTo>
                    <a:pt x="4078" y="2593"/>
                  </a:lnTo>
                  <a:lnTo>
                    <a:pt x="4063" y="2603"/>
                  </a:lnTo>
                  <a:lnTo>
                    <a:pt x="4048" y="2612"/>
                  </a:lnTo>
                  <a:lnTo>
                    <a:pt x="4036" y="2616"/>
                  </a:lnTo>
                  <a:lnTo>
                    <a:pt x="4021" y="2618"/>
                  </a:lnTo>
                  <a:lnTo>
                    <a:pt x="4004" y="2618"/>
                  </a:lnTo>
                  <a:lnTo>
                    <a:pt x="3986" y="2616"/>
                  </a:lnTo>
                  <a:lnTo>
                    <a:pt x="3973" y="2618"/>
                  </a:lnTo>
                  <a:lnTo>
                    <a:pt x="3954" y="2623"/>
                  </a:lnTo>
                  <a:lnTo>
                    <a:pt x="3934" y="2631"/>
                  </a:lnTo>
                  <a:lnTo>
                    <a:pt x="3912" y="2641"/>
                  </a:lnTo>
                  <a:lnTo>
                    <a:pt x="3892" y="2651"/>
                  </a:lnTo>
                  <a:lnTo>
                    <a:pt x="3876" y="2661"/>
                  </a:lnTo>
                  <a:lnTo>
                    <a:pt x="3866" y="2667"/>
                  </a:lnTo>
                  <a:lnTo>
                    <a:pt x="3854" y="2677"/>
                  </a:lnTo>
                  <a:lnTo>
                    <a:pt x="3847" y="2686"/>
                  </a:lnTo>
                  <a:lnTo>
                    <a:pt x="3846" y="2694"/>
                  </a:lnTo>
                  <a:lnTo>
                    <a:pt x="3847" y="2704"/>
                  </a:lnTo>
                  <a:lnTo>
                    <a:pt x="3850" y="2713"/>
                  </a:lnTo>
                  <a:lnTo>
                    <a:pt x="3850" y="2723"/>
                  </a:lnTo>
                  <a:lnTo>
                    <a:pt x="3849" y="2729"/>
                  </a:lnTo>
                  <a:lnTo>
                    <a:pt x="3843" y="2733"/>
                  </a:lnTo>
                  <a:lnTo>
                    <a:pt x="3837" y="2739"/>
                  </a:lnTo>
                  <a:lnTo>
                    <a:pt x="3827" y="2742"/>
                  </a:lnTo>
                  <a:lnTo>
                    <a:pt x="3820" y="2742"/>
                  </a:lnTo>
                  <a:lnTo>
                    <a:pt x="3812" y="2738"/>
                  </a:lnTo>
                  <a:lnTo>
                    <a:pt x="3806" y="2729"/>
                  </a:lnTo>
                  <a:lnTo>
                    <a:pt x="3799" y="2721"/>
                  </a:lnTo>
                  <a:lnTo>
                    <a:pt x="3792" y="2716"/>
                  </a:lnTo>
                  <a:lnTo>
                    <a:pt x="3779" y="2712"/>
                  </a:lnTo>
                  <a:lnTo>
                    <a:pt x="3764" y="2708"/>
                  </a:lnTo>
                  <a:lnTo>
                    <a:pt x="3748" y="2707"/>
                  </a:lnTo>
                  <a:lnTo>
                    <a:pt x="3734" y="2705"/>
                  </a:lnTo>
                  <a:lnTo>
                    <a:pt x="3723" y="2708"/>
                  </a:lnTo>
                  <a:lnTo>
                    <a:pt x="3713" y="2712"/>
                  </a:lnTo>
                  <a:lnTo>
                    <a:pt x="3703" y="2713"/>
                  </a:lnTo>
                  <a:lnTo>
                    <a:pt x="3692" y="2711"/>
                  </a:lnTo>
                  <a:lnTo>
                    <a:pt x="3680" y="2707"/>
                  </a:lnTo>
                  <a:lnTo>
                    <a:pt x="3668" y="2701"/>
                  </a:lnTo>
                  <a:lnTo>
                    <a:pt x="3660" y="2696"/>
                  </a:lnTo>
                  <a:lnTo>
                    <a:pt x="3651" y="2686"/>
                  </a:lnTo>
                  <a:lnTo>
                    <a:pt x="3641" y="2676"/>
                  </a:lnTo>
                  <a:lnTo>
                    <a:pt x="3633" y="2667"/>
                  </a:lnTo>
                  <a:lnTo>
                    <a:pt x="3624" y="2663"/>
                  </a:lnTo>
                  <a:lnTo>
                    <a:pt x="3611" y="2662"/>
                  </a:lnTo>
                  <a:lnTo>
                    <a:pt x="3602" y="2662"/>
                  </a:lnTo>
                  <a:lnTo>
                    <a:pt x="3594" y="2666"/>
                  </a:lnTo>
                  <a:lnTo>
                    <a:pt x="3583" y="2672"/>
                  </a:lnTo>
                  <a:lnTo>
                    <a:pt x="3575" y="2680"/>
                  </a:lnTo>
                  <a:lnTo>
                    <a:pt x="3571" y="2686"/>
                  </a:lnTo>
                  <a:lnTo>
                    <a:pt x="3570" y="2696"/>
                  </a:lnTo>
                  <a:lnTo>
                    <a:pt x="3571" y="2705"/>
                  </a:lnTo>
                  <a:lnTo>
                    <a:pt x="3575" y="2716"/>
                  </a:lnTo>
                  <a:lnTo>
                    <a:pt x="3579" y="2724"/>
                  </a:lnTo>
                  <a:lnTo>
                    <a:pt x="3586" y="2728"/>
                  </a:lnTo>
                  <a:lnTo>
                    <a:pt x="3597" y="2732"/>
                  </a:lnTo>
                  <a:lnTo>
                    <a:pt x="3607" y="2735"/>
                  </a:lnTo>
                  <a:lnTo>
                    <a:pt x="3617" y="2739"/>
                  </a:lnTo>
                  <a:lnTo>
                    <a:pt x="3624" y="2743"/>
                  </a:lnTo>
                  <a:lnTo>
                    <a:pt x="3628" y="2754"/>
                  </a:lnTo>
                  <a:lnTo>
                    <a:pt x="3630" y="2767"/>
                  </a:lnTo>
                  <a:lnTo>
                    <a:pt x="3632" y="2781"/>
                  </a:lnTo>
                  <a:lnTo>
                    <a:pt x="3632" y="2795"/>
                  </a:lnTo>
                  <a:lnTo>
                    <a:pt x="3630" y="2806"/>
                  </a:lnTo>
                  <a:lnTo>
                    <a:pt x="3626" y="2818"/>
                  </a:lnTo>
                  <a:lnTo>
                    <a:pt x="3621" y="2832"/>
                  </a:lnTo>
                  <a:lnTo>
                    <a:pt x="3614" y="2847"/>
                  </a:lnTo>
                  <a:lnTo>
                    <a:pt x="3606" y="2859"/>
                  </a:lnTo>
                  <a:lnTo>
                    <a:pt x="3598" y="2867"/>
                  </a:lnTo>
                  <a:lnTo>
                    <a:pt x="3589" y="2868"/>
                  </a:lnTo>
                  <a:lnTo>
                    <a:pt x="3578" y="2868"/>
                  </a:lnTo>
                  <a:lnTo>
                    <a:pt x="3567" y="2867"/>
                  </a:lnTo>
                  <a:lnTo>
                    <a:pt x="3558" y="2864"/>
                  </a:lnTo>
                  <a:lnTo>
                    <a:pt x="3547" y="2857"/>
                  </a:lnTo>
                  <a:lnTo>
                    <a:pt x="3533" y="2848"/>
                  </a:lnTo>
                  <a:lnTo>
                    <a:pt x="3523" y="2836"/>
                  </a:lnTo>
                  <a:lnTo>
                    <a:pt x="3514" y="2826"/>
                  </a:lnTo>
                  <a:lnTo>
                    <a:pt x="3509" y="2814"/>
                  </a:lnTo>
                  <a:lnTo>
                    <a:pt x="3504" y="2801"/>
                  </a:lnTo>
                  <a:lnTo>
                    <a:pt x="3498" y="2789"/>
                  </a:lnTo>
                  <a:lnTo>
                    <a:pt x="3493" y="2781"/>
                  </a:lnTo>
                  <a:lnTo>
                    <a:pt x="3485" y="2773"/>
                  </a:lnTo>
                  <a:lnTo>
                    <a:pt x="3478" y="2766"/>
                  </a:lnTo>
                  <a:lnTo>
                    <a:pt x="3469" y="2762"/>
                  </a:lnTo>
                  <a:lnTo>
                    <a:pt x="3459" y="2758"/>
                  </a:lnTo>
                  <a:lnTo>
                    <a:pt x="3450" y="2755"/>
                  </a:lnTo>
                  <a:lnTo>
                    <a:pt x="3439" y="2756"/>
                  </a:lnTo>
                  <a:lnTo>
                    <a:pt x="3426" y="2759"/>
                  </a:lnTo>
                  <a:lnTo>
                    <a:pt x="3413" y="2762"/>
                  </a:lnTo>
                  <a:lnTo>
                    <a:pt x="3403" y="2763"/>
                  </a:lnTo>
                  <a:lnTo>
                    <a:pt x="3392" y="2762"/>
                  </a:lnTo>
                  <a:lnTo>
                    <a:pt x="3380" y="2759"/>
                  </a:lnTo>
                  <a:lnTo>
                    <a:pt x="3369" y="2755"/>
                  </a:lnTo>
                  <a:lnTo>
                    <a:pt x="3358" y="2750"/>
                  </a:lnTo>
                  <a:lnTo>
                    <a:pt x="3346" y="2740"/>
                  </a:lnTo>
                  <a:lnTo>
                    <a:pt x="3335" y="2731"/>
                  </a:lnTo>
                  <a:lnTo>
                    <a:pt x="3327" y="2723"/>
                  </a:lnTo>
                  <a:lnTo>
                    <a:pt x="3323" y="2715"/>
                  </a:lnTo>
                  <a:lnTo>
                    <a:pt x="3319" y="2703"/>
                  </a:lnTo>
                  <a:lnTo>
                    <a:pt x="3315" y="2692"/>
                  </a:lnTo>
                  <a:lnTo>
                    <a:pt x="3310" y="2684"/>
                  </a:lnTo>
                  <a:lnTo>
                    <a:pt x="3302" y="2678"/>
                  </a:lnTo>
                  <a:lnTo>
                    <a:pt x="3289" y="2673"/>
                  </a:lnTo>
                  <a:lnTo>
                    <a:pt x="3280" y="2670"/>
                  </a:lnTo>
                  <a:lnTo>
                    <a:pt x="3269" y="2669"/>
                  </a:lnTo>
                  <a:lnTo>
                    <a:pt x="3258" y="2669"/>
                  </a:lnTo>
                  <a:lnTo>
                    <a:pt x="3249" y="2670"/>
                  </a:lnTo>
                  <a:lnTo>
                    <a:pt x="3241" y="2674"/>
                  </a:lnTo>
                  <a:lnTo>
                    <a:pt x="3234" y="2682"/>
                  </a:lnTo>
                  <a:lnTo>
                    <a:pt x="3226" y="2690"/>
                  </a:lnTo>
                  <a:lnTo>
                    <a:pt x="3219" y="2696"/>
                  </a:lnTo>
                  <a:lnTo>
                    <a:pt x="3206" y="2700"/>
                  </a:lnTo>
                  <a:lnTo>
                    <a:pt x="3191" y="2704"/>
                  </a:lnTo>
                  <a:lnTo>
                    <a:pt x="3173" y="2705"/>
                  </a:lnTo>
                  <a:lnTo>
                    <a:pt x="3161" y="2705"/>
                  </a:lnTo>
                  <a:lnTo>
                    <a:pt x="3145" y="2701"/>
                  </a:lnTo>
                  <a:lnTo>
                    <a:pt x="3128" y="2694"/>
                  </a:lnTo>
                  <a:lnTo>
                    <a:pt x="3110" y="2685"/>
                  </a:lnTo>
                  <a:lnTo>
                    <a:pt x="3098" y="2676"/>
                  </a:lnTo>
                  <a:lnTo>
                    <a:pt x="3093" y="2669"/>
                  </a:lnTo>
                  <a:lnTo>
                    <a:pt x="3086" y="2659"/>
                  </a:lnTo>
                  <a:lnTo>
                    <a:pt x="3081" y="2649"/>
                  </a:lnTo>
                  <a:lnTo>
                    <a:pt x="3076" y="2641"/>
                  </a:lnTo>
                  <a:lnTo>
                    <a:pt x="3075" y="2635"/>
                  </a:lnTo>
                  <a:lnTo>
                    <a:pt x="3074" y="2630"/>
                  </a:lnTo>
                  <a:lnTo>
                    <a:pt x="3072" y="2619"/>
                  </a:lnTo>
                  <a:lnTo>
                    <a:pt x="3071" y="2606"/>
                  </a:lnTo>
                  <a:lnTo>
                    <a:pt x="3068" y="2592"/>
                  </a:lnTo>
                  <a:lnTo>
                    <a:pt x="3064" y="2581"/>
                  </a:lnTo>
                  <a:lnTo>
                    <a:pt x="3058" y="2572"/>
                  </a:lnTo>
                  <a:lnTo>
                    <a:pt x="3047" y="2562"/>
                  </a:lnTo>
                  <a:lnTo>
                    <a:pt x="3037" y="2556"/>
                  </a:lnTo>
                  <a:lnTo>
                    <a:pt x="3024" y="2549"/>
                  </a:lnTo>
                  <a:lnTo>
                    <a:pt x="3006" y="2544"/>
                  </a:lnTo>
                  <a:lnTo>
                    <a:pt x="2989" y="2538"/>
                  </a:lnTo>
                  <a:lnTo>
                    <a:pt x="2975" y="2537"/>
                  </a:lnTo>
                  <a:lnTo>
                    <a:pt x="2963" y="2540"/>
                  </a:lnTo>
                  <a:lnTo>
                    <a:pt x="2948" y="2544"/>
                  </a:lnTo>
                  <a:lnTo>
                    <a:pt x="2935" y="2549"/>
                  </a:lnTo>
                  <a:lnTo>
                    <a:pt x="2923" y="2554"/>
                  </a:lnTo>
                  <a:lnTo>
                    <a:pt x="2912" y="2556"/>
                  </a:lnTo>
                  <a:lnTo>
                    <a:pt x="2899" y="2558"/>
                  </a:lnTo>
                  <a:lnTo>
                    <a:pt x="2885" y="2561"/>
                  </a:lnTo>
                  <a:lnTo>
                    <a:pt x="2873" y="2564"/>
                  </a:lnTo>
                  <a:lnTo>
                    <a:pt x="2865" y="2570"/>
                  </a:lnTo>
                  <a:lnTo>
                    <a:pt x="2862" y="2577"/>
                  </a:lnTo>
                  <a:lnTo>
                    <a:pt x="2862" y="2585"/>
                  </a:lnTo>
                  <a:lnTo>
                    <a:pt x="2862" y="2595"/>
                  </a:lnTo>
                  <a:lnTo>
                    <a:pt x="2865" y="2601"/>
                  </a:lnTo>
                  <a:lnTo>
                    <a:pt x="2872" y="2610"/>
                  </a:lnTo>
                  <a:lnTo>
                    <a:pt x="2882" y="2618"/>
                  </a:lnTo>
                  <a:lnTo>
                    <a:pt x="2893" y="2623"/>
                  </a:lnTo>
                  <a:lnTo>
                    <a:pt x="2905" y="2628"/>
                  </a:lnTo>
                  <a:lnTo>
                    <a:pt x="2920" y="2635"/>
                  </a:lnTo>
                  <a:lnTo>
                    <a:pt x="2932" y="2641"/>
                  </a:lnTo>
                  <a:lnTo>
                    <a:pt x="2943" y="2651"/>
                  </a:lnTo>
                  <a:lnTo>
                    <a:pt x="2954" y="2665"/>
                  </a:lnTo>
                  <a:lnTo>
                    <a:pt x="2965" y="2680"/>
                  </a:lnTo>
                  <a:lnTo>
                    <a:pt x="2973" y="2692"/>
                  </a:lnTo>
                  <a:lnTo>
                    <a:pt x="2978" y="2703"/>
                  </a:lnTo>
                  <a:lnTo>
                    <a:pt x="2986" y="2716"/>
                  </a:lnTo>
                  <a:lnTo>
                    <a:pt x="2994" y="2729"/>
                  </a:lnTo>
                  <a:lnTo>
                    <a:pt x="2998" y="2743"/>
                  </a:lnTo>
                  <a:lnTo>
                    <a:pt x="3000" y="2754"/>
                  </a:lnTo>
                  <a:lnTo>
                    <a:pt x="2996" y="2764"/>
                  </a:lnTo>
                  <a:lnTo>
                    <a:pt x="2988" y="2777"/>
                  </a:lnTo>
                  <a:lnTo>
                    <a:pt x="2977" y="2786"/>
                  </a:lnTo>
                  <a:lnTo>
                    <a:pt x="2967" y="2791"/>
                  </a:lnTo>
                  <a:lnTo>
                    <a:pt x="2957" y="2793"/>
                  </a:lnTo>
                  <a:lnTo>
                    <a:pt x="2944" y="2790"/>
                  </a:lnTo>
                  <a:lnTo>
                    <a:pt x="2931" y="2786"/>
                  </a:lnTo>
                  <a:lnTo>
                    <a:pt x="2921" y="2783"/>
                  </a:lnTo>
                  <a:lnTo>
                    <a:pt x="2909" y="2785"/>
                  </a:lnTo>
                  <a:lnTo>
                    <a:pt x="2895" y="2787"/>
                  </a:lnTo>
                  <a:lnTo>
                    <a:pt x="2878" y="2790"/>
                  </a:lnTo>
                  <a:lnTo>
                    <a:pt x="2865" y="2793"/>
                  </a:lnTo>
                  <a:lnTo>
                    <a:pt x="2853" y="2791"/>
                  </a:lnTo>
                  <a:lnTo>
                    <a:pt x="2841" y="2787"/>
                  </a:lnTo>
                  <a:lnTo>
                    <a:pt x="2829" y="2779"/>
                  </a:lnTo>
                  <a:lnTo>
                    <a:pt x="2816" y="2770"/>
                  </a:lnTo>
                  <a:lnTo>
                    <a:pt x="2807" y="2762"/>
                  </a:lnTo>
                  <a:lnTo>
                    <a:pt x="2799" y="2752"/>
                  </a:lnTo>
                  <a:lnTo>
                    <a:pt x="2789" y="2740"/>
                  </a:lnTo>
                  <a:lnTo>
                    <a:pt x="2780" y="2732"/>
                  </a:lnTo>
                  <a:lnTo>
                    <a:pt x="2769" y="2728"/>
                  </a:lnTo>
                  <a:lnTo>
                    <a:pt x="2757" y="2727"/>
                  </a:lnTo>
                  <a:lnTo>
                    <a:pt x="2745" y="2727"/>
                  </a:lnTo>
                  <a:lnTo>
                    <a:pt x="2734" y="2728"/>
                  </a:lnTo>
                  <a:lnTo>
                    <a:pt x="2723" y="2732"/>
                  </a:lnTo>
                  <a:lnTo>
                    <a:pt x="2711" y="2738"/>
                  </a:lnTo>
                  <a:lnTo>
                    <a:pt x="2699" y="2744"/>
                  </a:lnTo>
                  <a:lnTo>
                    <a:pt x="2690" y="2751"/>
                  </a:lnTo>
                  <a:lnTo>
                    <a:pt x="2680" y="2759"/>
                  </a:lnTo>
                  <a:lnTo>
                    <a:pt x="2669" y="2770"/>
                  </a:lnTo>
                  <a:lnTo>
                    <a:pt x="2659" y="2781"/>
                  </a:lnTo>
                  <a:lnTo>
                    <a:pt x="2652" y="2791"/>
                  </a:lnTo>
                  <a:lnTo>
                    <a:pt x="2647" y="2801"/>
                  </a:lnTo>
                  <a:lnTo>
                    <a:pt x="2643" y="2813"/>
                  </a:lnTo>
                  <a:lnTo>
                    <a:pt x="2637" y="2825"/>
                  </a:lnTo>
                  <a:lnTo>
                    <a:pt x="2630" y="2833"/>
                  </a:lnTo>
                  <a:lnTo>
                    <a:pt x="2621" y="2839"/>
                  </a:lnTo>
                  <a:lnTo>
                    <a:pt x="2607" y="2841"/>
                  </a:lnTo>
                  <a:lnTo>
                    <a:pt x="2593" y="2843"/>
                  </a:lnTo>
                  <a:lnTo>
                    <a:pt x="2579" y="2844"/>
                  </a:lnTo>
                  <a:lnTo>
                    <a:pt x="2568" y="2845"/>
                  </a:lnTo>
                  <a:lnTo>
                    <a:pt x="2554" y="2844"/>
                  </a:lnTo>
                  <a:lnTo>
                    <a:pt x="2536" y="2843"/>
                  </a:lnTo>
                  <a:lnTo>
                    <a:pt x="2519" y="2840"/>
                  </a:lnTo>
                  <a:lnTo>
                    <a:pt x="2501" y="2839"/>
                  </a:lnTo>
                  <a:lnTo>
                    <a:pt x="2488" y="2839"/>
                  </a:lnTo>
                  <a:lnTo>
                    <a:pt x="2477" y="2841"/>
                  </a:lnTo>
                  <a:lnTo>
                    <a:pt x="2465" y="2845"/>
                  </a:lnTo>
                  <a:lnTo>
                    <a:pt x="2457" y="2851"/>
                  </a:lnTo>
                  <a:lnTo>
                    <a:pt x="2450" y="2859"/>
                  </a:lnTo>
                  <a:lnTo>
                    <a:pt x="2444" y="2871"/>
                  </a:lnTo>
                  <a:lnTo>
                    <a:pt x="2439" y="2883"/>
                  </a:lnTo>
                  <a:lnTo>
                    <a:pt x="2438" y="2894"/>
                  </a:lnTo>
                  <a:lnTo>
                    <a:pt x="2439" y="2905"/>
                  </a:lnTo>
                  <a:lnTo>
                    <a:pt x="2443" y="2917"/>
                  </a:lnTo>
                  <a:lnTo>
                    <a:pt x="2450" y="2929"/>
                  </a:lnTo>
                  <a:lnTo>
                    <a:pt x="2455" y="2938"/>
                  </a:lnTo>
                  <a:lnTo>
                    <a:pt x="2463" y="2946"/>
                  </a:lnTo>
                  <a:lnTo>
                    <a:pt x="2475" y="2956"/>
                  </a:lnTo>
                  <a:lnTo>
                    <a:pt x="2486" y="2965"/>
                  </a:lnTo>
                  <a:lnTo>
                    <a:pt x="2496" y="2973"/>
                  </a:lnTo>
                  <a:lnTo>
                    <a:pt x="2504" y="2984"/>
                  </a:lnTo>
                  <a:lnTo>
                    <a:pt x="2513" y="2996"/>
                  </a:lnTo>
                  <a:lnTo>
                    <a:pt x="2523" y="3010"/>
                  </a:lnTo>
                  <a:lnTo>
                    <a:pt x="2529" y="3020"/>
                  </a:lnTo>
                  <a:lnTo>
                    <a:pt x="2535" y="3033"/>
                  </a:lnTo>
                  <a:lnTo>
                    <a:pt x="2541" y="3047"/>
                  </a:lnTo>
                  <a:lnTo>
                    <a:pt x="2546" y="3062"/>
                  </a:lnTo>
                  <a:lnTo>
                    <a:pt x="2548" y="3076"/>
                  </a:lnTo>
                  <a:lnTo>
                    <a:pt x="2547" y="3085"/>
                  </a:lnTo>
                  <a:lnTo>
                    <a:pt x="2543" y="3095"/>
                  </a:lnTo>
                  <a:lnTo>
                    <a:pt x="2539" y="3105"/>
                  </a:lnTo>
                  <a:lnTo>
                    <a:pt x="2533" y="3112"/>
                  </a:lnTo>
                  <a:lnTo>
                    <a:pt x="2525" y="3121"/>
                  </a:lnTo>
                  <a:lnTo>
                    <a:pt x="2513" y="3132"/>
                  </a:lnTo>
                  <a:lnTo>
                    <a:pt x="2501" y="3142"/>
                  </a:lnTo>
                  <a:lnTo>
                    <a:pt x="2490" y="3148"/>
                  </a:lnTo>
                  <a:lnTo>
                    <a:pt x="2479" y="3154"/>
                  </a:lnTo>
                  <a:lnTo>
                    <a:pt x="2467" y="3159"/>
                  </a:lnTo>
                  <a:lnTo>
                    <a:pt x="2458" y="3166"/>
                  </a:lnTo>
                  <a:lnTo>
                    <a:pt x="2453" y="3175"/>
                  </a:lnTo>
                  <a:lnTo>
                    <a:pt x="2447" y="3187"/>
                  </a:lnTo>
                  <a:lnTo>
                    <a:pt x="2443" y="3201"/>
                  </a:lnTo>
                  <a:lnTo>
                    <a:pt x="2442" y="3212"/>
                  </a:lnTo>
                  <a:lnTo>
                    <a:pt x="2444" y="3220"/>
                  </a:lnTo>
                  <a:lnTo>
                    <a:pt x="2447" y="3228"/>
                  </a:lnTo>
                  <a:lnTo>
                    <a:pt x="2453" y="3236"/>
                  </a:lnTo>
                  <a:lnTo>
                    <a:pt x="2440" y="3239"/>
                  </a:lnTo>
                  <a:lnTo>
                    <a:pt x="2431" y="3240"/>
                  </a:lnTo>
                  <a:lnTo>
                    <a:pt x="2417" y="3240"/>
                  </a:lnTo>
                  <a:lnTo>
                    <a:pt x="2403" y="3237"/>
                  </a:lnTo>
                  <a:lnTo>
                    <a:pt x="2386" y="3233"/>
                  </a:lnTo>
                  <a:lnTo>
                    <a:pt x="2373" y="3228"/>
                  </a:lnTo>
                  <a:lnTo>
                    <a:pt x="2362" y="3221"/>
                  </a:lnTo>
                  <a:lnTo>
                    <a:pt x="2354" y="3213"/>
                  </a:lnTo>
                  <a:lnTo>
                    <a:pt x="2346" y="3200"/>
                  </a:lnTo>
                  <a:lnTo>
                    <a:pt x="2339" y="3187"/>
                  </a:lnTo>
                  <a:lnTo>
                    <a:pt x="2334" y="3177"/>
                  </a:lnTo>
                  <a:lnTo>
                    <a:pt x="2327" y="3159"/>
                  </a:lnTo>
                  <a:lnTo>
                    <a:pt x="2320" y="3139"/>
                  </a:lnTo>
                  <a:lnTo>
                    <a:pt x="2312" y="3119"/>
                  </a:lnTo>
                  <a:lnTo>
                    <a:pt x="2304" y="3104"/>
                  </a:lnTo>
                  <a:lnTo>
                    <a:pt x="2296" y="3095"/>
                  </a:lnTo>
                  <a:lnTo>
                    <a:pt x="2285" y="3084"/>
                  </a:lnTo>
                  <a:lnTo>
                    <a:pt x="2275" y="3077"/>
                  </a:lnTo>
                  <a:lnTo>
                    <a:pt x="2269" y="3073"/>
                  </a:lnTo>
                  <a:lnTo>
                    <a:pt x="2261" y="3069"/>
                  </a:lnTo>
                  <a:lnTo>
                    <a:pt x="2253" y="3066"/>
                  </a:lnTo>
                  <a:lnTo>
                    <a:pt x="2246" y="3065"/>
                  </a:lnTo>
                  <a:lnTo>
                    <a:pt x="2237" y="3068"/>
                  </a:lnTo>
                  <a:lnTo>
                    <a:pt x="2227" y="3074"/>
                  </a:lnTo>
                  <a:lnTo>
                    <a:pt x="2219" y="3082"/>
                  </a:lnTo>
                  <a:lnTo>
                    <a:pt x="2213" y="3090"/>
                  </a:lnTo>
                  <a:lnTo>
                    <a:pt x="2209" y="3101"/>
                  </a:lnTo>
                  <a:lnTo>
                    <a:pt x="2205" y="3115"/>
                  </a:lnTo>
                  <a:lnTo>
                    <a:pt x="2203" y="3128"/>
                  </a:lnTo>
                  <a:lnTo>
                    <a:pt x="2202" y="3140"/>
                  </a:lnTo>
                  <a:lnTo>
                    <a:pt x="2202" y="3144"/>
                  </a:lnTo>
                  <a:lnTo>
                    <a:pt x="2202" y="3150"/>
                  </a:lnTo>
                  <a:lnTo>
                    <a:pt x="2203" y="3155"/>
                  </a:lnTo>
                  <a:lnTo>
                    <a:pt x="2192" y="3158"/>
                  </a:lnTo>
                  <a:lnTo>
                    <a:pt x="2182" y="3161"/>
                  </a:lnTo>
                  <a:lnTo>
                    <a:pt x="2174" y="3163"/>
                  </a:lnTo>
                  <a:lnTo>
                    <a:pt x="2159" y="3170"/>
                  </a:lnTo>
                  <a:lnTo>
                    <a:pt x="2141" y="3181"/>
                  </a:lnTo>
                  <a:lnTo>
                    <a:pt x="2124" y="3190"/>
                  </a:lnTo>
                  <a:lnTo>
                    <a:pt x="2110" y="3197"/>
                  </a:lnTo>
                  <a:lnTo>
                    <a:pt x="2097" y="3200"/>
                  </a:lnTo>
                  <a:lnTo>
                    <a:pt x="2081" y="3202"/>
                  </a:lnTo>
                  <a:lnTo>
                    <a:pt x="2063" y="3205"/>
                  </a:lnTo>
                  <a:lnTo>
                    <a:pt x="2046" y="3208"/>
                  </a:lnTo>
                  <a:lnTo>
                    <a:pt x="2029" y="3209"/>
                  </a:lnTo>
                  <a:lnTo>
                    <a:pt x="2019" y="3209"/>
                  </a:lnTo>
                  <a:lnTo>
                    <a:pt x="2015" y="3210"/>
                  </a:lnTo>
                  <a:lnTo>
                    <a:pt x="2009" y="3210"/>
                  </a:lnTo>
                  <a:lnTo>
                    <a:pt x="2000" y="3210"/>
                  </a:lnTo>
                  <a:lnTo>
                    <a:pt x="1986" y="3212"/>
                  </a:lnTo>
                  <a:lnTo>
                    <a:pt x="1971" y="3210"/>
                  </a:lnTo>
                  <a:lnTo>
                    <a:pt x="1958" y="3210"/>
                  </a:lnTo>
                  <a:lnTo>
                    <a:pt x="1949" y="3208"/>
                  </a:lnTo>
                  <a:lnTo>
                    <a:pt x="1935" y="3200"/>
                  </a:lnTo>
                  <a:lnTo>
                    <a:pt x="1922" y="3187"/>
                  </a:lnTo>
                  <a:lnTo>
                    <a:pt x="1908" y="3174"/>
                  </a:lnTo>
                  <a:lnTo>
                    <a:pt x="1896" y="3159"/>
                  </a:lnTo>
                  <a:lnTo>
                    <a:pt x="1887" y="3148"/>
                  </a:lnTo>
                  <a:lnTo>
                    <a:pt x="1876" y="3138"/>
                  </a:lnTo>
                  <a:lnTo>
                    <a:pt x="1865" y="3123"/>
                  </a:lnTo>
                  <a:lnTo>
                    <a:pt x="1853" y="3109"/>
                  </a:lnTo>
                  <a:lnTo>
                    <a:pt x="1842" y="3100"/>
                  </a:lnTo>
                  <a:lnTo>
                    <a:pt x="1830" y="3092"/>
                  </a:lnTo>
                  <a:lnTo>
                    <a:pt x="1815" y="3084"/>
                  </a:lnTo>
                  <a:lnTo>
                    <a:pt x="1802" y="3077"/>
                  </a:lnTo>
                  <a:lnTo>
                    <a:pt x="1787" y="3072"/>
                  </a:lnTo>
                  <a:lnTo>
                    <a:pt x="1771" y="3064"/>
                  </a:lnTo>
                  <a:lnTo>
                    <a:pt x="1757" y="3057"/>
                  </a:lnTo>
                  <a:lnTo>
                    <a:pt x="1746" y="3045"/>
                  </a:lnTo>
                  <a:lnTo>
                    <a:pt x="1734" y="3030"/>
                  </a:lnTo>
                  <a:lnTo>
                    <a:pt x="1723" y="3014"/>
                  </a:lnTo>
                  <a:lnTo>
                    <a:pt x="1713" y="3002"/>
                  </a:lnTo>
                  <a:lnTo>
                    <a:pt x="1703" y="2991"/>
                  </a:lnTo>
                  <a:lnTo>
                    <a:pt x="1691" y="2980"/>
                  </a:lnTo>
                  <a:lnTo>
                    <a:pt x="1678" y="2968"/>
                  </a:lnTo>
                  <a:lnTo>
                    <a:pt x="1666" y="2957"/>
                  </a:lnTo>
                  <a:lnTo>
                    <a:pt x="1655" y="2949"/>
                  </a:lnTo>
                  <a:lnTo>
                    <a:pt x="1639" y="2941"/>
                  </a:lnTo>
                  <a:lnTo>
                    <a:pt x="1618" y="2932"/>
                  </a:lnTo>
                  <a:lnTo>
                    <a:pt x="1598" y="2922"/>
                  </a:lnTo>
                  <a:lnTo>
                    <a:pt x="1578" y="2915"/>
                  </a:lnTo>
                  <a:lnTo>
                    <a:pt x="1560" y="2910"/>
                  </a:lnTo>
                  <a:lnTo>
                    <a:pt x="1544" y="2906"/>
                  </a:lnTo>
                  <a:lnTo>
                    <a:pt x="1525" y="2902"/>
                  </a:lnTo>
                  <a:lnTo>
                    <a:pt x="1505" y="2899"/>
                  </a:lnTo>
                  <a:lnTo>
                    <a:pt x="1485" y="2898"/>
                  </a:lnTo>
                  <a:lnTo>
                    <a:pt x="1470" y="2898"/>
                  </a:lnTo>
                  <a:lnTo>
                    <a:pt x="1455" y="2899"/>
                  </a:lnTo>
                  <a:lnTo>
                    <a:pt x="1438" y="2902"/>
                  </a:lnTo>
                  <a:lnTo>
                    <a:pt x="1420" y="2906"/>
                  </a:lnTo>
                  <a:lnTo>
                    <a:pt x="1407" y="2911"/>
                  </a:lnTo>
                  <a:lnTo>
                    <a:pt x="1399" y="2915"/>
                  </a:lnTo>
                  <a:lnTo>
                    <a:pt x="1389" y="2923"/>
                  </a:lnTo>
                  <a:lnTo>
                    <a:pt x="1381" y="2930"/>
                  </a:lnTo>
                  <a:lnTo>
                    <a:pt x="1373" y="2934"/>
                  </a:lnTo>
                  <a:lnTo>
                    <a:pt x="1362" y="2934"/>
                  </a:lnTo>
                  <a:lnTo>
                    <a:pt x="1349" y="2932"/>
                  </a:lnTo>
                  <a:lnTo>
                    <a:pt x="1335" y="2927"/>
                  </a:lnTo>
                  <a:lnTo>
                    <a:pt x="1323" y="2923"/>
                  </a:lnTo>
                  <a:lnTo>
                    <a:pt x="1314" y="2921"/>
                  </a:lnTo>
                  <a:lnTo>
                    <a:pt x="1303" y="2914"/>
                  </a:lnTo>
                  <a:lnTo>
                    <a:pt x="1292" y="2906"/>
                  </a:lnTo>
                  <a:lnTo>
                    <a:pt x="1281" y="2899"/>
                  </a:lnTo>
                  <a:lnTo>
                    <a:pt x="1271" y="2895"/>
                  </a:lnTo>
                  <a:lnTo>
                    <a:pt x="1261" y="2894"/>
                  </a:lnTo>
                  <a:lnTo>
                    <a:pt x="1250" y="2896"/>
                  </a:lnTo>
                  <a:lnTo>
                    <a:pt x="1238" y="2899"/>
                  </a:lnTo>
                  <a:lnTo>
                    <a:pt x="1230" y="2903"/>
                  </a:lnTo>
                  <a:lnTo>
                    <a:pt x="1221" y="2909"/>
                  </a:lnTo>
                  <a:lnTo>
                    <a:pt x="1210" y="2919"/>
                  </a:lnTo>
                  <a:lnTo>
                    <a:pt x="1201" y="2929"/>
                  </a:lnTo>
                  <a:lnTo>
                    <a:pt x="1192" y="2938"/>
                  </a:lnTo>
                  <a:lnTo>
                    <a:pt x="1184" y="2946"/>
                  </a:lnTo>
                  <a:lnTo>
                    <a:pt x="1174" y="2957"/>
                  </a:lnTo>
                  <a:lnTo>
                    <a:pt x="1166" y="2967"/>
                  </a:lnTo>
                  <a:lnTo>
                    <a:pt x="1155" y="2971"/>
                  </a:lnTo>
                  <a:lnTo>
                    <a:pt x="1143" y="2976"/>
                  </a:lnTo>
                  <a:lnTo>
                    <a:pt x="1133" y="2979"/>
                  </a:lnTo>
                  <a:lnTo>
                    <a:pt x="1121" y="2977"/>
                  </a:lnTo>
                  <a:lnTo>
                    <a:pt x="1108" y="2975"/>
                  </a:lnTo>
                  <a:lnTo>
                    <a:pt x="1094" y="2972"/>
                  </a:lnTo>
                  <a:lnTo>
                    <a:pt x="1083" y="2968"/>
                  </a:lnTo>
                  <a:lnTo>
                    <a:pt x="1074" y="2963"/>
                  </a:lnTo>
                  <a:lnTo>
                    <a:pt x="1062" y="2956"/>
                  </a:lnTo>
                  <a:lnTo>
                    <a:pt x="1050" y="2949"/>
                  </a:lnTo>
                  <a:lnTo>
                    <a:pt x="1040" y="2946"/>
                  </a:lnTo>
                  <a:lnTo>
                    <a:pt x="1029" y="2946"/>
                  </a:lnTo>
                  <a:lnTo>
                    <a:pt x="1017" y="2950"/>
                  </a:lnTo>
                  <a:lnTo>
                    <a:pt x="1008" y="2957"/>
                  </a:lnTo>
                  <a:lnTo>
                    <a:pt x="1001" y="2967"/>
                  </a:lnTo>
                  <a:lnTo>
                    <a:pt x="996" y="2981"/>
                  </a:lnTo>
                  <a:lnTo>
                    <a:pt x="990" y="2996"/>
                  </a:lnTo>
                  <a:lnTo>
                    <a:pt x="985" y="3007"/>
                  </a:lnTo>
                  <a:lnTo>
                    <a:pt x="976" y="3018"/>
                  </a:lnTo>
                  <a:lnTo>
                    <a:pt x="965" y="3029"/>
                  </a:lnTo>
                  <a:lnTo>
                    <a:pt x="955" y="3038"/>
                  </a:lnTo>
                  <a:lnTo>
                    <a:pt x="945" y="3045"/>
                  </a:lnTo>
                  <a:lnTo>
                    <a:pt x="932" y="3053"/>
                  </a:lnTo>
                  <a:lnTo>
                    <a:pt x="920" y="3061"/>
                  </a:lnTo>
                  <a:lnTo>
                    <a:pt x="912" y="3070"/>
                  </a:lnTo>
                  <a:lnTo>
                    <a:pt x="908" y="3078"/>
                  </a:lnTo>
                  <a:lnTo>
                    <a:pt x="907" y="3089"/>
                  </a:lnTo>
                  <a:lnTo>
                    <a:pt x="907" y="3100"/>
                  </a:lnTo>
                  <a:lnTo>
                    <a:pt x="907" y="3109"/>
                  </a:lnTo>
                  <a:lnTo>
                    <a:pt x="907" y="3121"/>
                  </a:lnTo>
                  <a:lnTo>
                    <a:pt x="907" y="3135"/>
                  </a:lnTo>
                  <a:lnTo>
                    <a:pt x="908" y="3148"/>
                  </a:lnTo>
                  <a:lnTo>
                    <a:pt x="908" y="3161"/>
                  </a:lnTo>
                  <a:lnTo>
                    <a:pt x="904" y="3173"/>
                  </a:lnTo>
                  <a:lnTo>
                    <a:pt x="899" y="3187"/>
                  </a:lnTo>
                  <a:lnTo>
                    <a:pt x="892" y="3201"/>
                  </a:lnTo>
                  <a:lnTo>
                    <a:pt x="885" y="3213"/>
                  </a:lnTo>
                  <a:lnTo>
                    <a:pt x="877" y="3220"/>
                  </a:lnTo>
                  <a:lnTo>
                    <a:pt x="868" y="3227"/>
                  </a:lnTo>
                  <a:lnTo>
                    <a:pt x="857" y="3233"/>
                  </a:lnTo>
                  <a:lnTo>
                    <a:pt x="849" y="3237"/>
                  </a:lnTo>
                  <a:lnTo>
                    <a:pt x="837" y="3241"/>
                  </a:lnTo>
                  <a:lnTo>
                    <a:pt x="822" y="3244"/>
                  </a:lnTo>
                  <a:lnTo>
                    <a:pt x="807" y="3247"/>
                  </a:lnTo>
                  <a:lnTo>
                    <a:pt x="795" y="3248"/>
                  </a:lnTo>
                  <a:lnTo>
                    <a:pt x="772" y="3251"/>
                  </a:lnTo>
                  <a:lnTo>
                    <a:pt x="745" y="3252"/>
                  </a:lnTo>
                  <a:lnTo>
                    <a:pt x="717" y="3253"/>
                  </a:lnTo>
                  <a:lnTo>
                    <a:pt x="690" y="3255"/>
                  </a:lnTo>
                  <a:lnTo>
                    <a:pt x="667" y="3256"/>
                  </a:lnTo>
                  <a:lnTo>
                    <a:pt x="647" y="3256"/>
                  </a:lnTo>
                  <a:lnTo>
                    <a:pt x="621" y="3256"/>
                  </a:lnTo>
                  <a:lnTo>
                    <a:pt x="596" y="3256"/>
                  </a:lnTo>
                  <a:lnTo>
                    <a:pt x="571" y="3256"/>
                  </a:lnTo>
                  <a:lnTo>
                    <a:pt x="551" y="3256"/>
                  </a:lnTo>
                  <a:lnTo>
                    <a:pt x="527" y="3256"/>
                  </a:lnTo>
                  <a:lnTo>
                    <a:pt x="496" y="3256"/>
                  </a:lnTo>
                  <a:lnTo>
                    <a:pt x="465" y="3258"/>
                  </a:lnTo>
                  <a:lnTo>
                    <a:pt x="435" y="3258"/>
                  </a:lnTo>
                  <a:lnTo>
                    <a:pt x="411" y="3258"/>
                  </a:lnTo>
                  <a:lnTo>
                    <a:pt x="401" y="3259"/>
                  </a:lnTo>
                  <a:lnTo>
                    <a:pt x="389" y="3260"/>
                  </a:lnTo>
                  <a:lnTo>
                    <a:pt x="379" y="3262"/>
                  </a:lnTo>
                  <a:lnTo>
                    <a:pt x="370" y="3259"/>
                  </a:lnTo>
                  <a:lnTo>
                    <a:pt x="362" y="3251"/>
                  </a:lnTo>
                  <a:lnTo>
                    <a:pt x="356" y="3239"/>
                  </a:lnTo>
                  <a:lnTo>
                    <a:pt x="352" y="3224"/>
                  </a:lnTo>
                  <a:lnTo>
                    <a:pt x="346" y="3210"/>
                  </a:lnTo>
                  <a:lnTo>
                    <a:pt x="343" y="3198"/>
                  </a:lnTo>
                  <a:lnTo>
                    <a:pt x="339" y="3186"/>
                  </a:lnTo>
                  <a:lnTo>
                    <a:pt x="337" y="3170"/>
                  </a:lnTo>
                  <a:lnTo>
                    <a:pt x="333" y="3154"/>
                  </a:lnTo>
                  <a:lnTo>
                    <a:pt x="329" y="3142"/>
                  </a:lnTo>
                  <a:lnTo>
                    <a:pt x="322" y="3128"/>
                  </a:lnTo>
                  <a:lnTo>
                    <a:pt x="314" y="3113"/>
                  </a:lnTo>
                  <a:lnTo>
                    <a:pt x="303" y="3099"/>
                  </a:lnTo>
                  <a:lnTo>
                    <a:pt x="294" y="3088"/>
                  </a:lnTo>
                  <a:lnTo>
                    <a:pt x="286" y="3081"/>
                  </a:lnTo>
                  <a:lnTo>
                    <a:pt x="276" y="3073"/>
                  </a:lnTo>
                  <a:lnTo>
                    <a:pt x="265" y="3068"/>
                  </a:lnTo>
                  <a:lnTo>
                    <a:pt x="255" y="3064"/>
                  </a:lnTo>
                  <a:lnTo>
                    <a:pt x="246" y="3062"/>
                  </a:lnTo>
                  <a:lnTo>
                    <a:pt x="237" y="3064"/>
                  </a:lnTo>
                  <a:lnTo>
                    <a:pt x="228" y="3066"/>
                  </a:lnTo>
                  <a:lnTo>
                    <a:pt x="218" y="3073"/>
                  </a:lnTo>
                  <a:lnTo>
                    <a:pt x="209" y="3082"/>
                  </a:lnTo>
                  <a:lnTo>
                    <a:pt x="199" y="3090"/>
                  </a:lnTo>
                  <a:lnTo>
                    <a:pt x="197" y="3093"/>
                  </a:lnTo>
                  <a:lnTo>
                    <a:pt x="194" y="3097"/>
                  </a:lnTo>
                  <a:lnTo>
                    <a:pt x="191" y="3101"/>
                  </a:lnTo>
                  <a:lnTo>
                    <a:pt x="187" y="3104"/>
                  </a:lnTo>
                  <a:lnTo>
                    <a:pt x="184" y="3107"/>
                  </a:lnTo>
                  <a:lnTo>
                    <a:pt x="178" y="3105"/>
                  </a:lnTo>
                  <a:lnTo>
                    <a:pt x="170" y="3103"/>
                  </a:lnTo>
                  <a:lnTo>
                    <a:pt x="162" y="3100"/>
                  </a:lnTo>
                  <a:lnTo>
                    <a:pt x="155" y="3096"/>
                  </a:lnTo>
                  <a:lnTo>
                    <a:pt x="143" y="3089"/>
                  </a:lnTo>
                  <a:lnTo>
                    <a:pt x="129" y="3080"/>
                  </a:lnTo>
                  <a:lnTo>
                    <a:pt x="117" y="3070"/>
                  </a:lnTo>
                  <a:lnTo>
                    <a:pt x="106" y="3061"/>
                  </a:lnTo>
                  <a:lnTo>
                    <a:pt x="94" y="3050"/>
                  </a:lnTo>
                  <a:lnTo>
                    <a:pt x="79" y="3035"/>
                  </a:lnTo>
                  <a:lnTo>
                    <a:pt x="65" y="3020"/>
                  </a:lnTo>
                  <a:lnTo>
                    <a:pt x="50" y="3006"/>
                  </a:lnTo>
                  <a:lnTo>
                    <a:pt x="39" y="2992"/>
                  </a:lnTo>
                  <a:lnTo>
                    <a:pt x="34" y="2983"/>
                  </a:lnTo>
                  <a:lnTo>
                    <a:pt x="27" y="2972"/>
                  </a:lnTo>
                  <a:lnTo>
                    <a:pt x="20" y="2960"/>
                  </a:lnTo>
                  <a:lnTo>
                    <a:pt x="15" y="2950"/>
                  </a:lnTo>
                  <a:lnTo>
                    <a:pt x="12" y="2945"/>
                  </a:lnTo>
                  <a:lnTo>
                    <a:pt x="9" y="2940"/>
                  </a:lnTo>
                  <a:lnTo>
                    <a:pt x="8" y="2933"/>
                  </a:lnTo>
                  <a:close/>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31" name="Limburg">
              <a:extLst>
                <a:ext uri="{FF2B5EF4-FFF2-40B4-BE49-F238E27FC236}">
                  <a16:creationId xmlns:a16="http://schemas.microsoft.com/office/drawing/2014/main" id="{CEEE8785-FAC3-21AB-0716-A50BAC877FD3}"/>
                </a:ext>
              </a:extLst>
            </p:cNvPr>
            <p:cNvSpPr>
              <a:spLocks/>
            </p:cNvSpPr>
            <p:nvPr/>
          </p:nvSpPr>
          <p:spPr bwMode="auto">
            <a:xfrm>
              <a:off x="6516058" y="4144551"/>
              <a:ext cx="751537" cy="1973649"/>
            </a:xfrm>
            <a:custGeom>
              <a:avLst/>
              <a:gdLst>
                <a:gd name="T0" fmla="*/ 749 w 1629"/>
                <a:gd name="T1" fmla="*/ 39 h 4276"/>
                <a:gd name="T2" fmla="*/ 918 w 1629"/>
                <a:gd name="T3" fmla="*/ 186 h 4276"/>
                <a:gd name="T4" fmla="*/ 1123 w 1629"/>
                <a:gd name="T5" fmla="*/ 273 h 4276"/>
                <a:gd name="T6" fmla="*/ 1116 w 1629"/>
                <a:gd name="T7" fmla="*/ 467 h 4276"/>
                <a:gd name="T8" fmla="*/ 1306 w 1629"/>
                <a:gd name="T9" fmla="*/ 621 h 4276"/>
                <a:gd name="T10" fmla="*/ 1366 w 1629"/>
                <a:gd name="T11" fmla="*/ 846 h 4276"/>
                <a:gd name="T12" fmla="*/ 1561 w 1629"/>
                <a:gd name="T13" fmla="*/ 1117 h 4276"/>
                <a:gd name="T14" fmla="*/ 1582 w 1629"/>
                <a:gd name="T15" fmla="*/ 1449 h 4276"/>
                <a:gd name="T16" fmla="*/ 1605 w 1629"/>
                <a:gd name="T17" fmla="*/ 1610 h 4276"/>
                <a:gd name="T18" fmla="*/ 1597 w 1629"/>
                <a:gd name="T19" fmla="*/ 1759 h 4276"/>
                <a:gd name="T20" fmla="*/ 1468 w 1629"/>
                <a:gd name="T21" fmla="*/ 1907 h 4276"/>
                <a:gd name="T22" fmla="*/ 1292 w 1629"/>
                <a:gd name="T23" fmla="*/ 2177 h 4276"/>
                <a:gd name="T24" fmla="*/ 1237 w 1629"/>
                <a:gd name="T25" fmla="*/ 2352 h 4276"/>
                <a:gd name="T26" fmla="*/ 1306 w 1629"/>
                <a:gd name="T27" fmla="*/ 2526 h 4276"/>
                <a:gd name="T28" fmla="*/ 1492 w 1629"/>
                <a:gd name="T29" fmla="*/ 2476 h 4276"/>
                <a:gd name="T30" fmla="*/ 1462 w 1629"/>
                <a:gd name="T31" fmla="*/ 2604 h 4276"/>
                <a:gd name="T32" fmla="*/ 1272 w 1629"/>
                <a:gd name="T33" fmla="*/ 2712 h 4276"/>
                <a:gd name="T34" fmla="*/ 1044 w 1629"/>
                <a:gd name="T35" fmla="*/ 2881 h 4276"/>
                <a:gd name="T36" fmla="*/ 889 w 1629"/>
                <a:gd name="T37" fmla="*/ 3077 h 4276"/>
                <a:gd name="T38" fmla="*/ 786 w 1629"/>
                <a:gd name="T39" fmla="*/ 3000 h 4276"/>
                <a:gd name="T40" fmla="*/ 695 w 1629"/>
                <a:gd name="T41" fmla="*/ 3090 h 4276"/>
                <a:gd name="T42" fmla="*/ 791 w 1629"/>
                <a:gd name="T43" fmla="*/ 3286 h 4276"/>
                <a:gd name="T44" fmla="*/ 857 w 1629"/>
                <a:gd name="T45" fmla="*/ 3342 h 4276"/>
                <a:gd name="T46" fmla="*/ 1044 w 1629"/>
                <a:gd name="T47" fmla="*/ 3295 h 4276"/>
                <a:gd name="T48" fmla="*/ 1097 w 1629"/>
                <a:gd name="T49" fmla="*/ 3383 h 4276"/>
                <a:gd name="T50" fmla="*/ 1154 w 1629"/>
                <a:gd name="T51" fmla="*/ 3544 h 4276"/>
                <a:gd name="T52" fmla="*/ 1255 w 1629"/>
                <a:gd name="T53" fmla="*/ 3710 h 4276"/>
                <a:gd name="T54" fmla="*/ 1252 w 1629"/>
                <a:gd name="T55" fmla="*/ 3861 h 4276"/>
                <a:gd name="T56" fmla="*/ 1108 w 1629"/>
                <a:gd name="T57" fmla="*/ 3893 h 4276"/>
                <a:gd name="T58" fmla="*/ 1086 w 1629"/>
                <a:gd name="T59" fmla="*/ 4060 h 4276"/>
                <a:gd name="T60" fmla="*/ 1030 w 1629"/>
                <a:gd name="T61" fmla="*/ 4117 h 4276"/>
                <a:gd name="T62" fmla="*/ 1141 w 1629"/>
                <a:gd name="T63" fmla="*/ 4214 h 4276"/>
                <a:gd name="T64" fmla="*/ 957 w 1629"/>
                <a:gd name="T65" fmla="*/ 4234 h 4276"/>
                <a:gd name="T66" fmla="*/ 786 w 1629"/>
                <a:gd name="T67" fmla="*/ 4242 h 4276"/>
                <a:gd name="T68" fmla="*/ 666 w 1629"/>
                <a:gd name="T69" fmla="*/ 4226 h 4276"/>
                <a:gd name="T70" fmla="*/ 496 w 1629"/>
                <a:gd name="T71" fmla="*/ 4199 h 4276"/>
                <a:gd name="T72" fmla="*/ 376 w 1629"/>
                <a:gd name="T73" fmla="*/ 4259 h 4276"/>
                <a:gd name="T74" fmla="*/ 240 w 1629"/>
                <a:gd name="T75" fmla="*/ 4206 h 4276"/>
                <a:gd name="T76" fmla="*/ 199 w 1629"/>
                <a:gd name="T77" fmla="*/ 4016 h 4276"/>
                <a:gd name="T78" fmla="*/ 127 w 1629"/>
                <a:gd name="T79" fmla="*/ 3789 h 4276"/>
                <a:gd name="T80" fmla="*/ 234 w 1629"/>
                <a:gd name="T81" fmla="*/ 3667 h 4276"/>
                <a:gd name="T82" fmla="*/ 377 w 1629"/>
                <a:gd name="T83" fmla="*/ 3544 h 4276"/>
                <a:gd name="T84" fmla="*/ 346 w 1629"/>
                <a:gd name="T85" fmla="*/ 3426 h 4276"/>
                <a:gd name="T86" fmla="*/ 450 w 1629"/>
                <a:gd name="T87" fmla="*/ 3232 h 4276"/>
                <a:gd name="T88" fmla="*/ 425 w 1629"/>
                <a:gd name="T89" fmla="*/ 3066 h 4276"/>
                <a:gd name="T90" fmla="*/ 519 w 1629"/>
                <a:gd name="T91" fmla="*/ 2904 h 4276"/>
                <a:gd name="T92" fmla="*/ 561 w 1629"/>
                <a:gd name="T93" fmla="*/ 2724 h 4276"/>
                <a:gd name="T94" fmla="*/ 548 w 1629"/>
                <a:gd name="T95" fmla="*/ 2558 h 4276"/>
                <a:gd name="T96" fmla="*/ 426 w 1629"/>
                <a:gd name="T97" fmla="*/ 2496 h 4276"/>
                <a:gd name="T98" fmla="*/ 191 w 1629"/>
                <a:gd name="T99" fmla="*/ 2495 h 4276"/>
                <a:gd name="T100" fmla="*/ 4 w 1629"/>
                <a:gd name="T101" fmla="*/ 2367 h 4276"/>
                <a:gd name="T102" fmla="*/ 121 w 1629"/>
                <a:gd name="T103" fmla="*/ 2012 h 4276"/>
                <a:gd name="T104" fmla="*/ 563 w 1629"/>
                <a:gd name="T105" fmla="*/ 1855 h 4276"/>
                <a:gd name="T106" fmla="*/ 818 w 1629"/>
                <a:gd name="T107" fmla="*/ 1608 h 4276"/>
                <a:gd name="T108" fmla="*/ 681 w 1629"/>
                <a:gd name="T109" fmla="*/ 1406 h 4276"/>
                <a:gd name="T110" fmla="*/ 610 w 1629"/>
                <a:gd name="T111" fmla="*/ 1034 h 4276"/>
                <a:gd name="T112" fmla="*/ 755 w 1629"/>
                <a:gd name="T113" fmla="*/ 927 h 4276"/>
                <a:gd name="T114" fmla="*/ 1001 w 1629"/>
                <a:gd name="T115" fmla="*/ 898 h 4276"/>
                <a:gd name="T116" fmla="*/ 1147 w 1629"/>
                <a:gd name="T117" fmla="*/ 859 h 4276"/>
                <a:gd name="T118" fmla="*/ 1026 w 1629"/>
                <a:gd name="T119" fmla="*/ 644 h 4276"/>
                <a:gd name="T120" fmla="*/ 923 w 1629"/>
                <a:gd name="T121" fmla="*/ 474 h 4276"/>
                <a:gd name="T122" fmla="*/ 833 w 1629"/>
                <a:gd name="T123" fmla="*/ 294 h 4276"/>
                <a:gd name="T124" fmla="*/ 672 w 1629"/>
                <a:gd name="T125" fmla="*/ 125 h 4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29" h="4276">
                  <a:moveTo>
                    <a:pt x="648" y="90"/>
                  </a:moveTo>
                  <a:lnTo>
                    <a:pt x="647" y="85"/>
                  </a:lnTo>
                  <a:lnTo>
                    <a:pt x="647" y="79"/>
                  </a:lnTo>
                  <a:lnTo>
                    <a:pt x="647" y="75"/>
                  </a:lnTo>
                  <a:lnTo>
                    <a:pt x="648" y="63"/>
                  </a:lnTo>
                  <a:lnTo>
                    <a:pt x="650" y="50"/>
                  </a:lnTo>
                  <a:lnTo>
                    <a:pt x="654" y="36"/>
                  </a:lnTo>
                  <a:lnTo>
                    <a:pt x="658" y="25"/>
                  </a:lnTo>
                  <a:lnTo>
                    <a:pt x="664" y="17"/>
                  </a:lnTo>
                  <a:lnTo>
                    <a:pt x="672" y="9"/>
                  </a:lnTo>
                  <a:lnTo>
                    <a:pt x="682" y="3"/>
                  </a:lnTo>
                  <a:lnTo>
                    <a:pt x="691" y="0"/>
                  </a:lnTo>
                  <a:lnTo>
                    <a:pt x="698" y="1"/>
                  </a:lnTo>
                  <a:lnTo>
                    <a:pt x="706" y="4"/>
                  </a:lnTo>
                  <a:lnTo>
                    <a:pt x="714" y="8"/>
                  </a:lnTo>
                  <a:lnTo>
                    <a:pt x="720" y="12"/>
                  </a:lnTo>
                  <a:lnTo>
                    <a:pt x="730" y="19"/>
                  </a:lnTo>
                  <a:lnTo>
                    <a:pt x="741" y="30"/>
                  </a:lnTo>
                  <a:lnTo>
                    <a:pt x="749" y="39"/>
                  </a:lnTo>
                  <a:lnTo>
                    <a:pt x="757" y="54"/>
                  </a:lnTo>
                  <a:lnTo>
                    <a:pt x="765" y="74"/>
                  </a:lnTo>
                  <a:lnTo>
                    <a:pt x="772" y="94"/>
                  </a:lnTo>
                  <a:lnTo>
                    <a:pt x="779" y="112"/>
                  </a:lnTo>
                  <a:lnTo>
                    <a:pt x="784" y="122"/>
                  </a:lnTo>
                  <a:lnTo>
                    <a:pt x="791" y="135"/>
                  </a:lnTo>
                  <a:lnTo>
                    <a:pt x="799" y="148"/>
                  </a:lnTo>
                  <a:lnTo>
                    <a:pt x="807" y="156"/>
                  </a:lnTo>
                  <a:lnTo>
                    <a:pt x="818" y="163"/>
                  </a:lnTo>
                  <a:lnTo>
                    <a:pt x="831" y="168"/>
                  </a:lnTo>
                  <a:lnTo>
                    <a:pt x="848" y="172"/>
                  </a:lnTo>
                  <a:lnTo>
                    <a:pt x="862" y="175"/>
                  </a:lnTo>
                  <a:lnTo>
                    <a:pt x="876" y="175"/>
                  </a:lnTo>
                  <a:lnTo>
                    <a:pt x="885" y="174"/>
                  </a:lnTo>
                  <a:lnTo>
                    <a:pt x="898" y="171"/>
                  </a:lnTo>
                  <a:lnTo>
                    <a:pt x="902" y="175"/>
                  </a:lnTo>
                  <a:lnTo>
                    <a:pt x="904" y="179"/>
                  </a:lnTo>
                  <a:lnTo>
                    <a:pt x="908" y="182"/>
                  </a:lnTo>
                  <a:lnTo>
                    <a:pt x="918" y="186"/>
                  </a:lnTo>
                  <a:lnTo>
                    <a:pt x="933" y="188"/>
                  </a:lnTo>
                  <a:lnTo>
                    <a:pt x="946" y="190"/>
                  </a:lnTo>
                  <a:lnTo>
                    <a:pt x="958" y="190"/>
                  </a:lnTo>
                  <a:lnTo>
                    <a:pt x="966" y="188"/>
                  </a:lnTo>
                  <a:lnTo>
                    <a:pt x="976" y="184"/>
                  </a:lnTo>
                  <a:lnTo>
                    <a:pt x="985" y="180"/>
                  </a:lnTo>
                  <a:lnTo>
                    <a:pt x="993" y="179"/>
                  </a:lnTo>
                  <a:lnTo>
                    <a:pt x="1004" y="183"/>
                  </a:lnTo>
                  <a:lnTo>
                    <a:pt x="1017" y="191"/>
                  </a:lnTo>
                  <a:lnTo>
                    <a:pt x="1030" y="201"/>
                  </a:lnTo>
                  <a:lnTo>
                    <a:pt x="1042" y="209"/>
                  </a:lnTo>
                  <a:lnTo>
                    <a:pt x="1052" y="217"/>
                  </a:lnTo>
                  <a:lnTo>
                    <a:pt x="1065" y="222"/>
                  </a:lnTo>
                  <a:lnTo>
                    <a:pt x="1079" y="229"/>
                  </a:lnTo>
                  <a:lnTo>
                    <a:pt x="1096" y="236"/>
                  </a:lnTo>
                  <a:lnTo>
                    <a:pt x="1109" y="244"/>
                  </a:lnTo>
                  <a:lnTo>
                    <a:pt x="1119" y="252"/>
                  </a:lnTo>
                  <a:lnTo>
                    <a:pt x="1121" y="261"/>
                  </a:lnTo>
                  <a:lnTo>
                    <a:pt x="1123" y="273"/>
                  </a:lnTo>
                  <a:lnTo>
                    <a:pt x="1123" y="285"/>
                  </a:lnTo>
                  <a:lnTo>
                    <a:pt x="1121" y="295"/>
                  </a:lnTo>
                  <a:lnTo>
                    <a:pt x="1114" y="302"/>
                  </a:lnTo>
                  <a:lnTo>
                    <a:pt x="1105" y="308"/>
                  </a:lnTo>
                  <a:lnTo>
                    <a:pt x="1094" y="314"/>
                  </a:lnTo>
                  <a:lnTo>
                    <a:pt x="1083" y="319"/>
                  </a:lnTo>
                  <a:lnTo>
                    <a:pt x="1078" y="326"/>
                  </a:lnTo>
                  <a:lnTo>
                    <a:pt x="1078" y="334"/>
                  </a:lnTo>
                  <a:lnTo>
                    <a:pt x="1079" y="345"/>
                  </a:lnTo>
                  <a:lnTo>
                    <a:pt x="1082" y="356"/>
                  </a:lnTo>
                  <a:lnTo>
                    <a:pt x="1085" y="365"/>
                  </a:lnTo>
                  <a:lnTo>
                    <a:pt x="1085" y="376"/>
                  </a:lnTo>
                  <a:lnTo>
                    <a:pt x="1085" y="391"/>
                  </a:lnTo>
                  <a:lnTo>
                    <a:pt x="1083" y="405"/>
                  </a:lnTo>
                  <a:lnTo>
                    <a:pt x="1086" y="416"/>
                  </a:lnTo>
                  <a:lnTo>
                    <a:pt x="1090" y="430"/>
                  </a:lnTo>
                  <a:lnTo>
                    <a:pt x="1098" y="443"/>
                  </a:lnTo>
                  <a:lnTo>
                    <a:pt x="1106" y="457"/>
                  </a:lnTo>
                  <a:lnTo>
                    <a:pt x="1116" y="467"/>
                  </a:lnTo>
                  <a:lnTo>
                    <a:pt x="1125" y="473"/>
                  </a:lnTo>
                  <a:lnTo>
                    <a:pt x="1137" y="479"/>
                  </a:lnTo>
                  <a:lnTo>
                    <a:pt x="1151" y="484"/>
                  </a:lnTo>
                  <a:lnTo>
                    <a:pt x="1163" y="488"/>
                  </a:lnTo>
                  <a:lnTo>
                    <a:pt x="1179" y="490"/>
                  </a:lnTo>
                  <a:lnTo>
                    <a:pt x="1198" y="492"/>
                  </a:lnTo>
                  <a:lnTo>
                    <a:pt x="1218" y="493"/>
                  </a:lnTo>
                  <a:lnTo>
                    <a:pt x="1237" y="494"/>
                  </a:lnTo>
                  <a:lnTo>
                    <a:pt x="1253" y="500"/>
                  </a:lnTo>
                  <a:lnTo>
                    <a:pt x="1265" y="506"/>
                  </a:lnTo>
                  <a:lnTo>
                    <a:pt x="1279" y="517"/>
                  </a:lnTo>
                  <a:lnTo>
                    <a:pt x="1292" y="529"/>
                  </a:lnTo>
                  <a:lnTo>
                    <a:pt x="1305" y="543"/>
                  </a:lnTo>
                  <a:lnTo>
                    <a:pt x="1313" y="555"/>
                  </a:lnTo>
                  <a:lnTo>
                    <a:pt x="1314" y="567"/>
                  </a:lnTo>
                  <a:lnTo>
                    <a:pt x="1314" y="583"/>
                  </a:lnTo>
                  <a:lnTo>
                    <a:pt x="1313" y="599"/>
                  </a:lnTo>
                  <a:lnTo>
                    <a:pt x="1310" y="611"/>
                  </a:lnTo>
                  <a:lnTo>
                    <a:pt x="1306" y="621"/>
                  </a:lnTo>
                  <a:lnTo>
                    <a:pt x="1300" y="630"/>
                  </a:lnTo>
                  <a:lnTo>
                    <a:pt x="1294" y="641"/>
                  </a:lnTo>
                  <a:lnTo>
                    <a:pt x="1290" y="649"/>
                  </a:lnTo>
                  <a:lnTo>
                    <a:pt x="1284" y="660"/>
                  </a:lnTo>
                  <a:lnTo>
                    <a:pt x="1279" y="675"/>
                  </a:lnTo>
                  <a:lnTo>
                    <a:pt x="1274" y="690"/>
                  </a:lnTo>
                  <a:lnTo>
                    <a:pt x="1268" y="703"/>
                  </a:lnTo>
                  <a:lnTo>
                    <a:pt x="1267" y="715"/>
                  </a:lnTo>
                  <a:lnTo>
                    <a:pt x="1269" y="730"/>
                  </a:lnTo>
                  <a:lnTo>
                    <a:pt x="1274" y="748"/>
                  </a:lnTo>
                  <a:lnTo>
                    <a:pt x="1280" y="765"/>
                  </a:lnTo>
                  <a:lnTo>
                    <a:pt x="1287" y="779"/>
                  </a:lnTo>
                  <a:lnTo>
                    <a:pt x="1296" y="789"/>
                  </a:lnTo>
                  <a:lnTo>
                    <a:pt x="1309" y="803"/>
                  </a:lnTo>
                  <a:lnTo>
                    <a:pt x="1322" y="814"/>
                  </a:lnTo>
                  <a:lnTo>
                    <a:pt x="1334" y="823"/>
                  </a:lnTo>
                  <a:lnTo>
                    <a:pt x="1342" y="830"/>
                  </a:lnTo>
                  <a:lnTo>
                    <a:pt x="1354" y="838"/>
                  </a:lnTo>
                  <a:lnTo>
                    <a:pt x="1366" y="846"/>
                  </a:lnTo>
                  <a:lnTo>
                    <a:pt x="1375" y="853"/>
                  </a:lnTo>
                  <a:lnTo>
                    <a:pt x="1385" y="866"/>
                  </a:lnTo>
                  <a:lnTo>
                    <a:pt x="1396" y="882"/>
                  </a:lnTo>
                  <a:lnTo>
                    <a:pt x="1408" y="900"/>
                  </a:lnTo>
                  <a:lnTo>
                    <a:pt x="1418" y="912"/>
                  </a:lnTo>
                  <a:lnTo>
                    <a:pt x="1428" y="923"/>
                  </a:lnTo>
                  <a:lnTo>
                    <a:pt x="1442" y="936"/>
                  </a:lnTo>
                  <a:lnTo>
                    <a:pt x="1457" y="948"/>
                  </a:lnTo>
                  <a:lnTo>
                    <a:pt x="1472" y="960"/>
                  </a:lnTo>
                  <a:lnTo>
                    <a:pt x="1482" y="971"/>
                  </a:lnTo>
                  <a:lnTo>
                    <a:pt x="1492" y="983"/>
                  </a:lnTo>
                  <a:lnTo>
                    <a:pt x="1503" y="998"/>
                  </a:lnTo>
                  <a:lnTo>
                    <a:pt x="1513" y="1014"/>
                  </a:lnTo>
                  <a:lnTo>
                    <a:pt x="1521" y="1028"/>
                  </a:lnTo>
                  <a:lnTo>
                    <a:pt x="1530" y="1043"/>
                  </a:lnTo>
                  <a:lnTo>
                    <a:pt x="1540" y="1063"/>
                  </a:lnTo>
                  <a:lnTo>
                    <a:pt x="1548" y="1082"/>
                  </a:lnTo>
                  <a:lnTo>
                    <a:pt x="1555" y="1098"/>
                  </a:lnTo>
                  <a:lnTo>
                    <a:pt x="1561" y="1117"/>
                  </a:lnTo>
                  <a:lnTo>
                    <a:pt x="1565" y="1138"/>
                  </a:lnTo>
                  <a:lnTo>
                    <a:pt x="1567" y="1161"/>
                  </a:lnTo>
                  <a:lnTo>
                    <a:pt x="1571" y="1179"/>
                  </a:lnTo>
                  <a:lnTo>
                    <a:pt x="1577" y="1195"/>
                  </a:lnTo>
                  <a:lnTo>
                    <a:pt x="1583" y="1214"/>
                  </a:lnTo>
                  <a:lnTo>
                    <a:pt x="1592" y="1234"/>
                  </a:lnTo>
                  <a:lnTo>
                    <a:pt x="1598" y="1254"/>
                  </a:lnTo>
                  <a:lnTo>
                    <a:pt x="1602" y="1270"/>
                  </a:lnTo>
                  <a:lnTo>
                    <a:pt x="1602" y="1286"/>
                  </a:lnTo>
                  <a:lnTo>
                    <a:pt x="1601" y="1307"/>
                  </a:lnTo>
                  <a:lnTo>
                    <a:pt x="1598" y="1327"/>
                  </a:lnTo>
                  <a:lnTo>
                    <a:pt x="1597" y="1344"/>
                  </a:lnTo>
                  <a:lnTo>
                    <a:pt x="1594" y="1356"/>
                  </a:lnTo>
                  <a:lnTo>
                    <a:pt x="1592" y="1373"/>
                  </a:lnTo>
                  <a:lnTo>
                    <a:pt x="1589" y="1387"/>
                  </a:lnTo>
                  <a:lnTo>
                    <a:pt x="1588" y="1400"/>
                  </a:lnTo>
                  <a:lnTo>
                    <a:pt x="1585" y="1414"/>
                  </a:lnTo>
                  <a:lnTo>
                    <a:pt x="1583" y="1432"/>
                  </a:lnTo>
                  <a:lnTo>
                    <a:pt x="1582" y="1449"/>
                  </a:lnTo>
                  <a:lnTo>
                    <a:pt x="1581" y="1467"/>
                  </a:lnTo>
                  <a:lnTo>
                    <a:pt x="1577" y="1480"/>
                  </a:lnTo>
                  <a:lnTo>
                    <a:pt x="1571" y="1491"/>
                  </a:lnTo>
                  <a:lnTo>
                    <a:pt x="1563" y="1502"/>
                  </a:lnTo>
                  <a:lnTo>
                    <a:pt x="1554" y="1513"/>
                  </a:lnTo>
                  <a:lnTo>
                    <a:pt x="1546" y="1525"/>
                  </a:lnTo>
                  <a:lnTo>
                    <a:pt x="1543" y="1534"/>
                  </a:lnTo>
                  <a:lnTo>
                    <a:pt x="1544" y="1545"/>
                  </a:lnTo>
                  <a:lnTo>
                    <a:pt x="1548" y="1559"/>
                  </a:lnTo>
                  <a:lnTo>
                    <a:pt x="1554" y="1569"/>
                  </a:lnTo>
                  <a:lnTo>
                    <a:pt x="1562" y="1576"/>
                  </a:lnTo>
                  <a:lnTo>
                    <a:pt x="1567" y="1575"/>
                  </a:lnTo>
                  <a:lnTo>
                    <a:pt x="1575" y="1571"/>
                  </a:lnTo>
                  <a:lnTo>
                    <a:pt x="1582" y="1567"/>
                  </a:lnTo>
                  <a:lnTo>
                    <a:pt x="1588" y="1565"/>
                  </a:lnTo>
                  <a:lnTo>
                    <a:pt x="1596" y="1572"/>
                  </a:lnTo>
                  <a:lnTo>
                    <a:pt x="1601" y="1584"/>
                  </a:lnTo>
                  <a:lnTo>
                    <a:pt x="1604" y="1598"/>
                  </a:lnTo>
                  <a:lnTo>
                    <a:pt x="1605" y="1610"/>
                  </a:lnTo>
                  <a:lnTo>
                    <a:pt x="1604" y="1612"/>
                  </a:lnTo>
                  <a:lnTo>
                    <a:pt x="1602" y="1616"/>
                  </a:lnTo>
                  <a:lnTo>
                    <a:pt x="1600" y="1619"/>
                  </a:lnTo>
                  <a:lnTo>
                    <a:pt x="1597" y="1623"/>
                  </a:lnTo>
                  <a:lnTo>
                    <a:pt x="1594" y="1627"/>
                  </a:lnTo>
                  <a:lnTo>
                    <a:pt x="1593" y="1630"/>
                  </a:lnTo>
                  <a:lnTo>
                    <a:pt x="1593" y="1639"/>
                  </a:lnTo>
                  <a:lnTo>
                    <a:pt x="1596" y="1650"/>
                  </a:lnTo>
                  <a:lnTo>
                    <a:pt x="1600" y="1658"/>
                  </a:lnTo>
                  <a:lnTo>
                    <a:pt x="1606" y="1668"/>
                  </a:lnTo>
                  <a:lnTo>
                    <a:pt x="1616" y="1677"/>
                  </a:lnTo>
                  <a:lnTo>
                    <a:pt x="1624" y="1686"/>
                  </a:lnTo>
                  <a:lnTo>
                    <a:pt x="1629" y="1696"/>
                  </a:lnTo>
                  <a:lnTo>
                    <a:pt x="1629" y="1705"/>
                  </a:lnTo>
                  <a:lnTo>
                    <a:pt x="1627" y="1719"/>
                  </a:lnTo>
                  <a:lnTo>
                    <a:pt x="1623" y="1731"/>
                  </a:lnTo>
                  <a:lnTo>
                    <a:pt x="1617" y="1740"/>
                  </a:lnTo>
                  <a:lnTo>
                    <a:pt x="1609" y="1750"/>
                  </a:lnTo>
                  <a:lnTo>
                    <a:pt x="1597" y="1759"/>
                  </a:lnTo>
                  <a:lnTo>
                    <a:pt x="1588" y="1769"/>
                  </a:lnTo>
                  <a:lnTo>
                    <a:pt x="1581" y="1774"/>
                  </a:lnTo>
                  <a:lnTo>
                    <a:pt x="1571" y="1782"/>
                  </a:lnTo>
                  <a:lnTo>
                    <a:pt x="1562" y="1789"/>
                  </a:lnTo>
                  <a:lnTo>
                    <a:pt x="1557" y="1797"/>
                  </a:lnTo>
                  <a:lnTo>
                    <a:pt x="1555" y="1806"/>
                  </a:lnTo>
                  <a:lnTo>
                    <a:pt x="1555" y="1817"/>
                  </a:lnTo>
                  <a:lnTo>
                    <a:pt x="1557" y="1829"/>
                  </a:lnTo>
                  <a:lnTo>
                    <a:pt x="1555" y="1841"/>
                  </a:lnTo>
                  <a:lnTo>
                    <a:pt x="1552" y="1849"/>
                  </a:lnTo>
                  <a:lnTo>
                    <a:pt x="1546" y="1854"/>
                  </a:lnTo>
                  <a:lnTo>
                    <a:pt x="1534" y="1856"/>
                  </a:lnTo>
                  <a:lnTo>
                    <a:pt x="1521" y="1858"/>
                  </a:lnTo>
                  <a:lnTo>
                    <a:pt x="1511" y="1859"/>
                  </a:lnTo>
                  <a:lnTo>
                    <a:pt x="1501" y="1863"/>
                  </a:lnTo>
                  <a:lnTo>
                    <a:pt x="1492" y="1871"/>
                  </a:lnTo>
                  <a:lnTo>
                    <a:pt x="1482" y="1883"/>
                  </a:lnTo>
                  <a:lnTo>
                    <a:pt x="1474" y="1897"/>
                  </a:lnTo>
                  <a:lnTo>
                    <a:pt x="1468" y="1907"/>
                  </a:lnTo>
                  <a:lnTo>
                    <a:pt x="1461" y="1918"/>
                  </a:lnTo>
                  <a:lnTo>
                    <a:pt x="1453" y="1930"/>
                  </a:lnTo>
                  <a:lnTo>
                    <a:pt x="1446" y="1944"/>
                  </a:lnTo>
                  <a:lnTo>
                    <a:pt x="1439" y="1955"/>
                  </a:lnTo>
                  <a:lnTo>
                    <a:pt x="1431" y="1972"/>
                  </a:lnTo>
                  <a:lnTo>
                    <a:pt x="1422" y="1992"/>
                  </a:lnTo>
                  <a:lnTo>
                    <a:pt x="1412" y="2014"/>
                  </a:lnTo>
                  <a:lnTo>
                    <a:pt x="1404" y="2030"/>
                  </a:lnTo>
                  <a:lnTo>
                    <a:pt x="1396" y="2039"/>
                  </a:lnTo>
                  <a:lnTo>
                    <a:pt x="1388" y="2049"/>
                  </a:lnTo>
                  <a:lnTo>
                    <a:pt x="1379" y="2058"/>
                  </a:lnTo>
                  <a:lnTo>
                    <a:pt x="1372" y="2068"/>
                  </a:lnTo>
                  <a:lnTo>
                    <a:pt x="1361" y="2084"/>
                  </a:lnTo>
                  <a:lnTo>
                    <a:pt x="1349" y="2104"/>
                  </a:lnTo>
                  <a:lnTo>
                    <a:pt x="1338" y="2124"/>
                  </a:lnTo>
                  <a:lnTo>
                    <a:pt x="1327" y="2140"/>
                  </a:lnTo>
                  <a:lnTo>
                    <a:pt x="1318" y="2151"/>
                  </a:lnTo>
                  <a:lnTo>
                    <a:pt x="1306" y="2165"/>
                  </a:lnTo>
                  <a:lnTo>
                    <a:pt x="1292" y="2177"/>
                  </a:lnTo>
                  <a:lnTo>
                    <a:pt x="1282" y="2186"/>
                  </a:lnTo>
                  <a:lnTo>
                    <a:pt x="1269" y="2194"/>
                  </a:lnTo>
                  <a:lnTo>
                    <a:pt x="1255" y="2204"/>
                  </a:lnTo>
                  <a:lnTo>
                    <a:pt x="1244" y="2213"/>
                  </a:lnTo>
                  <a:lnTo>
                    <a:pt x="1238" y="2221"/>
                  </a:lnTo>
                  <a:lnTo>
                    <a:pt x="1233" y="2232"/>
                  </a:lnTo>
                  <a:lnTo>
                    <a:pt x="1229" y="2243"/>
                  </a:lnTo>
                  <a:lnTo>
                    <a:pt x="1229" y="2252"/>
                  </a:lnTo>
                  <a:lnTo>
                    <a:pt x="1232" y="2259"/>
                  </a:lnTo>
                  <a:lnTo>
                    <a:pt x="1240" y="2266"/>
                  </a:lnTo>
                  <a:lnTo>
                    <a:pt x="1248" y="2272"/>
                  </a:lnTo>
                  <a:lnTo>
                    <a:pt x="1253" y="2279"/>
                  </a:lnTo>
                  <a:lnTo>
                    <a:pt x="1256" y="2289"/>
                  </a:lnTo>
                  <a:lnTo>
                    <a:pt x="1259" y="2301"/>
                  </a:lnTo>
                  <a:lnTo>
                    <a:pt x="1259" y="2312"/>
                  </a:lnTo>
                  <a:lnTo>
                    <a:pt x="1256" y="2321"/>
                  </a:lnTo>
                  <a:lnTo>
                    <a:pt x="1249" y="2332"/>
                  </a:lnTo>
                  <a:lnTo>
                    <a:pt x="1243" y="2343"/>
                  </a:lnTo>
                  <a:lnTo>
                    <a:pt x="1237" y="2352"/>
                  </a:lnTo>
                  <a:lnTo>
                    <a:pt x="1229" y="2361"/>
                  </a:lnTo>
                  <a:lnTo>
                    <a:pt x="1221" y="2374"/>
                  </a:lnTo>
                  <a:lnTo>
                    <a:pt x="1213" y="2386"/>
                  </a:lnTo>
                  <a:lnTo>
                    <a:pt x="1209" y="2396"/>
                  </a:lnTo>
                  <a:lnTo>
                    <a:pt x="1209" y="2406"/>
                  </a:lnTo>
                  <a:lnTo>
                    <a:pt x="1212" y="2418"/>
                  </a:lnTo>
                  <a:lnTo>
                    <a:pt x="1216" y="2431"/>
                  </a:lnTo>
                  <a:lnTo>
                    <a:pt x="1220" y="2444"/>
                  </a:lnTo>
                  <a:lnTo>
                    <a:pt x="1224" y="2453"/>
                  </a:lnTo>
                  <a:lnTo>
                    <a:pt x="1228" y="2464"/>
                  </a:lnTo>
                  <a:lnTo>
                    <a:pt x="1232" y="2477"/>
                  </a:lnTo>
                  <a:lnTo>
                    <a:pt x="1238" y="2491"/>
                  </a:lnTo>
                  <a:lnTo>
                    <a:pt x="1244" y="2500"/>
                  </a:lnTo>
                  <a:lnTo>
                    <a:pt x="1251" y="2507"/>
                  </a:lnTo>
                  <a:lnTo>
                    <a:pt x="1260" y="2515"/>
                  </a:lnTo>
                  <a:lnTo>
                    <a:pt x="1269" y="2522"/>
                  </a:lnTo>
                  <a:lnTo>
                    <a:pt x="1279" y="2526"/>
                  </a:lnTo>
                  <a:lnTo>
                    <a:pt x="1291" y="2527"/>
                  </a:lnTo>
                  <a:lnTo>
                    <a:pt x="1306" y="2526"/>
                  </a:lnTo>
                  <a:lnTo>
                    <a:pt x="1318" y="2523"/>
                  </a:lnTo>
                  <a:lnTo>
                    <a:pt x="1327" y="2519"/>
                  </a:lnTo>
                  <a:lnTo>
                    <a:pt x="1340" y="2511"/>
                  </a:lnTo>
                  <a:lnTo>
                    <a:pt x="1350" y="2503"/>
                  </a:lnTo>
                  <a:lnTo>
                    <a:pt x="1360" y="2495"/>
                  </a:lnTo>
                  <a:lnTo>
                    <a:pt x="1365" y="2487"/>
                  </a:lnTo>
                  <a:lnTo>
                    <a:pt x="1371" y="2476"/>
                  </a:lnTo>
                  <a:lnTo>
                    <a:pt x="1377" y="2468"/>
                  </a:lnTo>
                  <a:lnTo>
                    <a:pt x="1385" y="2460"/>
                  </a:lnTo>
                  <a:lnTo>
                    <a:pt x="1396" y="2450"/>
                  </a:lnTo>
                  <a:lnTo>
                    <a:pt x="1408" y="2444"/>
                  </a:lnTo>
                  <a:lnTo>
                    <a:pt x="1420" y="2440"/>
                  </a:lnTo>
                  <a:lnTo>
                    <a:pt x="1433" y="2438"/>
                  </a:lnTo>
                  <a:lnTo>
                    <a:pt x="1449" y="2441"/>
                  </a:lnTo>
                  <a:lnTo>
                    <a:pt x="1465" y="2445"/>
                  </a:lnTo>
                  <a:lnTo>
                    <a:pt x="1477" y="2450"/>
                  </a:lnTo>
                  <a:lnTo>
                    <a:pt x="1482" y="2457"/>
                  </a:lnTo>
                  <a:lnTo>
                    <a:pt x="1488" y="2466"/>
                  </a:lnTo>
                  <a:lnTo>
                    <a:pt x="1492" y="2476"/>
                  </a:lnTo>
                  <a:lnTo>
                    <a:pt x="1492" y="2485"/>
                  </a:lnTo>
                  <a:lnTo>
                    <a:pt x="1486" y="2492"/>
                  </a:lnTo>
                  <a:lnTo>
                    <a:pt x="1477" y="2497"/>
                  </a:lnTo>
                  <a:lnTo>
                    <a:pt x="1466" y="2503"/>
                  </a:lnTo>
                  <a:lnTo>
                    <a:pt x="1455" y="2510"/>
                  </a:lnTo>
                  <a:lnTo>
                    <a:pt x="1450" y="2515"/>
                  </a:lnTo>
                  <a:lnTo>
                    <a:pt x="1447" y="2523"/>
                  </a:lnTo>
                  <a:lnTo>
                    <a:pt x="1446" y="2532"/>
                  </a:lnTo>
                  <a:lnTo>
                    <a:pt x="1447" y="2542"/>
                  </a:lnTo>
                  <a:lnTo>
                    <a:pt x="1450" y="2550"/>
                  </a:lnTo>
                  <a:lnTo>
                    <a:pt x="1454" y="2553"/>
                  </a:lnTo>
                  <a:lnTo>
                    <a:pt x="1462" y="2555"/>
                  </a:lnTo>
                  <a:lnTo>
                    <a:pt x="1470" y="2557"/>
                  </a:lnTo>
                  <a:lnTo>
                    <a:pt x="1477" y="2559"/>
                  </a:lnTo>
                  <a:lnTo>
                    <a:pt x="1481" y="2563"/>
                  </a:lnTo>
                  <a:lnTo>
                    <a:pt x="1481" y="2572"/>
                  </a:lnTo>
                  <a:lnTo>
                    <a:pt x="1477" y="2582"/>
                  </a:lnTo>
                  <a:lnTo>
                    <a:pt x="1470" y="2593"/>
                  </a:lnTo>
                  <a:lnTo>
                    <a:pt x="1462" y="2604"/>
                  </a:lnTo>
                  <a:lnTo>
                    <a:pt x="1455" y="2611"/>
                  </a:lnTo>
                  <a:lnTo>
                    <a:pt x="1445" y="2617"/>
                  </a:lnTo>
                  <a:lnTo>
                    <a:pt x="1431" y="2623"/>
                  </a:lnTo>
                  <a:lnTo>
                    <a:pt x="1416" y="2628"/>
                  </a:lnTo>
                  <a:lnTo>
                    <a:pt x="1406" y="2634"/>
                  </a:lnTo>
                  <a:lnTo>
                    <a:pt x="1396" y="2639"/>
                  </a:lnTo>
                  <a:lnTo>
                    <a:pt x="1385" y="2648"/>
                  </a:lnTo>
                  <a:lnTo>
                    <a:pt x="1375" y="2656"/>
                  </a:lnTo>
                  <a:lnTo>
                    <a:pt x="1365" y="2662"/>
                  </a:lnTo>
                  <a:lnTo>
                    <a:pt x="1356" y="2663"/>
                  </a:lnTo>
                  <a:lnTo>
                    <a:pt x="1346" y="2664"/>
                  </a:lnTo>
                  <a:lnTo>
                    <a:pt x="1335" y="2664"/>
                  </a:lnTo>
                  <a:lnTo>
                    <a:pt x="1326" y="2666"/>
                  </a:lnTo>
                  <a:lnTo>
                    <a:pt x="1315" y="2669"/>
                  </a:lnTo>
                  <a:lnTo>
                    <a:pt x="1303" y="2674"/>
                  </a:lnTo>
                  <a:lnTo>
                    <a:pt x="1291" y="2681"/>
                  </a:lnTo>
                  <a:lnTo>
                    <a:pt x="1283" y="2687"/>
                  </a:lnTo>
                  <a:lnTo>
                    <a:pt x="1278" y="2698"/>
                  </a:lnTo>
                  <a:lnTo>
                    <a:pt x="1272" y="2712"/>
                  </a:lnTo>
                  <a:lnTo>
                    <a:pt x="1269" y="2725"/>
                  </a:lnTo>
                  <a:lnTo>
                    <a:pt x="1265" y="2736"/>
                  </a:lnTo>
                  <a:lnTo>
                    <a:pt x="1257" y="2748"/>
                  </a:lnTo>
                  <a:lnTo>
                    <a:pt x="1248" y="2763"/>
                  </a:lnTo>
                  <a:lnTo>
                    <a:pt x="1237" y="2776"/>
                  </a:lnTo>
                  <a:lnTo>
                    <a:pt x="1228" y="2787"/>
                  </a:lnTo>
                  <a:lnTo>
                    <a:pt x="1214" y="2797"/>
                  </a:lnTo>
                  <a:lnTo>
                    <a:pt x="1198" y="2806"/>
                  </a:lnTo>
                  <a:lnTo>
                    <a:pt x="1179" y="2814"/>
                  </a:lnTo>
                  <a:lnTo>
                    <a:pt x="1162" y="2823"/>
                  </a:lnTo>
                  <a:lnTo>
                    <a:pt x="1148" y="2830"/>
                  </a:lnTo>
                  <a:lnTo>
                    <a:pt x="1136" y="2836"/>
                  </a:lnTo>
                  <a:lnTo>
                    <a:pt x="1121" y="2841"/>
                  </a:lnTo>
                  <a:lnTo>
                    <a:pt x="1106" y="2846"/>
                  </a:lnTo>
                  <a:lnTo>
                    <a:pt x="1094" y="2852"/>
                  </a:lnTo>
                  <a:lnTo>
                    <a:pt x="1082" y="2858"/>
                  </a:lnTo>
                  <a:lnTo>
                    <a:pt x="1066" y="2867"/>
                  </a:lnTo>
                  <a:lnTo>
                    <a:pt x="1054" y="2873"/>
                  </a:lnTo>
                  <a:lnTo>
                    <a:pt x="1044" y="2881"/>
                  </a:lnTo>
                  <a:lnTo>
                    <a:pt x="1034" y="2889"/>
                  </a:lnTo>
                  <a:lnTo>
                    <a:pt x="1026" y="2899"/>
                  </a:lnTo>
                  <a:lnTo>
                    <a:pt x="1020" y="2912"/>
                  </a:lnTo>
                  <a:lnTo>
                    <a:pt x="1015" y="2930"/>
                  </a:lnTo>
                  <a:lnTo>
                    <a:pt x="1011" y="2947"/>
                  </a:lnTo>
                  <a:lnTo>
                    <a:pt x="1008" y="2962"/>
                  </a:lnTo>
                  <a:lnTo>
                    <a:pt x="1003" y="2977"/>
                  </a:lnTo>
                  <a:lnTo>
                    <a:pt x="997" y="2993"/>
                  </a:lnTo>
                  <a:lnTo>
                    <a:pt x="991" y="3009"/>
                  </a:lnTo>
                  <a:lnTo>
                    <a:pt x="984" y="3021"/>
                  </a:lnTo>
                  <a:lnTo>
                    <a:pt x="973" y="3034"/>
                  </a:lnTo>
                  <a:lnTo>
                    <a:pt x="958" y="3047"/>
                  </a:lnTo>
                  <a:lnTo>
                    <a:pt x="943" y="3059"/>
                  </a:lnTo>
                  <a:lnTo>
                    <a:pt x="930" y="3067"/>
                  </a:lnTo>
                  <a:lnTo>
                    <a:pt x="923" y="3071"/>
                  </a:lnTo>
                  <a:lnTo>
                    <a:pt x="915" y="3075"/>
                  </a:lnTo>
                  <a:lnTo>
                    <a:pt x="907" y="3078"/>
                  </a:lnTo>
                  <a:lnTo>
                    <a:pt x="900" y="3079"/>
                  </a:lnTo>
                  <a:lnTo>
                    <a:pt x="889" y="3077"/>
                  </a:lnTo>
                  <a:lnTo>
                    <a:pt x="879" y="3070"/>
                  </a:lnTo>
                  <a:lnTo>
                    <a:pt x="869" y="3062"/>
                  </a:lnTo>
                  <a:lnTo>
                    <a:pt x="862" y="3054"/>
                  </a:lnTo>
                  <a:lnTo>
                    <a:pt x="861" y="3047"/>
                  </a:lnTo>
                  <a:lnTo>
                    <a:pt x="860" y="3039"/>
                  </a:lnTo>
                  <a:lnTo>
                    <a:pt x="860" y="3031"/>
                  </a:lnTo>
                  <a:lnTo>
                    <a:pt x="858" y="3024"/>
                  </a:lnTo>
                  <a:lnTo>
                    <a:pt x="852" y="3012"/>
                  </a:lnTo>
                  <a:lnTo>
                    <a:pt x="842" y="2999"/>
                  </a:lnTo>
                  <a:lnTo>
                    <a:pt x="831" y="2985"/>
                  </a:lnTo>
                  <a:lnTo>
                    <a:pt x="822" y="2977"/>
                  </a:lnTo>
                  <a:lnTo>
                    <a:pt x="814" y="2974"/>
                  </a:lnTo>
                  <a:lnTo>
                    <a:pt x="805" y="2970"/>
                  </a:lnTo>
                  <a:lnTo>
                    <a:pt x="796" y="2970"/>
                  </a:lnTo>
                  <a:lnTo>
                    <a:pt x="790" y="2972"/>
                  </a:lnTo>
                  <a:lnTo>
                    <a:pt x="786" y="2977"/>
                  </a:lnTo>
                  <a:lnTo>
                    <a:pt x="786" y="2984"/>
                  </a:lnTo>
                  <a:lnTo>
                    <a:pt x="786" y="2992"/>
                  </a:lnTo>
                  <a:lnTo>
                    <a:pt x="786" y="3000"/>
                  </a:lnTo>
                  <a:lnTo>
                    <a:pt x="784" y="3005"/>
                  </a:lnTo>
                  <a:lnTo>
                    <a:pt x="779" y="3013"/>
                  </a:lnTo>
                  <a:lnTo>
                    <a:pt x="771" y="3023"/>
                  </a:lnTo>
                  <a:lnTo>
                    <a:pt x="763" y="3030"/>
                  </a:lnTo>
                  <a:lnTo>
                    <a:pt x="755" y="3035"/>
                  </a:lnTo>
                  <a:lnTo>
                    <a:pt x="748" y="3035"/>
                  </a:lnTo>
                  <a:lnTo>
                    <a:pt x="740" y="3034"/>
                  </a:lnTo>
                  <a:lnTo>
                    <a:pt x="733" y="3032"/>
                  </a:lnTo>
                  <a:lnTo>
                    <a:pt x="722" y="3034"/>
                  </a:lnTo>
                  <a:lnTo>
                    <a:pt x="712" y="3036"/>
                  </a:lnTo>
                  <a:lnTo>
                    <a:pt x="699" y="3039"/>
                  </a:lnTo>
                  <a:lnTo>
                    <a:pt x="689" y="3043"/>
                  </a:lnTo>
                  <a:lnTo>
                    <a:pt x="682" y="3048"/>
                  </a:lnTo>
                  <a:lnTo>
                    <a:pt x="679" y="3055"/>
                  </a:lnTo>
                  <a:lnTo>
                    <a:pt x="679" y="3063"/>
                  </a:lnTo>
                  <a:lnTo>
                    <a:pt x="681" y="3073"/>
                  </a:lnTo>
                  <a:lnTo>
                    <a:pt x="682" y="3079"/>
                  </a:lnTo>
                  <a:lnTo>
                    <a:pt x="687" y="3085"/>
                  </a:lnTo>
                  <a:lnTo>
                    <a:pt x="695" y="3090"/>
                  </a:lnTo>
                  <a:lnTo>
                    <a:pt x="703" y="3094"/>
                  </a:lnTo>
                  <a:lnTo>
                    <a:pt x="709" y="3100"/>
                  </a:lnTo>
                  <a:lnTo>
                    <a:pt x="712" y="3108"/>
                  </a:lnTo>
                  <a:lnTo>
                    <a:pt x="712" y="3117"/>
                  </a:lnTo>
                  <a:lnTo>
                    <a:pt x="712" y="3127"/>
                  </a:lnTo>
                  <a:lnTo>
                    <a:pt x="712" y="3135"/>
                  </a:lnTo>
                  <a:lnTo>
                    <a:pt x="714" y="3145"/>
                  </a:lnTo>
                  <a:lnTo>
                    <a:pt x="720" y="3158"/>
                  </a:lnTo>
                  <a:lnTo>
                    <a:pt x="725" y="3171"/>
                  </a:lnTo>
                  <a:lnTo>
                    <a:pt x="730" y="3180"/>
                  </a:lnTo>
                  <a:lnTo>
                    <a:pt x="739" y="3191"/>
                  </a:lnTo>
                  <a:lnTo>
                    <a:pt x="751" y="3202"/>
                  </a:lnTo>
                  <a:lnTo>
                    <a:pt x="760" y="3211"/>
                  </a:lnTo>
                  <a:lnTo>
                    <a:pt x="767" y="3222"/>
                  </a:lnTo>
                  <a:lnTo>
                    <a:pt x="776" y="3236"/>
                  </a:lnTo>
                  <a:lnTo>
                    <a:pt x="783" y="3249"/>
                  </a:lnTo>
                  <a:lnTo>
                    <a:pt x="788" y="3261"/>
                  </a:lnTo>
                  <a:lnTo>
                    <a:pt x="790" y="3272"/>
                  </a:lnTo>
                  <a:lnTo>
                    <a:pt x="791" y="3286"/>
                  </a:lnTo>
                  <a:lnTo>
                    <a:pt x="790" y="3299"/>
                  </a:lnTo>
                  <a:lnTo>
                    <a:pt x="787" y="3310"/>
                  </a:lnTo>
                  <a:lnTo>
                    <a:pt x="784" y="3314"/>
                  </a:lnTo>
                  <a:lnTo>
                    <a:pt x="782" y="3317"/>
                  </a:lnTo>
                  <a:lnTo>
                    <a:pt x="778" y="3321"/>
                  </a:lnTo>
                  <a:lnTo>
                    <a:pt x="774" y="3323"/>
                  </a:lnTo>
                  <a:lnTo>
                    <a:pt x="769" y="3326"/>
                  </a:lnTo>
                  <a:lnTo>
                    <a:pt x="768" y="3330"/>
                  </a:lnTo>
                  <a:lnTo>
                    <a:pt x="769" y="3337"/>
                  </a:lnTo>
                  <a:lnTo>
                    <a:pt x="775" y="3343"/>
                  </a:lnTo>
                  <a:lnTo>
                    <a:pt x="780" y="3350"/>
                  </a:lnTo>
                  <a:lnTo>
                    <a:pt x="787" y="3354"/>
                  </a:lnTo>
                  <a:lnTo>
                    <a:pt x="796" y="3358"/>
                  </a:lnTo>
                  <a:lnTo>
                    <a:pt x="811" y="3362"/>
                  </a:lnTo>
                  <a:lnTo>
                    <a:pt x="822" y="3362"/>
                  </a:lnTo>
                  <a:lnTo>
                    <a:pt x="830" y="3360"/>
                  </a:lnTo>
                  <a:lnTo>
                    <a:pt x="840" y="3354"/>
                  </a:lnTo>
                  <a:lnTo>
                    <a:pt x="849" y="3347"/>
                  </a:lnTo>
                  <a:lnTo>
                    <a:pt x="857" y="3342"/>
                  </a:lnTo>
                  <a:lnTo>
                    <a:pt x="862" y="3335"/>
                  </a:lnTo>
                  <a:lnTo>
                    <a:pt x="869" y="3325"/>
                  </a:lnTo>
                  <a:lnTo>
                    <a:pt x="876" y="3318"/>
                  </a:lnTo>
                  <a:lnTo>
                    <a:pt x="887" y="3315"/>
                  </a:lnTo>
                  <a:lnTo>
                    <a:pt x="902" y="3314"/>
                  </a:lnTo>
                  <a:lnTo>
                    <a:pt x="915" y="3314"/>
                  </a:lnTo>
                  <a:lnTo>
                    <a:pt x="927" y="3315"/>
                  </a:lnTo>
                  <a:lnTo>
                    <a:pt x="939" y="3319"/>
                  </a:lnTo>
                  <a:lnTo>
                    <a:pt x="953" y="3326"/>
                  </a:lnTo>
                  <a:lnTo>
                    <a:pt x="966" y="3333"/>
                  </a:lnTo>
                  <a:lnTo>
                    <a:pt x="978" y="3337"/>
                  </a:lnTo>
                  <a:lnTo>
                    <a:pt x="988" y="3335"/>
                  </a:lnTo>
                  <a:lnTo>
                    <a:pt x="997" y="3333"/>
                  </a:lnTo>
                  <a:lnTo>
                    <a:pt x="1008" y="3330"/>
                  </a:lnTo>
                  <a:lnTo>
                    <a:pt x="1016" y="3326"/>
                  </a:lnTo>
                  <a:lnTo>
                    <a:pt x="1022" y="3318"/>
                  </a:lnTo>
                  <a:lnTo>
                    <a:pt x="1028" y="3308"/>
                  </a:lnTo>
                  <a:lnTo>
                    <a:pt x="1035" y="3302"/>
                  </a:lnTo>
                  <a:lnTo>
                    <a:pt x="1044" y="3295"/>
                  </a:lnTo>
                  <a:lnTo>
                    <a:pt x="1058" y="3290"/>
                  </a:lnTo>
                  <a:lnTo>
                    <a:pt x="1069" y="3287"/>
                  </a:lnTo>
                  <a:lnTo>
                    <a:pt x="1078" y="3287"/>
                  </a:lnTo>
                  <a:lnTo>
                    <a:pt x="1089" y="3290"/>
                  </a:lnTo>
                  <a:lnTo>
                    <a:pt x="1101" y="3294"/>
                  </a:lnTo>
                  <a:lnTo>
                    <a:pt x="1110" y="3296"/>
                  </a:lnTo>
                  <a:lnTo>
                    <a:pt x="1120" y="3302"/>
                  </a:lnTo>
                  <a:lnTo>
                    <a:pt x="1132" y="3308"/>
                  </a:lnTo>
                  <a:lnTo>
                    <a:pt x="1143" y="3315"/>
                  </a:lnTo>
                  <a:lnTo>
                    <a:pt x="1152" y="3325"/>
                  </a:lnTo>
                  <a:lnTo>
                    <a:pt x="1156" y="3333"/>
                  </a:lnTo>
                  <a:lnTo>
                    <a:pt x="1155" y="3341"/>
                  </a:lnTo>
                  <a:lnTo>
                    <a:pt x="1148" y="3350"/>
                  </a:lnTo>
                  <a:lnTo>
                    <a:pt x="1140" y="3358"/>
                  </a:lnTo>
                  <a:lnTo>
                    <a:pt x="1133" y="3364"/>
                  </a:lnTo>
                  <a:lnTo>
                    <a:pt x="1125" y="3369"/>
                  </a:lnTo>
                  <a:lnTo>
                    <a:pt x="1114" y="3373"/>
                  </a:lnTo>
                  <a:lnTo>
                    <a:pt x="1105" y="3377"/>
                  </a:lnTo>
                  <a:lnTo>
                    <a:pt x="1097" y="3383"/>
                  </a:lnTo>
                  <a:lnTo>
                    <a:pt x="1092" y="3391"/>
                  </a:lnTo>
                  <a:lnTo>
                    <a:pt x="1086" y="3403"/>
                  </a:lnTo>
                  <a:lnTo>
                    <a:pt x="1083" y="3416"/>
                  </a:lnTo>
                  <a:lnTo>
                    <a:pt x="1083" y="3426"/>
                  </a:lnTo>
                  <a:lnTo>
                    <a:pt x="1088" y="3435"/>
                  </a:lnTo>
                  <a:lnTo>
                    <a:pt x="1097" y="3443"/>
                  </a:lnTo>
                  <a:lnTo>
                    <a:pt x="1105" y="3451"/>
                  </a:lnTo>
                  <a:lnTo>
                    <a:pt x="1110" y="3459"/>
                  </a:lnTo>
                  <a:lnTo>
                    <a:pt x="1116" y="3470"/>
                  </a:lnTo>
                  <a:lnTo>
                    <a:pt x="1120" y="3480"/>
                  </a:lnTo>
                  <a:lnTo>
                    <a:pt x="1120" y="3488"/>
                  </a:lnTo>
                  <a:lnTo>
                    <a:pt x="1117" y="3498"/>
                  </a:lnTo>
                  <a:lnTo>
                    <a:pt x="1114" y="3509"/>
                  </a:lnTo>
                  <a:lnTo>
                    <a:pt x="1116" y="3517"/>
                  </a:lnTo>
                  <a:lnTo>
                    <a:pt x="1120" y="3527"/>
                  </a:lnTo>
                  <a:lnTo>
                    <a:pt x="1128" y="3536"/>
                  </a:lnTo>
                  <a:lnTo>
                    <a:pt x="1136" y="3543"/>
                  </a:lnTo>
                  <a:lnTo>
                    <a:pt x="1144" y="3544"/>
                  </a:lnTo>
                  <a:lnTo>
                    <a:pt x="1154" y="3544"/>
                  </a:lnTo>
                  <a:lnTo>
                    <a:pt x="1163" y="3544"/>
                  </a:lnTo>
                  <a:lnTo>
                    <a:pt x="1172" y="3544"/>
                  </a:lnTo>
                  <a:lnTo>
                    <a:pt x="1185" y="3548"/>
                  </a:lnTo>
                  <a:lnTo>
                    <a:pt x="1198" y="3555"/>
                  </a:lnTo>
                  <a:lnTo>
                    <a:pt x="1212" y="3562"/>
                  </a:lnTo>
                  <a:lnTo>
                    <a:pt x="1224" y="3568"/>
                  </a:lnTo>
                  <a:lnTo>
                    <a:pt x="1233" y="3576"/>
                  </a:lnTo>
                  <a:lnTo>
                    <a:pt x="1245" y="3586"/>
                  </a:lnTo>
                  <a:lnTo>
                    <a:pt x="1256" y="3597"/>
                  </a:lnTo>
                  <a:lnTo>
                    <a:pt x="1264" y="3606"/>
                  </a:lnTo>
                  <a:lnTo>
                    <a:pt x="1268" y="3618"/>
                  </a:lnTo>
                  <a:lnTo>
                    <a:pt x="1269" y="3632"/>
                  </a:lnTo>
                  <a:lnTo>
                    <a:pt x="1271" y="3644"/>
                  </a:lnTo>
                  <a:lnTo>
                    <a:pt x="1271" y="3656"/>
                  </a:lnTo>
                  <a:lnTo>
                    <a:pt x="1269" y="3669"/>
                  </a:lnTo>
                  <a:lnTo>
                    <a:pt x="1268" y="3682"/>
                  </a:lnTo>
                  <a:lnTo>
                    <a:pt x="1267" y="3692"/>
                  </a:lnTo>
                  <a:lnTo>
                    <a:pt x="1261" y="3700"/>
                  </a:lnTo>
                  <a:lnTo>
                    <a:pt x="1255" y="3710"/>
                  </a:lnTo>
                  <a:lnTo>
                    <a:pt x="1249" y="3717"/>
                  </a:lnTo>
                  <a:lnTo>
                    <a:pt x="1247" y="3726"/>
                  </a:lnTo>
                  <a:lnTo>
                    <a:pt x="1245" y="3737"/>
                  </a:lnTo>
                  <a:lnTo>
                    <a:pt x="1248" y="3746"/>
                  </a:lnTo>
                  <a:lnTo>
                    <a:pt x="1253" y="3753"/>
                  </a:lnTo>
                  <a:lnTo>
                    <a:pt x="1264" y="3758"/>
                  </a:lnTo>
                  <a:lnTo>
                    <a:pt x="1275" y="3764"/>
                  </a:lnTo>
                  <a:lnTo>
                    <a:pt x="1282" y="3770"/>
                  </a:lnTo>
                  <a:lnTo>
                    <a:pt x="1283" y="3780"/>
                  </a:lnTo>
                  <a:lnTo>
                    <a:pt x="1282" y="3792"/>
                  </a:lnTo>
                  <a:lnTo>
                    <a:pt x="1280" y="3801"/>
                  </a:lnTo>
                  <a:lnTo>
                    <a:pt x="1272" y="3810"/>
                  </a:lnTo>
                  <a:lnTo>
                    <a:pt x="1263" y="3818"/>
                  </a:lnTo>
                  <a:lnTo>
                    <a:pt x="1256" y="3824"/>
                  </a:lnTo>
                  <a:lnTo>
                    <a:pt x="1256" y="3832"/>
                  </a:lnTo>
                  <a:lnTo>
                    <a:pt x="1257" y="3841"/>
                  </a:lnTo>
                  <a:lnTo>
                    <a:pt x="1260" y="3850"/>
                  </a:lnTo>
                  <a:lnTo>
                    <a:pt x="1259" y="3857"/>
                  </a:lnTo>
                  <a:lnTo>
                    <a:pt x="1252" y="3861"/>
                  </a:lnTo>
                  <a:lnTo>
                    <a:pt x="1241" y="3862"/>
                  </a:lnTo>
                  <a:lnTo>
                    <a:pt x="1232" y="3863"/>
                  </a:lnTo>
                  <a:lnTo>
                    <a:pt x="1224" y="3862"/>
                  </a:lnTo>
                  <a:lnTo>
                    <a:pt x="1217" y="3857"/>
                  </a:lnTo>
                  <a:lnTo>
                    <a:pt x="1213" y="3849"/>
                  </a:lnTo>
                  <a:lnTo>
                    <a:pt x="1207" y="3841"/>
                  </a:lnTo>
                  <a:lnTo>
                    <a:pt x="1202" y="3836"/>
                  </a:lnTo>
                  <a:lnTo>
                    <a:pt x="1194" y="3836"/>
                  </a:lnTo>
                  <a:lnTo>
                    <a:pt x="1185" y="3839"/>
                  </a:lnTo>
                  <a:lnTo>
                    <a:pt x="1175" y="3842"/>
                  </a:lnTo>
                  <a:lnTo>
                    <a:pt x="1170" y="3846"/>
                  </a:lnTo>
                  <a:lnTo>
                    <a:pt x="1163" y="3854"/>
                  </a:lnTo>
                  <a:lnTo>
                    <a:pt x="1158" y="3866"/>
                  </a:lnTo>
                  <a:lnTo>
                    <a:pt x="1152" y="3874"/>
                  </a:lnTo>
                  <a:lnTo>
                    <a:pt x="1144" y="3878"/>
                  </a:lnTo>
                  <a:lnTo>
                    <a:pt x="1133" y="3881"/>
                  </a:lnTo>
                  <a:lnTo>
                    <a:pt x="1123" y="3884"/>
                  </a:lnTo>
                  <a:lnTo>
                    <a:pt x="1113" y="3888"/>
                  </a:lnTo>
                  <a:lnTo>
                    <a:pt x="1108" y="3893"/>
                  </a:lnTo>
                  <a:lnTo>
                    <a:pt x="1104" y="3904"/>
                  </a:lnTo>
                  <a:lnTo>
                    <a:pt x="1105" y="3917"/>
                  </a:lnTo>
                  <a:lnTo>
                    <a:pt x="1108" y="3931"/>
                  </a:lnTo>
                  <a:lnTo>
                    <a:pt x="1112" y="3946"/>
                  </a:lnTo>
                  <a:lnTo>
                    <a:pt x="1116" y="3956"/>
                  </a:lnTo>
                  <a:lnTo>
                    <a:pt x="1120" y="3966"/>
                  </a:lnTo>
                  <a:lnTo>
                    <a:pt x="1128" y="3975"/>
                  </a:lnTo>
                  <a:lnTo>
                    <a:pt x="1136" y="3986"/>
                  </a:lnTo>
                  <a:lnTo>
                    <a:pt x="1140" y="3995"/>
                  </a:lnTo>
                  <a:lnTo>
                    <a:pt x="1141" y="4006"/>
                  </a:lnTo>
                  <a:lnTo>
                    <a:pt x="1143" y="4018"/>
                  </a:lnTo>
                  <a:lnTo>
                    <a:pt x="1141" y="4032"/>
                  </a:lnTo>
                  <a:lnTo>
                    <a:pt x="1139" y="4045"/>
                  </a:lnTo>
                  <a:lnTo>
                    <a:pt x="1135" y="4053"/>
                  </a:lnTo>
                  <a:lnTo>
                    <a:pt x="1127" y="4059"/>
                  </a:lnTo>
                  <a:lnTo>
                    <a:pt x="1116" y="4063"/>
                  </a:lnTo>
                  <a:lnTo>
                    <a:pt x="1106" y="4064"/>
                  </a:lnTo>
                  <a:lnTo>
                    <a:pt x="1097" y="4063"/>
                  </a:lnTo>
                  <a:lnTo>
                    <a:pt x="1086" y="4060"/>
                  </a:lnTo>
                  <a:lnTo>
                    <a:pt x="1077" y="4057"/>
                  </a:lnTo>
                  <a:lnTo>
                    <a:pt x="1067" y="4055"/>
                  </a:lnTo>
                  <a:lnTo>
                    <a:pt x="1055" y="4052"/>
                  </a:lnTo>
                  <a:lnTo>
                    <a:pt x="1039" y="4049"/>
                  </a:lnTo>
                  <a:lnTo>
                    <a:pt x="1024" y="4048"/>
                  </a:lnTo>
                  <a:lnTo>
                    <a:pt x="1012" y="4048"/>
                  </a:lnTo>
                  <a:lnTo>
                    <a:pt x="1003" y="4051"/>
                  </a:lnTo>
                  <a:lnTo>
                    <a:pt x="992" y="4056"/>
                  </a:lnTo>
                  <a:lnTo>
                    <a:pt x="982" y="4063"/>
                  </a:lnTo>
                  <a:lnTo>
                    <a:pt x="977" y="4070"/>
                  </a:lnTo>
                  <a:lnTo>
                    <a:pt x="977" y="4076"/>
                  </a:lnTo>
                  <a:lnTo>
                    <a:pt x="980" y="4086"/>
                  </a:lnTo>
                  <a:lnTo>
                    <a:pt x="984" y="4095"/>
                  </a:lnTo>
                  <a:lnTo>
                    <a:pt x="989" y="4102"/>
                  </a:lnTo>
                  <a:lnTo>
                    <a:pt x="995" y="4107"/>
                  </a:lnTo>
                  <a:lnTo>
                    <a:pt x="1004" y="4113"/>
                  </a:lnTo>
                  <a:lnTo>
                    <a:pt x="1015" y="4115"/>
                  </a:lnTo>
                  <a:lnTo>
                    <a:pt x="1023" y="4118"/>
                  </a:lnTo>
                  <a:lnTo>
                    <a:pt x="1030" y="4117"/>
                  </a:lnTo>
                  <a:lnTo>
                    <a:pt x="1036" y="4113"/>
                  </a:lnTo>
                  <a:lnTo>
                    <a:pt x="1044" y="4110"/>
                  </a:lnTo>
                  <a:lnTo>
                    <a:pt x="1051" y="4109"/>
                  </a:lnTo>
                  <a:lnTo>
                    <a:pt x="1059" y="4113"/>
                  </a:lnTo>
                  <a:lnTo>
                    <a:pt x="1067" y="4119"/>
                  </a:lnTo>
                  <a:lnTo>
                    <a:pt x="1075" y="4127"/>
                  </a:lnTo>
                  <a:lnTo>
                    <a:pt x="1081" y="4136"/>
                  </a:lnTo>
                  <a:lnTo>
                    <a:pt x="1085" y="4145"/>
                  </a:lnTo>
                  <a:lnTo>
                    <a:pt x="1088" y="4158"/>
                  </a:lnTo>
                  <a:lnTo>
                    <a:pt x="1090" y="4172"/>
                  </a:lnTo>
                  <a:lnTo>
                    <a:pt x="1096" y="4180"/>
                  </a:lnTo>
                  <a:lnTo>
                    <a:pt x="1102" y="4184"/>
                  </a:lnTo>
                  <a:lnTo>
                    <a:pt x="1112" y="4185"/>
                  </a:lnTo>
                  <a:lnTo>
                    <a:pt x="1123" y="4187"/>
                  </a:lnTo>
                  <a:lnTo>
                    <a:pt x="1132" y="4188"/>
                  </a:lnTo>
                  <a:lnTo>
                    <a:pt x="1141" y="4191"/>
                  </a:lnTo>
                  <a:lnTo>
                    <a:pt x="1145" y="4195"/>
                  </a:lnTo>
                  <a:lnTo>
                    <a:pt x="1145" y="4203"/>
                  </a:lnTo>
                  <a:lnTo>
                    <a:pt x="1141" y="4214"/>
                  </a:lnTo>
                  <a:lnTo>
                    <a:pt x="1135" y="4223"/>
                  </a:lnTo>
                  <a:lnTo>
                    <a:pt x="1127" y="4233"/>
                  </a:lnTo>
                  <a:lnTo>
                    <a:pt x="1121" y="4239"/>
                  </a:lnTo>
                  <a:lnTo>
                    <a:pt x="1112" y="4247"/>
                  </a:lnTo>
                  <a:lnTo>
                    <a:pt x="1102" y="4257"/>
                  </a:lnTo>
                  <a:lnTo>
                    <a:pt x="1090" y="4266"/>
                  </a:lnTo>
                  <a:lnTo>
                    <a:pt x="1078" y="4273"/>
                  </a:lnTo>
                  <a:lnTo>
                    <a:pt x="1067" y="4276"/>
                  </a:lnTo>
                  <a:lnTo>
                    <a:pt x="1059" y="4274"/>
                  </a:lnTo>
                  <a:lnTo>
                    <a:pt x="1050" y="4269"/>
                  </a:lnTo>
                  <a:lnTo>
                    <a:pt x="1042" y="4264"/>
                  </a:lnTo>
                  <a:lnTo>
                    <a:pt x="1035" y="4258"/>
                  </a:lnTo>
                  <a:lnTo>
                    <a:pt x="1027" y="4251"/>
                  </a:lnTo>
                  <a:lnTo>
                    <a:pt x="1019" y="4242"/>
                  </a:lnTo>
                  <a:lnTo>
                    <a:pt x="1011" y="4234"/>
                  </a:lnTo>
                  <a:lnTo>
                    <a:pt x="1003" y="4229"/>
                  </a:lnTo>
                  <a:lnTo>
                    <a:pt x="991" y="4227"/>
                  </a:lnTo>
                  <a:lnTo>
                    <a:pt x="974" y="4230"/>
                  </a:lnTo>
                  <a:lnTo>
                    <a:pt x="957" y="4234"/>
                  </a:lnTo>
                  <a:lnTo>
                    <a:pt x="941" y="4238"/>
                  </a:lnTo>
                  <a:lnTo>
                    <a:pt x="927" y="4241"/>
                  </a:lnTo>
                  <a:lnTo>
                    <a:pt x="918" y="4241"/>
                  </a:lnTo>
                  <a:lnTo>
                    <a:pt x="907" y="4241"/>
                  </a:lnTo>
                  <a:lnTo>
                    <a:pt x="895" y="4242"/>
                  </a:lnTo>
                  <a:lnTo>
                    <a:pt x="887" y="4243"/>
                  </a:lnTo>
                  <a:lnTo>
                    <a:pt x="877" y="4247"/>
                  </a:lnTo>
                  <a:lnTo>
                    <a:pt x="868" y="4255"/>
                  </a:lnTo>
                  <a:lnTo>
                    <a:pt x="860" y="4262"/>
                  </a:lnTo>
                  <a:lnTo>
                    <a:pt x="852" y="4266"/>
                  </a:lnTo>
                  <a:lnTo>
                    <a:pt x="841" y="4269"/>
                  </a:lnTo>
                  <a:lnTo>
                    <a:pt x="830" y="4272"/>
                  </a:lnTo>
                  <a:lnTo>
                    <a:pt x="818" y="4273"/>
                  </a:lnTo>
                  <a:lnTo>
                    <a:pt x="809" y="4272"/>
                  </a:lnTo>
                  <a:lnTo>
                    <a:pt x="799" y="4269"/>
                  </a:lnTo>
                  <a:lnTo>
                    <a:pt x="790" y="4264"/>
                  </a:lnTo>
                  <a:lnTo>
                    <a:pt x="784" y="4258"/>
                  </a:lnTo>
                  <a:lnTo>
                    <a:pt x="783" y="4251"/>
                  </a:lnTo>
                  <a:lnTo>
                    <a:pt x="786" y="4242"/>
                  </a:lnTo>
                  <a:lnTo>
                    <a:pt x="787" y="4234"/>
                  </a:lnTo>
                  <a:lnTo>
                    <a:pt x="788" y="4226"/>
                  </a:lnTo>
                  <a:lnTo>
                    <a:pt x="786" y="4218"/>
                  </a:lnTo>
                  <a:lnTo>
                    <a:pt x="780" y="4208"/>
                  </a:lnTo>
                  <a:lnTo>
                    <a:pt x="774" y="4200"/>
                  </a:lnTo>
                  <a:lnTo>
                    <a:pt x="768" y="4195"/>
                  </a:lnTo>
                  <a:lnTo>
                    <a:pt x="759" y="4192"/>
                  </a:lnTo>
                  <a:lnTo>
                    <a:pt x="749" y="4193"/>
                  </a:lnTo>
                  <a:lnTo>
                    <a:pt x="741" y="4195"/>
                  </a:lnTo>
                  <a:lnTo>
                    <a:pt x="733" y="4202"/>
                  </a:lnTo>
                  <a:lnTo>
                    <a:pt x="726" y="4211"/>
                  </a:lnTo>
                  <a:lnTo>
                    <a:pt x="721" y="4220"/>
                  </a:lnTo>
                  <a:lnTo>
                    <a:pt x="714" y="4227"/>
                  </a:lnTo>
                  <a:lnTo>
                    <a:pt x="703" y="4231"/>
                  </a:lnTo>
                  <a:lnTo>
                    <a:pt x="691" y="4233"/>
                  </a:lnTo>
                  <a:lnTo>
                    <a:pt x="679" y="4233"/>
                  </a:lnTo>
                  <a:lnTo>
                    <a:pt x="670" y="4231"/>
                  </a:lnTo>
                  <a:lnTo>
                    <a:pt x="667" y="4229"/>
                  </a:lnTo>
                  <a:lnTo>
                    <a:pt x="666" y="4226"/>
                  </a:lnTo>
                  <a:lnTo>
                    <a:pt x="664" y="4222"/>
                  </a:lnTo>
                  <a:lnTo>
                    <a:pt x="663" y="4219"/>
                  </a:lnTo>
                  <a:lnTo>
                    <a:pt x="662" y="4216"/>
                  </a:lnTo>
                  <a:lnTo>
                    <a:pt x="652" y="4212"/>
                  </a:lnTo>
                  <a:lnTo>
                    <a:pt x="639" y="4208"/>
                  </a:lnTo>
                  <a:lnTo>
                    <a:pt x="625" y="4208"/>
                  </a:lnTo>
                  <a:lnTo>
                    <a:pt x="615" y="4208"/>
                  </a:lnTo>
                  <a:lnTo>
                    <a:pt x="605" y="4214"/>
                  </a:lnTo>
                  <a:lnTo>
                    <a:pt x="593" y="4222"/>
                  </a:lnTo>
                  <a:lnTo>
                    <a:pt x="582" y="4230"/>
                  </a:lnTo>
                  <a:lnTo>
                    <a:pt x="571" y="4234"/>
                  </a:lnTo>
                  <a:lnTo>
                    <a:pt x="563" y="4234"/>
                  </a:lnTo>
                  <a:lnTo>
                    <a:pt x="553" y="4233"/>
                  </a:lnTo>
                  <a:lnTo>
                    <a:pt x="542" y="4230"/>
                  </a:lnTo>
                  <a:lnTo>
                    <a:pt x="534" y="4227"/>
                  </a:lnTo>
                  <a:lnTo>
                    <a:pt x="523" y="4222"/>
                  </a:lnTo>
                  <a:lnTo>
                    <a:pt x="512" y="4215"/>
                  </a:lnTo>
                  <a:lnTo>
                    <a:pt x="503" y="4207"/>
                  </a:lnTo>
                  <a:lnTo>
                    <a:pt x="496" y="4199"/>
                  </a:lnTo>
                  <a:lnTo>
                    <a:pt x="493" y="4191"/>
                  </a:lnTo>
                  <a:lnTo>
                    <a:pt x="492" y="4181"/>
                  </a:lnTo>
                  <a:lnTo>
                    <a:pt x="491" y="4172"/>
                  </a:lnTo>
                  <a:lnTo>
                    <a:pt x="488" y="4167"/>
                  </a:lnTo>
                  <a:lnTo>
                    <a:pt x="477" y="4161"/>
                  </a:lnTo>
                  <a:lnTo>
                    <a:pt x="464" y="4157"/>
                  </a:lnTo>
                  <a:lnTo>
                    <a:pt x="450" y="4157"/>
                  </a:lnTo>
                  <a:lnTo>
                    <a:pt x="439" y="4158"/>
                  </a:lnTo>
                  <a:lnTo>
                    <a:pt x="430" y="4165"/>
                  </a:lnTo>
                  <a:lnTo>
                    <a:pt x="422" y="4175"/>
                  </a:lnTo>
                  <a:lnTo>
                    <a:pt x="414" y="4187"/>
                  </a:lnTo>
                  <a:lnTo>
                    <a:pt x="410" y="4196"/>
                  </a:lnTo>
                  <a:lnTo>
                    <a:pt x="407" y="4206"/>
                  </a:lnTo>
                  <a:lnTo>
                    <a:pt x="404" y="4218"/>
                  </a:lnTo>
                  <a:lnTo>
                    <a:pt x="403" y="4231"/>
                  </a:lnTo>
                  <a:lnTo>
                    <a:pt x="402" y="4243"/>
                  </a:lnTo>
                  <a:lnTo>
                    <a:pt x="396" y="4251"/>
                  </a:lnTo>
                  <a:lnTo>
                    <a:pt x="388" y="4257"/>
                  </a:lnTo>
                  <a:lnTo>
                    <a:pt x="376" y="4259"/>
                  </a:lnTo>
                  <a:lnTo>
                    <a:pt x="364" y="4261"/>
                  </a:lnTo>
                  <a:lnTo>
                    <a:pt x="353" y="4259"/>
                  </a:lnTo>
                  <a:lnTo>
                    <a:pt x="345" y="4254"/>
                  </a:lnTo>
                  <a:lnTo>
                    <a:pt x="336" y="4246"/>
                  </a:lnTo>
                  <a:lnTo>
                    <a:pt x="325" y="4238"/>
                  </a:lnTo>
                  <a:lnTo>
                    <a:pt x="317" y="4234"/>
                  </a:lnTo>
                  <a:lnTo>
                    <a:pt x="309" y="4235"/>
                  </a:lnTo>
                  <a:lnTo>
                    <a:pt x="299" y="4241"/>
                  </a:lnTo>
                  <a:lnTo>
                    <a:pt x="290" y="4247"/>
                  </a:lnTo>
                  <a:lnTo>
                    <a:pt x="283" y="4251"/>
                  </a:lnTo>
                  <a:lnTo>
                    <a:pt x="275" y="4254"/>
                  </a:lnTo>
                  <a:lnTo>
                    <a:pt x="265" y="4258"/>
                  </a:lnTo>
                  <a:lnTo>
                    <a:pt x="257" y="4258"/>
                  </a:lnTo>
                  <a:lnTo>
                    <a:pt x="249" y="4251"/>
                  </a:lnTo>
                  <a:lnTo>
                    <a:pt x="244" y="4239"/>
                  </a:lnTo>
                  <a:lnTo>
                    <a:pt x="240" y="4230"/>
                  </a:lnTo>
                  <a:lnTo>
                    <a:pt x="239" y="4222"/>
                  </a:lnTo>
                  <a:lnTo>
                    <a:pt x="240" y="4214"/>
                  </a:lnTo>
                  <a:lnTo>
                    <a:pt x="240" y="4206"/>
                  </a:lnTo>
                  <a:lnTo>
                    <a:pt x="244" y="4195"/>
                  </a:lnTo>
                  <a:lnTo>
                    <a:pt x="249" y="4183"/>
                  </a:lnTo>
                  <a:lnTo>
                    <a:pt x="255" y="4171"/>
                  </a:lnTo>
                  <a:lnTo>
                    <a:pt x="257" y="4160"/>
                  </a:lnTo>
                  <a:lnTo>
                    <a:pt x="256" y="4150"/>
                  </a:lnTo>
                  <a:lnTo>
                    <a:pt x="252" y="4141"/>
                  </a:lnTo>
                  <a:lnTo>
                    <a:pt x="251" y="4132"/>
                  </a:lnTo>
                  <a:lnTo>
                    <a:pt x="251" y="4122"/>
                  </a:lnTo>
                  <a:lnTo>
                    <a:pt x="255" y="4109"/>
                  </a:lnTo>
                  <a:lnTo>
                    <a:pt x="257" y="4096"/>
                  </a:lnTo>
                  <a:lnTo>
                    <a:pt x="259" y="4086"/>
                  </a:lnTo>
                  <a:lnTo>
                    <a:pt x="259" y="4074"/>
                  </a:lnTo>
                  <a:lnTo>
                    <a:pt x="256" y="4060"/>
                  </a:lnTo>
                  <a:lnTo>
                    <a:pt x="252" y="4048"/>
                  </a:lnTo>
                  <a:lnTo>
                    <a:pt x="244" y="4040"/>
                  </a:lnTo>
                  <a:lnTo>
                    <a:pt x="233" y="4030"/>
                  </a:lnTo>
                  <a:lnTo>
                    <a:pt x="220" y="4024"/>
                  </a:lnTo>
                  <a:lnTo>
                    <a:pt x="210" y="4018"/>
                  </a:lnTo>
                  <a:lnTo>
                    <a:pt x="199" y="4016"/>
                  </a:lnTo>
                  <a:lnTo>
                    <a:pt x="187" y="4016"/>
                  </a:lnTo>
                  <a:lnTo>
                    <a:pt x="177" y="4016"/>
                  </a:lnTo>
                  <a:lnTo>
                    <a:pt x="167" y="4013"/>
                  </a:lnTo>
                  <a:lnTo>
                    <a:pt x="159" y="4004"/>
                  </a:lnTo>
                  <a:lnTo>
                    <a:pt x="154" y="3991"/>
                  </a:lnTo>
                  <a:lnTo>
                    <a:pt x="147" y="3977"/>
                  </a:lnTo>
                  <a:lnTo>
                    <a:pt x="143" y="3962"/>
                  </a:lnTo>
                  <a:lnTo>
                    <a:pt x="137" y="3951"/>
                  </a:lnTo>
                  <a:lnTo>
                    <a:pt x="131" y="3938"/>
                  </a:lnTo>
                  <a:lnTo>
                    <a:pt x="121" y="3923"/>
                  </a:lnTo>
                  <a:lnTo>
                    <a:pt x="112" y="3907"/>
                  </a:lnTo>
                  <a:lnTo>
                    <a:pt x="104" y="3892"/>
                  </a:lnTo>
                  <a:lnTo>
                    <a:pt x="100" y="3878"/>
                  </a:lnTo>
                  <a:lnTo>
                    <a:pt x="98" y="3862"/>
                  </a:lnTo>
                  <a:lnTo>
                    <a:pt x="100" y="3843"/>
                  </a:lnTo>
                  <a:lnTo>
                    <a:pt x="104" y="3824"/>
                  </a:lnTo>
                  <a:lnTo>
                    <a:pt x="109" y="3811"/>
                  </a:lnTo>
                  <a:lnTo>
                    <a:pt x="116" y="3800"/>
                  </a:lnTo>
                  <a:lnTo>
                    <a:pt x="127" y="3789"/>
                  </a:lnTo>
                  <a:lnTo>
                    <a:pt x="137" y="3780"/>
                  </a:lnTo>
                  <a:lnTo>
                    <a:pt x="148" y="3775"/>
                  </a:lnTo>
                  <a:lnTo>
                    <a:pt x="159" y="3773"/>
                  </a:lnTo>
                  <a:lnTo>
                    <a:pt x="173" y="3775"/>
                  </a:lnTo>
                  <a:lnTo>
                    <a:pt x="186" y="3776"/>
                  </a:lnTo>
                  <a:lnTo>
                    <a:pt x="197" y="3775"/>
                  </a:lnTo>
                  <a:lnTo>
                    <a:pt x="205" y="3770"/>
                  </a:lnTo>
                  <a:lnTo>
                    <a:pt x="214" y="3764"/>
                  </a:lnTo>
                  <a:lnTo>
                    <a:pt x="224" y="3756"/>
                  </a:lnTo>
                  <a:lnTo>
                    <a:pt x="229" y="3749"/>
                  </a:lnTo>
                  <a:lnTo>
                    <a:pt x="233" y="3738"/>
                  </a:lnTo>
                  <a:lnTo>
                    <a:pt x="237" y="3726"/>
                  </a:lnTo>
                  <a:lnTo>
                    <a:pt x="239" y="3714"/>
                  </a:lnTo>
                  <a:lnTo>
                    <a:pt x="240" y="3703"/>
                  </a:lnTo>
                  <a:lnTo>
                    <a:pt x="237" y="3696"/>
                  </a:lnTo>
                  <a:lnTo>
                    <a:pt x="234" y="3690"/>
                  </a:lnTo>
                  <a:lnTo>
                    <a:pt x="230" y="3683"/>
                  </a:lnTo>
                  <a:lnTo>
                    <a:pt x="230" y="3676"/>
                  </a:lnTo>
                  <a:lnTo>
                    <a:pt x="234" y="3667"/>
                  </a:lnTo>
                  <a:lnTo>
                    <a:pt x="241" y="3656"/>
                  </a:lnTo>
                  <a:lnTo>
                    <a:pt x="251" y="3647"/>
                  </a:lnTo>
                  <a:lnTo>
                    <a:pt x="260" y="3641"/>
                  </a:lnTo>
                  <a:lnTo>
                    <a:pt x="270" y="3641"/>
                  </a:lnTo>
                  <a:lnTo>
                    <a:pt x="280" y="3644"/>
                  </a:lnTo>
                  <a:lnTo>
                    <a:pt x="291" y="3648"/>
                  </a:lnTo>
                  <a:lnTo>
                    <a:pt x="301" y="3649"/>
                  </a:lnTo>
                  <a:lnTo>
                    <a:pt x="311" y="3648"/>
                  </a:lnTo>
                  <a:lnTo>
                    <a:pt x="323" y="3643"/>
                  </a:lnTo>
                  <a:lnTo>
                    <a:pt x="334" y="3637"/>
                  </a:lnTo>
                  <a:lnTo>
                    <a:pt x="342" y="3630"/>
                  </a:lnTo>
                  <a:lnTo>
                    <a:pt x="346" y="3621"/>
                  </a:lnTo>
                  <a:lnTo>
                    <a:pt x="349" y="3610"/>
                  </a:lnTo>
                  <a:lnTo>
                    <a:pt x="352" y="3598"/>
                  </a:lnTo>
                  <a:lnTo>
                    <a:pt x="354" y="3587"/>
                  </a:lnTo>
                  <a:lnTo>
                    <a:pt x="358" y="3578"/>
                  </a:lnTo>
                  <a:lnTo>
                    <a:pt x="365" y="3566"/>
                  </a:lnTo>
                  <a:lnTo>
                    <a:pt x="372" y="3555"/>
                  </a:lnTo>
                  <a:lnTo>
                    <a:pt x="377" y="3544"/>
                  </a:lnTo>
                  <a:lnTo>
                    <a:pt x="383" y="3529"/>
                  </a:lnTo>
                  <a:lnTo>
                    <a:pt x="389" y="3510"/>
                  </a:lnTo>
                  <a:lnTo>
                    <a:pt x="396" y="3494"/>
                  </a:lnTo>
                  <a:lnTo>
                    <a:pt x="402" y="3485"/>
                  </a:lnTo>
                  <a:lnTo>
                    <a:pt x="410" y="3475"/>
                  </a:lnTo>
                  <a:lnTo>
                    <a:pt x="416" y="3465"/>
                  </a:lnTo>
                  <a:lnTo>
                    <a:pt x="422" y="3455"/>
                  </a:lnTo>
                  <a:lnTo>
                    <a:pt x="423" y="3447"/>
                  </a:lnTo>
                  <a:lnTo>
                    <a:pt x="425" y="3436"/>
                  </a:lnTo>
                  <a:lnTo>
                    <a:pt x="423" y="3427"/>
                  </a:lnTo>
                  <a:lnTo>
                    <a:pt x="420" y="3420"/>
                  </a:lnTo>
                  <a:lnTo>
                    <a:pt x="414" y="3416"/>
                  </a:lnTo>
                  <a:lnTo>
                    <a:pt x="403" y="3415"/>
                  </a:lnTo>
                  <a:lnTo>
                    <a:pt x="391" y="3416"/>
                  </a:lnTo>
                  <a:lnTo>
                    <a:pt x="383" y="3416"/>
                  </a:lnTo>
                  <a:lnTo>
                    <a:pt x="375" y="3418"/>
                  </a:lnTo>
                  <a:lnTo>
                    <a:pt x="365" y="3422"/>
                  </a:lnTo>
                  <a:lnTo>
                    <a:pt x="356" y="3424"/>
                  </a:lnTo>
                  <a:lnTo>
                    <a:pt x="346" y="3426"/>
                  </a:lnTo>
                  <a:lnTo>
                    <a:pt x="340" y="3426"/>
                  </a:lnTo>
                  <a:lnTo>
                    <a:pt x="332" y="3419"/>
                  </a:lnTo>
                  <a:lnTo>
                    <a:pt x="325" y="3408"/>
                  </a:lnTo>
                  <a:lnTo>
                    <a:pt x="319" y="3396"/>
                  </a:lnTo>
                  <a:lnTo>
                    <a:pt x="318" y="3385"/>
                  </a:lnTo>
                  <a:lnTo>
                    <a:pt x="322" y="3376"/>
                  </a:lnTo>
                  <a:lnTo>
                    <a:pt x="329" y="3364"/>
                  </a:lnTo>
                  <a:lnTo>
                    <a:pt x="338" y="3353"/>
                  </a:lnTo>
                  <a:lnTo>
                    <a:pt x="345" y="3345"/>
                  </a:lnTo>
                  <a:lnTo>
                    <a:pt x="352" y="3334"/>
                  </a:lnTo>
                  <a:lnTo>
                    <a:pt x="360" y="3322"/>
                  </a:lnTo>
                  <a:lnTo>
                    <a:pt x="369" y="3310"/>
                  </a:lnTo>
                  <a:lnTo>
                    <a:pt x="377" y="3300"/>
                  </a:lnTo>
                  <a:lnTo>
                    <a:pt x="388" y="3290"/>
                  </a:lnTo>
                  <a:lnTo>
                    <a:pt x="402" y="3276"/>
                  </a:lnTo>
                  <a:lnTo>
                    <a:pt x="418" y="3263"/>
                  </a:lnTo>
                  <a:lnTo>
                    <a:pt x="431" y="3250"/>
                  </a:lnTo>
                  <a:lnTo>
                    <a:pt x="443" y="3240"/>
                  </a:lnTo>
                  <a:lnTo>
                    <a:pt x="450" y="3232"/>
                  </a:lnTo>
                  <a:lnTo>
                    <a:pt x="460" y="3221"/>
                  </a:lnTo>
                  <a:lnTo>
                    <a:pt x="468" y="3210"/>
                  </a:lnTo>
                  <a:lnTo>
                    <a:pt x="472" y="3201"/>
                  </a:lnTo>
                  <a:lnTo>
                    <a:pt x="470" y="3190"/>
                  </a:lnTo>
                  <a:lnTo>
                    <a:pt x="468" y="3176"/>
                  </a:lnTo>
                  <a:lnTo>
                    <a:pt x="462" y="3163"/>
                  </a:lnTo>
                  <a:lnTo>
                    <a:pt x="457" y="3151"/>
                  </a:lnTo>
                  <a:lnTo>
                    <a:pt x="450" y="3140"/>
                  </a:lnTo>
                  <a:lnTo>
                    <a:pt x="442" y="3133"/>
                  </a:lnTo>
                  <a:lnTo>
                    <a:pt x="431" y="3127"/>
                  </a:lnTo>
                  <a:lnTo>
                    <a:pt x="420" y="3120"/>
                  </a:lnTo>
                  <a:lnTo>
                    <a:pt x="412" y="3113"/>
                  </a:lnTo>
                  <a:lnTo>
                    <a:pt x="408" y="3108"/>
                  </a:lnTo>
                  <a:lnTo>
                    <a:pt x="404" y="3100"/>
                  </a:lnTo>
                  <a:lnTo>
                    <a:pt x="400" y="3092"/>
                  </a:lnTo>
                  <a:lnTo>
                    <a:pt x="400" y="3086"/>
                  </a:lnTo>
                  <a:lnTo>
                    <a:pt x="406" y="3078"/>
                  </a:lnTo>
                  <a:lnTo>
                    <a:pt x="414" y="3071"/>
                  </a:lnTo>
                  <a:lnTo>
                    <a:pt x="425" y="3066"/>
                  </a:lnTo>
                  <a:lnTo>
                    <a:pt x="431" y="3059"/>
                  </a:lnTo>
                  <a:lnTo>
                    <a:pt x="437" y="3050"/>
                  </a:lnTo>
                  <a:lnTo>
                    <a:pt x="441" y="3038"/>
                  </a:lnTo>
                  <a:lnTo>
                    <a:pt x="446" y="3026"/>
                  </a:lnTo>
                  <a:lnTo>
                    <a:pt x="453" y="3017"/>
                  </a:lnTo>
                  <a:lnTo>
                    <a:pt x="461" y="3012"/>
                  </a:lnTo>
                  <a:lnTo>
                    <a:pt x="474" y="3009"/>
                  </a:lnTo>
                  <a:lnTo>
                    <a:pt x="486" y="3005"/>
                  </a:lnTo>
                  <a:lnTo>
                    <a:pt x="497" y="3003"/>
                  </a:lnTo>
                  <a:lnTo>
                    <a:pt x="507" y="2999"/>
                  </a:lnTo>
                  <a:lnTo>
                    <a:pt x="516" y="2993"/>
                  </a:lnTo>
                  <a:lnTo>
                    <a:pt x="523" y="2986"/>
                  </a:lnTo>
                  <a:lnTo>
                    <a:pt x="526" y="2978"/>
                  </a:lnTo>
                  <a:lnTo>
                    <a:pt x="524" y="2968"/>
                  </a:lnTo>
                  <a:lnTo>
                    <a:pt x="522" y="2955"/>
                  </a:lnTo>
                  <a:lnTo>
                    <a:pt x="520" y="2943"/>
                  </a:lnTo>
                  <a:lnTo>
                    <a:pt x="519" y="2934"/>
                  </a:lnTo>
                  <a:lnTo>
                    <a:pt x="519" y="2920"/>
                  </a:lnTo>
                  <a:lnTo>
                    <a:pt x="519" y="2904"/>
                  </a:lnTo>
                  <a:lnTo>
                    <a:pt x="522" y="2891"/>
                  </a:lnTo>
                  <a:lnTo>
                    <a:pt x="526" y="2883"/>
                  </a:lnTo>
                  <a:lnTo>
                    <a:pt x="531" y="2873"/>
                  </a:lnTo>
                  <a:lnTo>
                    <a:pt x="538" y="2865"/>
                  </a:lnTo>
                  <a:lnTo>
                    <a:pt x="548" y="2858"/>
                  </a:lnTo>
                  <a:lnTo>
                    <a:pt x="562" y="2850"/>
                  </a:lnTo>
                  <a:lnTo>
                    <a:pt x="575" y="2844"/>
                  </a:lnTo>
                  <a:lnTo>
                    <a:pt x="584" y="2834"/>
                  </a:lnTo>
                  <a:lnTo>
                    <a:pt x="585" y="2826"/>
                  </a:lnTo>
                  <a:lnTo>
                    <a:pt x="585" y="2815"/>
                  </a:lnTo>
                  <a:lnTo>
                    <a:pt x="584" y="2805"/>
                  </a:lnTo>
                  <a:lnTo>
                    <a:pt x="581" y="2797"/>
                  </a:lnTo>
                  <a:lnTo>
                    <a:pt x="574" y="2787"/>
                  </a:lnTo>
                  <a:lnTo>
                    <a:pt x="563" y="2776"/>
                  </a:lnTo>
                  <a:lnTo>
                    <a:pt x="554" y="2766"/>
                  </a:lnTo>
                  <a:lnTo>
                    <a:pt x="550" y="2755"/>
                  </a:lnTo>
                  <a:lnTo>
                    <a:pt x="550" y="2745"/>
                  </a:lnTo>
                  <a:lnTo>
                    <a:pt x="554" y="2735"/>
                  </a:lnTo>
                  <a:lnTo>
                    <a:pt x="561" y="2724"/>
                  </a:lnTo>
                  <a:lnTo>
                    <a:pt x="566" y="2716"/>
                  </a:lnTo>
                  <a:lnTo>
                    <a:pt x="574" y="2706"/>
                  </a:lnTo>
                  <a:lnTo>
                    <a:pt x="586" y="2695"/>
                  </a:lnTo>
                  <a:lnTo>
                    <a:pt x="598" y="2685"/>
                  </a:lnTo>
                  <a:lnTo>
                    <a:pt x="609" y="2677"/>
                  </a:lnTo>
                  <a:lnTo>
                    <a:pt x="616" y="2667"/>
                  </a:lnTo>
                  <a:lnTo>
                    <a:pt x="625" y="2655"/>
                  </a:lnTo>
                  <a:lnTo>
                    <a:pt x="633" y="2644"/>
                  </a:lnTo>
                  <a:lnTo>
                    <a:pt x="637" y="2634"/>
                  </a:lnTo>
                  <a:lnTo>
                    <a:pt x="637" y="2620"/>
                  </a:lnTo>
                  <a:lnTo>
                    <a:pt x="636" y="2605"/>
                  </a:lnTo>
                  <a:lnTo>
                    <a:pt x="631" y="2590"/>
                  </a:lnTo>
                  <a:lnTo>
                    <a:pt x="625" y="2580"/>
                  </a:lnTo>
                  <a:lnTo>
                    <a:pt x="615" y="2570"/>
                  </a:lnTo>
                  <a:lnTo>
                    <a:pt x="600" y="2562"/>
                  </a:lnTo>
                  <a:lnTo>
                    <a:pt x="584" y="2555"/>
                  </a:lnTo>
                  <a:lnTo>
                    <a:pt x="569" y="2553"/>
                  </a:lnTo>
                  <a:lnTo>
                    <a:pt x="559" y="2554"/>
                  </a:lnTo>
                  <a:lnTo>
                    <a:pt x="548" y="2558"/>
                  </a:lnTo>
                  <a:lnTo>
                    <a:pt x="539" y="2562"/>
                  </a:lnTo>
                  <a:lnTo>
                    <a:pt x="531" y="2566"/>
                  </a:lnTo>
                  <a:lnTo>
                    <a:pt x="523" y="2576"/>
                  </a:lnTo>
                  <a:lnTo>
                    <a:pt x="516" y="2586"/>
                  </a:lnTo>
                  <a:lnTo>
                    <a:pt x="509" y="2598"/>
                  </a:lnTo>
                  <a:lnTo>
                    <a:pt x="501" y="2604"/>
                  </a:lnTo>
                  <a:lnTo>
                    <a:pt x="491" y="2604"/>
                  </a:lnTo>
                  <a:lnTo>
                    <a:pt x="480" y="2598"/>
                  </a:lnTo>
                  <a:lnTo>
                    <a:pt x="469" y="2593"/>
                  </a:lnTo>
                  <a:lnTo>
                    <a:pt x="461" y="2586"/>
                  </a:lnTo>
                  <a:lnTo>
                    <a:pt x="453" y="2578"/>
                  </a:lnTo>
                  <a:lnTo>
                    <a:pt x="445" y="2568"/>
                  </a:lnTo>
                  <a:lnTo>
                    <a:pt x="437" y="2557"/>
                  </a:lnTo>
                  <a:lnTo>
                    <a:pt x="433" y="2546"/>
                  </a:lnTo>
                  <a:lnTo>
                    <a:pt x="431" y="2537"/>
                  </a:lnTo>
                  <a:lnTo>
                    <a:pt x="431" y="2526"/>
                  </a:lnTo>
                  <a:lnTo>
                    <a:pt x="431" y="2515"/>
                  </a:lnTo>
                  <a:lnTo>
                    <a:pt x="430" y="2507"/>
                  </a:lnTo>
                  <a:lnTo>
                    <a:pt x="426" y="2496"/>
                  </a:lnTo>
                  <a:lnTo>
                    <a:pt x="419" y="2485"/>
                  </a:lnTo>
                  <a:lnTo>
                    <a:pt x="411" y="2480"/>
                  </a:lnTo>
                  <a:lnTo>
                    <a:pt x="403" y="2481"/>
                  </a:lnTo>
                  <a:lnTo>
                    <a:pt x="392" y="2485"/>
                  </a:lnTo>
                  <a:lnTo>
                    <a:pt x="383" y="2492"/>
                  </a:lnTo>
                  <a:lnTo>
                    <a:pt x="375" y="2496"/>
                  </a:lnTo>
                  <a:lnTo>
                    <a:pt x="364" y="2496"/>
                  </a:lnTo>
                  <a:lnTo>
                    <a:pt x="350" y="2496"/>
                  </a:lnTo>
                  <a:lnTo>
                    <a:pt x="338" y="2495"/>
                  </a:lnTo>
                  <a:lnTo>
                    <a:pt x="327" y="2493"/>
                  </a:lnTo>
                  <a:lnTo>
                    <a:pt x="311" y="2493"/>
                  </a:lnTo>
                  <a:lnTo>
                    <a:pt x="292" y="2492"/>
                  </a:lnTo>
                  <a:lnTo>
                    <a:pt x="278" y="2491"/>
                  </a:lnTo>
                  <a:lnTo>
                    <a:pt x="264" y="2492"/>
                  </a:lnTo>
                  <a:lnTo>
                    <a:pt x="248" y="2495"/>
                  </a:lnTo>
                  <a:lnTo>
                    <a:pt x="232" y="2497"/>
                  </a:lnTo>
                  <a:lnTo>
                    <a:pt x="216" y="2499"/>
                  </a:lnTo>
                  <a:lnTo>
                    <a:pt x="203" y="2499"/>
                  </a:lnTo>
                  <a:lnTo>
                    <a:pt x="191" y="2495"/>
                  </a:lnTo>
                  <a:lnTo>
                    <a:pt x="179" y="2491"/>
                  </a:lnTo>
                  <a:lnTo>
                    <a:pt x="166" y="2484"/>
                  </a:lnTo>
                  <a:lnTo>
                    <a:pt x="156" y="2477"/>
                  </a:lnTo>
                  <a:lnTo>
                    <a:pt x="151" y="2466"/>
                  </a:lnTo>
                  <a:lnTo>
                    <a:pt x="146" y="2453"/>
                  </a:lnTo>
                  <a:lnTo>
                    <a:pt x="140" y="2442"/>
                  </a:lnTo>
                  <a:lnTo>
                    <a:pt x="135" y="2433"/>
                  </a:lnTo>
                  <a:lnTo>
                    <a:pt x="128" y="2422"/>
                  </a:lnTo>
                  <a:lnTo>
                    <a:pt x="121" y="2413"/>
                  </a:lnTo>
                  <a:lnTo>
                    <a:pt x="113" y="2406"/>
                  </a:lnTo>
                  <a:lnTo>
                    <a:pt x="105" y="2402"/>
                  </a:lnTo>
                  <a:lnTo>
                    <a:pt x="93" y="2400"/>
                  </a:lnTo>
                  <a:lnTo>
                    <a:pt x="82" y="2398"/>
                  </a:lnTo>
                  <a:lnTo>
                    <a:pt x="73" y="2396"/>
                  </a:lnTo>
                  <a:lnTo>
                    <a:pt x="61" y="2391"/>
                  </a:lnTo>
                  <a:lnTo>
                    <a:pt x="46" y="2384"/>
                  </a:lnTo>
                  <a:lnTo>
                    <a:pt x="31" y="2378"/>
                  </a:lnTo>
                  <a:lnTo>
                    <a:pt x="16" y="2371"/>
                  </a:lnTo>
                  <a:lnTo>
                    <a:pt x="4" y="2367"/>
                  </a:lnTo>
                  <a:lnTo>
                    <a:pt x="0" y="2365"/>
                  </a:lnTo>
                  <a:lnTo>
                    <a:pt x="7" y="2352"/>
                  </a:lnTo>
                  <a:lnTo>
                    <a:pt x="13" y="2338"/>
                  </a:lnTo>
                  <a:lnTo>
                    <a:pt x="19" y="2328"/>
                  </a:lnTo>
                  <a:lnTo>
                    <a:pt x="24" y="2308"/>
                  </a:lnTo>
                  <a:lnTo>
                    <a:pt x="30" y="2283"/>
                  </a:lnTo>
                  <a:lnTo>
                    <a:pt x="35" y="2256"/>
                  </a:lnTo>
                  <a:lnTo>
                    <a:pt x="39" y="2232"/>
                  </a:lnTo>
                  <a:lnTo>
                    <a:pt x="43" y="2211"/>
                  </a:lnTo>
                  <a:lnTo>
                    <a:pt x="46" y="2190"/>
                  </a:lnTo>
                  <a:lnTo>
                    <a:pt x="49" y="2165"/>
                  </a:lnTo>
                  <a:lnTo>
                    <a:pt x="53" y="2139"/>
                  </a:lnTo>
                  <a:lnTo>
                    <a:pt x="57" y="2119"/>
                  </a:lnTo>
                  <a:lnTo>
                    <a:pt x="61" y="2100"/>
                  </a:lnTo>
                  <a:lnTo>
                    <a:pt x="67" y="2080"/>
                  </a:lnTo>
                  <a:lnTo>
                    <a:pt x="75" y="2058"/>
                  </a:lnTo>
                  <a:lnTo>
                    <a:pt x="84" y="2043"/>
                  </a:lnTo>
                  <a:lnTo>
                    <a:pt x="100" y="2029"/>
                  </a:lnTo>
                  <a:lnTo>
                    <a:pt x="121" y="2012"/>
                  </a:lnTo>
                  <a:lnTo>
                    <a:pt x="146" y="1998"/>
                  </a:lnTo>
                  <a:lnTo>
                    <a:pt x="168" y="1986"/>
                  </a:lnTo>
                  <a:lnTo>
                    <a:pt x="189" y="1975"/>
                  </a:lnTo>
                  <a:lnTo>
                    <a:pt x="208" y="1964"/>
                  </a:lnTo>
                  <a:lnTo>
                    <a:pt x="230" y="1952"/>
                  </a:lnTo>
                  <a:lnTo>
                    <a:pt x="256" y="1940"/>
                  </a:lnTo>
                  <a:lnTo>
                    <a:pt x="283" y="1928"/>
                  </a:lnTo>
                  <a:lnTo>
                    <a:pt x="307" y="1918"/>
                  </a:lnTo>
                  <a:lnTo>
                    <a:pt x="327" y="1910"/>
                  </a:lnTo>
                  <a:lnTo>
                    <a:pt x="350" y="1903"/>
                  </a:lnTo>
                  <a:lnTo>
                    <a:pt x="377" y="1898"/>
                  </a:lnTo>
                  <a:lnTo>
                    <a:pt x="408" y="1893"/>
                  </a:lnTo>
                  <a:lnTo>
                    <a:pt x="438" y="1889"/>
                  </a:lnTo>
                  <a:lnTo>
                    <a:pt x="466" y="1883"/>
                  </a:lnTo>
                  <a:lnTo>
                    <a:pt x="491" y="1878"/>
                  </a:lnTo>
                  <a:lnTo>
                    <a:pt x="505" y="1874"/>
                  </a:lnTo>
                  <a:lnTo>
                    <a:pt x="524" y="1867"/>
                  </a:lnTo>
                  <a:lnTo>
                    <a:pt x="544" y="1860"/>
                  </a:lnTo>
                  <a:lnTo>
                    <a:pt x="563" y="1855"/>
                  </a:lnTo>
                  <a:lnTo>
                    <a:pt x="579" y="1849"/>
                  </a:lnTo>
                  <a:lnTo>
                    <a:pt x="604" y="1841"/>
                  </a:lnTo>
                  <a:lnTo>
                    <a:pt x="633" y="1832"/>
                  </a:lnTo>
                  <a:lnTo>
                    <a:pt x="666" y="1823"/>
                  </a:lnTo>
                  <a:lnTo>
                    <a:pt x="695" y="1812"/>
                  </a:lnTo>
                  <a:lnTo>
                    <a:pt x="718" y="1801"/>
                  </a:lnTo>
                  <a:lnTo>
                    <a:pt x="733" y="1792"/>
                  </a:lnTo>
                  <a:lnTo>
                    <a:pt x="751" y="1778"/>
                  </a:lnTo>
                  <a:lnTo>
                    <a:pt x="768" y="1763"/>
                  </a:lnTo>
                  <a:lnTo>
                    <a:pt x="786" y="1748"/>
                  </a:lnTo>
                  <a:lnTo>
                    <a:pt x="800" y="1732"/>
                  </a:lnTo>
                  <a:lnTo>
                    <a:pt x="811" y="1719"/>
                  </a:lnTo>
                  <a:lnTo>
                    <a:pt x="817" y="1704"/>
                  </a:lnTo>
                  <a:lnTo>
                    <a:pt x="822" y="1686"/>
                  </a:lnTo>
                  <a:lnTo>
                    <a:pt x="826" y="1668"/>
                  </a:lnTo>
                  <a:lnTo>
                    <a:pt x="827" y="1651"/>
                  </a:lnTo>
                  <a:lnTo>
                    <a:pt x="826" y="1639"/>
                  </a:lnTo>
                  <a:lnTo>
                    <a:pt x="822" y="1623"/>
                  </a:lnTo>
                  <a:lnTo>
                    <a:pt x="818" y="1608"/>
                  </a:lnTo>
                  <a:lnTo>
                    <a:pt x="814" y="1596"/>
                  </a:lnTo>
                  <a:lnTo>
                    <a:pt x="807" y="1579"/>
                  </a:lnTo>
                  <a:lnTo>
                    <a:pt x="799" y="1557"/>
                  </a:lnTo>
                  <a:lnTo>
                    <a:pt x="790" y="1536"/>
                  </a:lnTo>
                  <a:lnTo>
                    <a:pt x="780" y="1519"/>
                  </a:lnTo>
                  <a:lnTo>
                    <a:pt x="774" y="1511"/>
                  </a:lnTo>
                  <a:lnTo>
                    <a:pt x="764" y="1502"/>
                  </a:lnTo>
                  <a:lnTo>
                    <a:pt x="753" y="1492"/>
                  </a:lnTo>
                  <a:lnTo>
                    <a:pt x="741" y="1483"/>
                  </a:lnTo>
                  <a:lnTo>
                    <a:pt x="732" y="1475"/>
                  </a:lnTo>
                  <a:lnTo>
                    <a:pt x="725" y="1470"/>
                  </a:lnTo>
                  <a:lnTo>
                    <a:pt x="722" y="1467"/>
                  </a:lnTo>
                  <a:lnTo>
                    <a:pt x="720" y="1463"/>
                  </a:lnTo>
                  <a:lnTo>
                    <a:pt x="714" y="1456"/>
                  </a:lnTo>
                  <a:lnTo>
                    <a:pt x="706" y="1447"/>
                  </a:lnTo>
                  <a:lnTo>
                    <a:pt x="699" y="1437"/>
                  </a:lnTo>
                  <a:lnTo>
                    <a:pt x="693" y="1428"/>
                  </a:lnTo>
                  <a:lnTo>
                    <a:pt x="687" y="1420"/>
                  </a:lnTo>
                  <a:lnTo>
                    <a:pt x="681" y="1406"/>
                  </a:lnTo>
                  <a:lnTo>
                    <a:pt x="672" y="1390"/>
                  </a:lnTo>
                  <a:lnTo>
                    <a:pt x="664" y="1371"/>
                  </a:lnTo>
                  <a:lnTo>
                    <a:pt x="658" y="1355"/>
                  </a:lnTo>
                  <a:lnTo>
                    <a:pt x="655" y="1340"/>
                  </a:lnTo>
                  <a:lnTo>
                    <a:pt x="654" y="1324"/>
                  </a:lnTo>
                  <a:lnTo>
                    <a:pt x="656" y="1305"/>
                  </a:lnTo>
                  <a:lnTo>
                    <a:pt x="660" y="1285"/>
                  </a:lnTo>
                  <a:lnTo>
                    <a:pt x="664" y="1266"/>
                  </a:lnTo>
                  <a:lnTo>
                    <a:pt x="666" y="1250"/>
                  </a:lnTo>
                  <a:lnTo>
                    <a:pt x="663" y="1228"/>
                  </a:lnTo>
                  <a:lnTo>
                    <a:pt x="660" y="1203"/>
                  </a:lnTo>
                  <a:lnTo>
                    <a:pt x="655" y="1176"/>
                  </a:lnTo>
                  <a:lnTo>
                    <a:pt x="650" y="1150"/>
                  </a:lnTo>
                  <a:lnTo>
                    <a:pt x="646" y="1130"/>
                  </a:lnTo>
                  <a:lnTo>
                    <a:pt x="640" y="1114"/>
                  </a:lnTo>
                  <a:lnTo>
                    <a:pt x="633" y="1094"/>
                  </a:lnTo>
                  <a:lnTo>
                    <a:pt x="625" y="1074"/>
                  </a:lnTo>
                  <a:lnTo>
                    <a:pt x="617" y="1053"/>
                  </a:lnTo>
                  <a:lnTo>
                    <a:pt x="610" y="1034"/>
                  </a:lnTo>
                  <a:lnTo>
                    <a:pt x="608" y="1017"/>
                  </a:lnTo>
                  <a:lnTo>
                    <a:pt x="608" y="1003"/>
                  </a:lnTo>
                  <a:lnTo>
                    <a:pt x="609" y="987"/>
                  </a:lnTo>
                  <a:lnTo>
                    <a:pt x="612" y="971"/>
                  </a:lnTo>
                  <a:lnTo>
                    <a:pt x="616" y="958"/>
                  </a:lnTo>
                  <a:lnTo>
                    <a:pt x="619" y="948"/>
                  </a:lnTo>
                  <a:lnTo>
                    <a:pt x="624" y="935"/>
                  </a:lnTo>
                  <a:lnTo>
                    <a:pt x="631" y="924"/>
                  </a:lnTo>
                  <a:lnTo>
                    <a:pt x="637" y="916"/>
                  </a:lnTo>
                  <a:lnTo>
                    <a:pt x="647" y="912"/>
                  </a:lnTo>
                  <a:lnTo>
                    <a:pt x="662" y="912"/>
                  </a:lnTo>
                  <a:lnTo>
                    <a:pt x="675" y="912"/>
                  </a:lnTo>
                  <a:lnTo>
                    <a:pt x="687" y="912"/>
                  </a:lnTo>
                  <a:lnTo>
                    <a:pt x="697" y="912"/>
                  </a:lnTo>
                  <a:lnTo>
                    <a:pt x="710" y="912"/>
                  </a:lnTo>
                  <a:lnTo>
                    <a:pt x="722" y="913"/>
                  </a:lnTo>
                  <a:lnTo>
                    <a:pt x="733" y="915"/>
                  </a:lnTo>
                  <a:lnTo>
                    <a:pt x="743" y="920"/>
                  </a:lnTo>
                  <a:lnTo>
                    <a:pt x="755" y="927"/>
                  </a:lnTo>
                  <a:lnTo>
                    <a:pt x="767" y="935"/>
                  </a:lnTo>
                  <a:lnTo>
                    <a:pt x="778" y="942"/>
                  </a:lnTo>
                  <a:lnTo>
                    <a:pt x="788" y="948"/>
                  </a:lnTo>
                  <a:lnTo>
                    <a:pt x="802" y="956"/>
                  </a:lnTo>
                  <a:lnTo>
                    <a:pt x="815" y="964"/>
                  </a:lnTo>
                  <a:lnTo>
                    <a:pt x="827" y="970"/>
                  </a:lnTo>
                  <a:lnTo>
                    <a:pt x="840" y="971"/>
                  </a:lnTo>
                  <a:lnTo>
                    <a:pt x="853" y="970"/>
                  </a:lnTo>
                  <a:lnTo>
                    <a:pt x="865" y="967"/>
                  </a:lnTo>
                  <a:lnTo>
                    <a:pt x="879" y="963"/>
                  </a:lnTo>
                  <a:lnTo>
                    <a:pt x="893" y="956"/>
                  </a:lnTo>
                  <a:lnTo>
                    <a:pt x="906" y="951"/>
                  </a:lnTo>
                  <a:lnTo>
                    <a:pt x="918" y="942"/>
                  </a:lnTo>
                  <a:lnTo>
                    <a:pt x="933" y="931"/>
                  </a:lnTo>
                  <a:lnTo>
                    <a:pt x="947" y="919"/>
                  </a:lnTo>
                  <a:lnTo>
                    <a:pt x="961" y="911"/>
                  </a:lnTo>
                  <a:lnTo>
                    <a:pt x="972" y="906"/>
                  </a:lnTo>
                  <a:lnTo>
                    <a:pt x="986" y="902"/>
                  </a:lnTo>
                  <a:lnTo>
                    <a:pt x="1001" y="898"/>
                  </a:lnTo>
                  <a:lnTo>
                    <a:pt x="1013" y="897"/>
                  </a:lnTo>
                  <a:lnTo>
                    <a:pt x="1024" y="897"/>
                  </a:lnTo>
                  <a:lnTo>
                    <a:pt x="1038" y="900"/>
                  </a:lnTo>
                  <a:lnTo>
                    <a:pt x="1051" y="902"/>
                  </a:lnTo>
                  <a:lnTo>
                    <a:pt x="1062" y="906"/>
                  </a:lnTo>
                  <a:lnTo>
                    <a:pt x="1066" y="913"/>
                  </a:lnTo>
                  <a:lnTo>
                    <a:pt x="1069" y="923"/>
                  </a:lnTo>
                  <a:lnTo>
                    <a:pt x="1073" y="928"/>
                  </a:lnTo>
                  <a:lnTo>
                    <a:pt x="1082" y="932"/>
                  </a:lnTo>
                  <a:lnTo>
                    <a:pt x="1094" y="932"/>
                  </a:lnTo>
                  <a:lnTo>
                    <a:pt x="1105" y="931"/>
                  </a:lnTo>
                  <a:lnTo>
                    <a:pt x="1113" y="929"/>
                  </a:lnTo>
                  <a:lnTo>
                    <a:pt x="1123" y="925"/>
                  </a:lnTo>
                  <a:lnTo>
                    <a:pt x="1129" y="920"/>
                  </a:lnTo>
                  <a:lnTo>
                    <a:pt x="1136" y="911"/>
                  </a:lnTo>
                  <a:lnTo>
                    <a:pt x="1143" y="897"/>
                  </a:lnTo>
                  <a:lnTo>
                    <a:pt x="1147" y="884"/>
                  </a:lnTo>
                  <a:lnTo>
                    <a:pt x="1148" y="871"/>
                  </a:lnTo>
                  <a:lnTo>
                    <a:pt x="1147" y="859"/>
                  </a:lnTo>
                  <a:lnTo>
                    <a:pt x="1141" y="846"/>
                  </a:lnTo>
                  <a:lnTo>
                    <a:pt x="1135" y="832"/>
                  </a:lnTo>
                  <a:lnTo>
                    <a:pt x="1129" y="822"/>
                  </a:lnTo>
                  <a:lnTo>
                    <a:pt x="1123" y="814"/>
                  </a:lnTo>
                  <a:lnTo>
                    <a:pt x="1114" y="805"/>
                  </a:lnTo>
                  <a:lnTo>
                    <a:pt x="1108" y="799"/>
                  </a:lnTo>
                  <a:lnTo>
                    <a:pt x="1101" y="788"/>
                  </a:lnTo>
                  <a:lnTo>
                    <a:pt x="1093" y="774"/>
                  </a:lnTo>
                  <a:lnTo>
                    <a:pt x="1086" y="762"/>
                  </a:lnTo>
                  <a:lnTo>
                    <a:pt x="1081" y="750"/>
                  </a:lnTo>
                  <a:lnTo>
                    <a:pt x="1077" y="737"/>
                  </a:lnTo>
                  <a:lnTo>
                    <a:pt x="1073" y="719"/>
                  </a:lnTo>
                  <a:lnTo>
                    <a:pt x="1069" y="703"/>
                  </a:lnTo>
                  <a:lnTo>
                    <a:pt x="1065" y="688"/>
                  </a:lnTo>
                  <a:lnTo>
                    <a:pt x="1059" y="679"/>
                  </a:lnTo>
                  <a:lnTo>
                    <a:pt x="1052" y="667"/>
                  </a:lnTo>
                  <a:lnTo>
                    <a:pt x="1046" y="659"/>
                  </a:lnTo>
                  <a:lnTo>
                    <a:pt x="1036" y="651"/>
                  </a:lnTo>
                  <a:lnTo>
                    <a:pt x="1026" y="644"/>
                  </a:lnTo>
                  <a:lnTo>
                    <a:pt x="1013" y="636"/>
                  </a:lnTo>
                  <a:lnTo>
                    <a:pt x="1004" y="629"/>
                  </a:lnTo>
                  <a:lnTo>
                    <a:pt x="993" y="622"/>
                  </a:lnTo>
                  <a:lnTo>
                    <a:pt x="981" y="614"/>
                  </a:lnTo>
                  <a:lnTo>
                    <a:pt x="970" y="605"/>
                  </a:lnTo>
                  <a:lnTo>
                    <a:pt x="964" y="595"/>
                  </a:lnTo>
                  <a:lnTo>
                    <a:pt x="962" y="589"/>
                  </a:lnTo>
                  <a:lnTo>
                    <a:pt x="965" y="580"/>
                  </a:lnTo>
                  <a:lnTo>
                    <a:pt x="966" y="572"/>
                  </a:lnTo>
                  <a:lnTo>
                    <a:pt x="968" y="564"/>
                  </a:lnTo>
                  <a:lnTo>
                    <a:pt x="969" y="554"/>
                  </a:lnTo>
                  <a:lnTo>
                    <a:pt x="972" y="539"/>
                  </a:lnTo>
                  <a:lnTo>
                    <a:pt x="972" y="525"/>
                  </a:lnTo>
                  <a:lnTo>
                    <a:pt x="970" y="514"/>
                  </a:lnTo>
                  <a:lnTo>
                    <a:pt x="964" y="505"/>
                  </a:lnTo>
                  <a:lnTo>
                    <a:pt x="953" y="497"/>
                  </a:lnTo>
                  <a:lnTo>
                    <a:pt x="943" y="489"/>
                  </a:lnTo>
                  <a:lnTo>
                    <a:pt x="934" y="482"/>
                  </a:lnTo>
                  <a:lnTo>
                    <a:pt x="923" y="474"/>
                  </a:lnTo>
                  <a:lnTo>
                    <a:pt x="918" y="465"/>
                  </a:lnTo>
                  <a:lnTo>
                    <a:pt x="918" y="458"/>
                  </a:lnTo>
                  <a:lnTo>
                    <a:pt x="920" y="448"/>
                  </a:lnTo>
                  <a:lnTo>
                    <a:pt x="923" y="440"/>
                  </a:lnTo>
                  <a:lnTo>
                    <a:pt x="924" y="432"/>
                  </a:lnTo>
                  <a:lnTo>
                    <a:pt x="923" y="422"/>
                  </a:lnTo>
                  <a:lnTo>
                    <a:pt x="920" y="408"/>
                  </a:lnTo>
                  <a:lnTo>
                    <a:pt x="916" y="396"/>
                  </a:lnTo>
                  <a:lnTo>
                    <a:pt x="914" y="385"/>
                  </a:lnTo>
                  <a:lnTo>
                    <a:pt x="910" y="374"/>
                  </a:lnTo>
                  <a:lnTo>
                    <a:pt x="904" y="362"/>
                  </a:lnTo>
                  <a:lnTo>
                    <a:pt x="899" y="349"/>
                  </a:lnTo>
                  <a:lnTo>
                    <a:pt x="893" y="339"/>
                  </a:lnTo>
                  <a:lnTo>
                    <a:pt x="887" y="330"/>
                  </a:lnTo>
                  <a:lnTo>
                    <a:pt x="877" y="318"/>
                  </a:lnTo>
                  <a:lnTo>
                    <a:pt x="867" y="308"/>
                  </a:lnTo>
                  <a:lnTo>
                    <a:pt x="857" y="300"/>
                  </a:lnTo>
                  <a:lnTo>
                    <a:pt x="846" y="296"/>
                  </a:lnTo>
                  <a:lnTo>
                    <a:pt x="833" y="294"/>
                  </a:lnTo>
                  <a:lnTo>
                    <a:pt x="819" y="291"/>
                  </a:lnTo>
                  <a:lnTo>
                    <a:pt x="809" y="288"/>
                  </a:lnTo>
                  <a:lnTo>
                    <a:pt x="795" y="284"/>
                  </a:lnTo>
                  <a:lnTo>
                    <a:pt x="779" y="279"/>
                  </a:lnTo>
                  <a:lnTo>
                    <a:pt x="761" y="272"/>
                  </a:lnTo>
                  <a:lnTo>
                    <a:pt x="747" y="265"/>
                  </a:lnTo>
                  <a:lnTo>
                    <a:pt x="736" y="257"/>
                  </a:lnTo>
                  <a:lnTo>
                    <a:pt x="729" y="249"/>
                  </a:lnTo>
                  <a:lnTo>
                    <a:pt x="725" y="237"/>
                  </a:lnTo>
                  <a:lnTo>
                    <a:pt x="721" y="225"/>
                  </a:lnTo>
                  <a:lnTo>
                    <a:pt x="717" y="215"/>
                  </a:lnTo>
                  <a:lnTo>
                    <a:pt x="709" y="205"/>
                  </a:lnTo>
                  <a:lnTo>
                    <a:pt x="701" y="193"/>
                  </a:lnTo>
                  <a:lnTo>
                    <a:pt x="691" y="180"/>
                  </a:lnTo>
                  <a:lnTo>
                    <a:pt x="686" y="170"/>
                  </a:lnTo>
                  <a:lnTo>
                    <a:pt x="683" y="157"/>
                  </a:lnTo>
                  <a:lnTo>
                    <a:pt x="682" y="144"/>
                  </a:lnTo>
                  <a:lnTo>
                    <a:pt x="679" y="133"/>
                  </a:lnTo>
                  <a:lnTo>
                    <a:pt x="672" y="125"/>
                  </a:lnTo>
                  <a:lnTo>
                    <a:pt x="664" y="117"/>
                  </a:lnTo>
                  <a:lnTo>
                    <a:pt x="656" y="108"/>
                  </a:lnTo>
                  <a:lnTo>
                    <a:pt x="651" y="101"/>
                  </a:lnTo>
                  <a:lnTo>
                    <a:pt x="650" y="96"/>
                  </a:lnTo>
                  <a:lnTo>
                    <a:pt x="648" y="90"/>
                  </a:lnTo>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32" name="Noord Brabant">
              <a:extLst>
                <a:ext uri="{FF2B5EF4-FFF2-40B4-BE49-F238E27FC236}">
                  <a16:creationId xmlns:a16="http://schemas.microsoft.com/office/drawing/2014/main" id="{3E1AAA94-822A-7E07-7424-34CFEFEAAB6F}"/>
                </a:ext>
              </a:extLst>
            </p:cNvPr>
            <p:cNvSpPr>
              <a:spLocks/>
            </p:cNvSpPr>
            <p:nvPr/>
          </p:nvSpPr>
          <p:spPr bwMode="auto">
            <a:xfrm>
              <a:off x="4809530" y="4065661"/>
              <a:ext cx="2235233" cy="1170902"/>
            </a:xfrm>
            <a:custGeom>
              <a:avLst/>
              <a:gdLst>
                <a:gd name="T0" fmla="*/ 4644 w 4845"/>
                <a:gd name="T1" fmla="*/ 1090 h 2536"/>
                <a:gd name="T2" fmla="*/ 4359 w 4845"/>
                <a:gd name="T3" fmla="*/ 1083 h 2536"/>
                <a:gd name="T4" fmla="*/ 4357 w 4845"/>
                <a:gd name="T5" fmla="*/ 1456 h 2536"/>
                <a:gd name="T6" fmla="*/ 4496 w 4845"/>
                <a:gd name="T7" fmla="*/ 1728 h 2536"/>
                <a:gd name="T8" fmla="*/ 4241 w 4845"/>
                <a:gd name="T9" fmla="*/ 2031 h 2536"/>
                <a:gd name="T10" fmla="*/ 3758 w 4845"/>
                <a:gd name="T11" fmla="*/ 2271 h 2536"/>
                <a:gd name="T12" fmla="*/ 3581 w 4845"/>
                <a:gd name="T13" fmla="*/ 2465 h 2536"/>
                <a:gd name="T14" fmla="*/ 3432 w 4845"/>
                <a:gd name="T15" fmla="*/ 2177 h 2536"/>
                <a:gd name="T16" fmla="*/ 3220 w 4845"/>
                <a:gd name="T17" fmla="*/ 2314 h 2536"/>
                <a:gd name="T18" fmla="*/ 2981 w 4845"/>
                <a:gd name="T19" fmla="*/ 2317 h 2536"/>
                <a:gd name="T20" fmla="*/ 2708 w 4845"/>
                <a:gd name="T21" fmla="*/ 2298 h 2536"/>
                <a:gd name="T22" fmla="*/ 2638 w 4845"/>
                <a:gd name="T23" fmla="*/ 2115 h 2536"/>
                <a:gd name="T24" fmla="*/ 2452 w 4845"/>
                <a:gd name="T25" fmla="*/ 1975 h 2536"/>
                <a:gd name="T26" fmla="*/ 2357 w 4845"/>
                <a:gd name="T27" fmla="*/ 1725 h 2536"/>
                <a:gd name="T28" fmla="*/ 2279 w 4845"/>
                <a:gd name="T29" fmla="*/ 1475 h 2536"/>
                <a:gd name="T30" fmla="*/ 2128 w 4845"/>
                <a:gd name="T31" fmla="*/ 1546 h 2536"/>
                <a:gd name="T32" fmla="*/ 1910 w 4845"/>
                <a:gd name="T33" fmla="*/ 1783 h 2536"/>
                <a:gd name="T34" fmla="*/ 1626 w 4845"/>
                <a:gd name="T35" fmla="*/ 1717 h 2536"/>
                <a:gd name="T36" fmla="*/ 1631 w 4845"/>
                <a:gd name="T37" fmla="*/ 1661 h 2536"/>
                <a:gd name="T38" fmla="*/ 1713 w 4845"/>
                <a:gd name="T39" fmla="*/ 1486 h 2536"/>
                <a:gd name="T40" fmla="*/ 1552 w 4845"/>
                <a:gd name="T41" fmla="*/ 1354 h 2536"/>
                <a:gd name="T42" fmla="*/ 1283 w 4845"/>
                <a:gd name="T43" fmla="*/ 1544 h 2536"/>
                <a:gd name="T44" fmla="*/ 1100 w 4845"/>
                <a:gd name="T45" fmla="*/ 1642 h 2536"/>
                <a:gd name="T46" fmla="*/ 902 w 4845"/>
                <a:gd name="T47" fmla="*/ 1635 h 2536"/>
                <a:gd name="T48" fmla="*/ 874 w 4845"/>
                <a:gd name="T49" fmla="*/ 1418 h 2536"/>
                <a:gd name="T50" fmla="*/ 540 w 4845"/>
                <a:gd name="T51" fmla="*/ 1519 h 2536"/>
                <a:gd name="T52" fmla="*/ 523 w 4845"/>
                <a:gd name="T53" fmla="*/ 1709 h 2536"/>
                <a:gd name="T54" fmla="*/ 576 w 4845"/>
                <a:gd name="T55" fmla="*/ 1932 h 2536"/>
                <a:gd name="T56" fmla="*/ 390 w 4845"/>
                <a:gd name="T57" fmla="*/ 1868 h 2536"/>
                <a:gd name="T58" fmla="*/ 188 w 4845"/>
                <a:gd name="T59" fmla="*/ 1721 h 2536"/>
                <a:gd name="T60" fmla="*/ 277 w 4845"/>
                <a:gd name="T61" fmla="*/ 1560 h 2536"/>
                <a:gd name="T62" fmla="*/ 205 w 4845"/>
                <a:gd name="T63" fmla="*/ 1342 h 2536"/>
                <a:gd name="T64" fmla="*/ 135 w 4845"/>
                <a:gd name="T65" fmla="*/ 1184 h 2536"/>
                <a:gd name="T66" fmla="*/ 57 w 4845"/>
                <a:gd name="T67" fmla="*/ 970 h 2536"/>
                <a:gd name="T68" fmla="*/ 52 w 4845"/>
                <a:gd name="T69" fmla="*/ 781 h 2536"/>
                <a:gd name="T70" fmla="*/ 430 w 4845"/>
                <a:gd name="T71" fmla="*/ 721 h 2536"/>
                <a:gd name="T72" fmla="*/ 701 w 4845"/>
                <a:gd name="T73" fmla="*/ 544 h 2536"/>
                <a:gd name="T74" fmla="*/ 1084 w 4845"/>
                <a:gd name="T75" fmla="*/ 527 h 2536"/>
                <a:gd name="T76" fmla="*/ 1487 w 4845"/>
                <a:gd name="T77" fmla="*/ 447 h 2536"/>
                <a:gd name="T78" fmla="*/ 1736 w 4845"/>
                <a:gd name="T79" fmla="*/ 448 h 2536"/>
                <a:gd name="T80" fmla="*/ 1782 w 4845"/>
                <a:gd name="T81" fmla="*/ 396 h 2536"/>
                <a:gd name="T82" fmla="*/ 1731 w 4845"/>
                <a:gd name="T83" fmla="*/ 347 h 2536"/>
                <a:gd name="T84" fmla="*/ 1700 w 4845"/>
                <a:gd name="T85" fmla="*/ 308 h 2536"/>
                <a:gd name="T86" fmla="*/ 1693 w 4845"/>
                <a:gd name="T87" fmla="*/ 273 h 2536"/>
                <a:gd name="T88" fmla="*/ 1535 w 4845"/>
                <a:gd name="T89" fmla="*/ 314 h 2536"/>
                <a:gd name="T90" fmla="*/ 1557 w 4845"/>
                <a:gd name="T91" fmla="*/ 234 h 2536"/>
                <a:gd name="T92" fmla="*/ 1442 w 4845"/>
                <a:gd name="T93" fmla="*/ 362 h 2536"/>
                <a:gd name="T94" fmla="*/ 1468 w 4845"/>
                <a:gd name="T95" fmla="*/ 279 h 2536"/>
                <a:gd name="T96" fmla="*/ 1518 w 4845"/>
                <a:gd name="T97" fmla="*/ 178 h 2536"/>
                <a:gd name="T98" fmla="*/ 1709 w 4845"/>
                <a:gd name="T99" fmla="*/ 133 h 2536"/>
                <a:gd name="T100" fmla="*/ 1961 w 4845"/>
                <a:gd name="T101" fmla="*/ 4 h 2536"/>
                <a:gd name="T102" fmla="*/ 2157 w 4845"/>
                <a:gd name="T103" fmla="*/ 56 h 2536"/>
                <a:gd name="T104" fmla="*/ 2351 w 4845"/>
                <a:gd name="T105" fmla="*/ 188 h 2536"/>
                <a:gd name="T106" fmla="*/ 2521 w 4845"/>
                <a:gd name="T107" fmla="*/ 368 h 2536"/>
                <a:gd name="T108" fmla="*/ 2999 w 4845"/>
                <a:gd name="T109" fmla="*/ 339 h 2536"/>
                <a:gd name="T110" fmla="*/ 3132 w 4845"/>
                <a:gd name="T111" fmla="*/ 102 h 2536"/>
                <a:gd name="T112" fmla="*/ 3363 w 4845"/>
                <a:gd name="T113" fmla="*/ 15 h 2536"/>
                <a:gd name="T114" fmla="*/ 3627 w 4845"/>
                <a:gd name="T115" fmla="*/ 4 h 2536"/>
                <a:gd name="T116" fmla="*/ 3972 w 4845"/>
                <a:gd name="T117" fmla="*/ 198 h 2536"/>
                <a:gd name="T118" fmla="*/ 4252 w 4845"/>
                <a:gd name="T119" fmla="*/ 303 h 2536"/>
                <a:gd name="T120" fmla="*/ 4426 w 4845"/>
                <a:gd name="T121" fmla="*/ 420 h 2536"/>
                <a:gd name="T122" fmla="*/ 4620 w 4845"/>
                <a:gd name="T123" fmla="*/ 611 h 2536"/>
                <a:gd name="T124" fmla="*/ 4723 w 4845"/>
                <a:gd name="T125" fmla="*/ 815 h 2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845" h="2536">
                  <a:moveTo>
                    <a:pt x="4845" y="1042"/>
                  </a:moveTo>
                  <a:lnTo>
                    <a:pt x="4844" y="1055"/>
                  </a:lnTo>
                  <a:lnTo>
                    <a:pt x="4840" y="1068"/>
                  </a:lnTo>
                  <a:lnTo>
                    <a:pt x="4833" y="1082"/>
                  </a:lnTo>
                  <a:lnTo>
                    <a:pt x="4826" y="1091"/>
                  </a:lnTo>
                  <a:lnTo>
                    <a:pt x="4820" y="1096"/>
                  </a:lnTo>
                  <a:lnTo>
                    <a:pt x="4810" y="1100"/>
                  </a:lnTo>
                  <a:lnTo>
                    <a:pt x="4802" y="1102"/>
                  </a:lnTo>
                  <a:lnTo>
                    <a:pt x="4791" y="1103"/>
                  </a:lnTo>
                  <a:lnTo>
                    <a:pt x="4779" y="1103"/>
                  </a:lnTo>
                  <a:lnTo>
                    <a:pt x="4770" y="1099"/>
                  </a:lnTo>
                  <a:lnTo>
                    <a:pt x="4766" y="1094"/>
                  </a:lnTo>
                  <a:lnTo>
                    <a:pt x="4763" y="1084"/>
                  </a:lnTo>
                  <a:lnTo>
                    <a:pt x="4759" y="1077"/>
                  </a:lnTo>
                  <a:lnTo>
                    <a:pt x="4748" y="1073"/>
                  </a:lnTo>
                  <a:lnTo>
                    <a:pt x="4735" y="1071"/>
                  </a:lnTo>
                  <a:lnTo>
                    <a:pt x="4721" y="1068"/>
                  </a:lnTo>
                  <a:lnTo>
                    <a:pt x="4710" y="1068"/>
                  </a:lnTo>
                  <a:lnTo>
                    <a:pt x="4698" y="1069"/>
                  </a:lnTo>
                  <a:lnTo>
                    <a:pt x="4683" y="1073"/>
                  </a:lnTo>
                  <a:lnTo>
                    <a:pt x="4669" y="1077"/>
                  </a:lnTo>
                  <a:lnTo>
                    <a:pt x="4658" y="1082"/>
                  </a:lnTo>
                  <a:lnTo>
                    <a:pt x="4644" y="1090"/>
                  </a:lnTo>
                  <a:lnTo>
                    <a:pt x="4630" y="1102"/>
                  </a:lnTo>
                  <a:lnTo>
                    <a:pt x="4615" y="1113"/>
                  </a:lnTo>
                  <a:lnTo>
                    <a:pt x="4603" y="1122"/>
                  </a:lnTo>
                  <a:lnTo>
                    <a:pt x="4590" y="1127"/>
                  </a:lnTo>
                  <a:lnTo>
                    <a:pt x="4576" y="1134"/>
                  </a:lnTo>
                  <a:lnTo>
                    <a:pt x="4562" y="1138"/>
                  </a:lnTo>
                  <a:lnTo>
                    <a:pt x="4550" y="1141"/>
                  </a:lnTo>
                  <a:lnTo>
                    <a:pt x="4537" y="1142"/>
                  </a:lnTo>
                  <a:lnTo>
                    <a:pt x="4524" y="1141"/>
                  </a:lnTo>
                  <a:lnTo>
                    <a:pt x="4512" y="1135"/>
                  </a:lnTo>
                  <a:lnTo>
                    <a:pt x="4499" y="1127"/>
                  </a:lnTo>
                  <a:lnTo>
                    <a:pt x="4485" y="1119"/>
                  </a:lnTo>
                  <a:lnTo>
                    <a:pt x="4475" y="1113"/>
                  </a:lnTo>
                  <a:lnTo>
                    <a:pt x="4464" y="1106"/>
                  </a:lnTo>
                  <a:lnTo>
                    <a:pt x="4452" y="1098"/>
                  </a:lnTo>
                  <a:lnTo>
                    <a:pt x="4440" y="1091"/>
                  </a:lnTo>
                  <a:lnTo>
                    <a:pt x="4430" y="1086"/>
                  </a:lnTo>
                  <a:lnTo>
                    <a:pt x="4419" y="1084"/>
                  </a:lnTo>
                  <a:lnTo>
                    <a:pt x="4407" y="1083"/>
                  </a:lnTo>
                  <a:lnTo>
                    <a:pt x="4394" y="1083"/>
                  </a:lnTo>
                  <a:lnTo>
                    <a:pt x="4384" y="1083"/>
                  </a:lnTo>
                  <a:lnTo>
                    <a:pt x="4372" y="1083"/>
                  </a:lnTo>
                  <a:lnTo>
                    <a:pt x="4359" y="1083"/>
                  </a:lnTo>
                  <a:lnTo>
                    <a:pt x="4344" y="1083"/>
                  </a:lnTo>
                  <a:lnTo>
                    <a:pt x="4334" y="1087"/>
                  </a:lnTo>
                  <a:lnTo>
                    <a:pt x="4328" y="1095"/>
                  </a:lnTo>
                  <a:lnTo>
                    <a:pt x="4321" y="1106"/>
                  </a:lnTo>
                  <a:lnTo>
                    <a:pt x="4316" y="1119"/>
                  </a:lnTo>
                  <a:lnTo>
                    <a:pt x="4313" y="1129"/>
                  </a:lnTo>
                  <a:lnTo>
                    <a:pt x="4309" y="1142"/>
                  </a:lnTo>
                  <a:lnTo>
                    <a:pt x="4306" y="1158"/>
                  </a:lnTo>
                  <a:lnTo>
                    <a:pt x="4305" y="1174"/>
                  </a:lnTo>
                  <a:lnTo>
                    <a:pt x="4305" y="1188"/>
                  </a:lnTo>
                  <a:lnTo>
                    <a:pt x="4307" y="1205"/>
                  </a:lnTo>
                  <a:lnTo>
                    <a:pt x="4314" y="1224"/>
                  </a:lnTo>
                  <a:lnTo>
                    <a:pt x="4322" y="1245"/>
                  </a:lnTo>
                  <a:lnTo>
                    <a:pt x="4330" y="1265"/>
                  </a:lnTo>
                  <a:lnTo>
                    <a:pt x="4337" y="1285"/>
                  </a:lnTo>
                  <a:lnTo>
                    <a:pt x="4343" y="1301"/>
                  </a:lnTo>
                  <a:lnTo>
                    <a:pt x="4347" y="1321"/>
                  </a:lnTo>
                  <a:lnTo>
                    <a:pt x="4352" y="1347"/>
                  </a:lnTo>
                  <a:lnTo>
                    <a:pt x="4357" y="1374"/>
                  </a:lnTo>
                  <a:lnTo>
                    <a:pt x="4360" y="1399"/>
                  </a:lnTo>
                  <a:lnTo>
                    <a:pt x="4363" y="1421"/>
                  </a:lnTo>
                  <a:lnTo>
                    <a:pt x="4361" y="1437"/>
                  </a:lnTo>
                  <a:lnTo>
                    <a:pt x="4357" y="1456"/>
                  </a:lnTo>
                  <a:lnTo>
                    <a:pt x="4353" y="1476"/>
                  </a:lnTo>
                  <a:lnTo>
                    <a:pt x="4351" y="1495"/>
                  </a:lnTo>
                  <a:lnTo>
                    <a:pt x="4352" y="1511"/>
                  </a:lnTo>
                  <a:lnTo>
                    <a:pt x="4355" y="1526"/>
                  </a:lnTo>
                  <a:lnTo>
                    <a:pt x="4361" y="1542"/>
                  </a:lnTo>
                  <a:lnTo>
                    <a:pt x="4369" y="1561"/>
                  </a:lnTo>
                  <a:lnTo>
                    <a:pt x="4378" y="1577"/>
                  </a:lnTo>
                  <a:lnTo>
                    <a:pt x="4384" y="1591"/>
                  </a:lnTo>
                  <a:lnTo>
                    <a:pt x="4390" y="1599"/>
                  </a:lnTo>
                  <a:lnTo>
                    <a:pt x="4396" y="1608"/>
                  </a:lnTo>
                  <a:lnTo>
                    <a:pt x="4403" y="1618"/>
                  </a:lnTo>
                  <a:lnTo>
                    <a:pt x="4411" y="1627"/>
                  </a:lnTo>
                  <a:lnTo>
                    <a:pt x="4417" y="1634"/>
                  </a:lnTo>
                  <a:lnTo>
                    <a:pt x="4419" y="1638"/>
                  </a:lnTo>
                  <a:lnTo>
                    <a:pt x="4422" y="1641"/>
                  </a:lnTo>
                  <a:lnTo>
                    <a:pt x="4429" y="1646"/>
                  </a:lnTo>
                  <a:lnTo>
                    <a:pt x="4438" y="1654"/>
                  </a:lnTo>
                  <a:lnTo>
                    <a:pt x="4450" y="1663"/>
                  </a:lnTo>
                  <a:lnTo>
                    <a:pt x="4461" y="1673"/>
                  </a:lnTo>
                  <a:lnTo>
                    <a:pt x="4471" y="1682"/>
                  </a:lnTo>
                  <a:lnTo>
                    <a:pt x="4477" y="1690"/>
                  </a:lnTo>
                  <a:lnTo>
                    <a:pt x="4487" y="1707"/>
                  </a:lnTo>
                  <a:lnTo>
                    <a:pt x="4496" y="1728"/>
                  </a:lnTo>
                  <a:lnTo>
                    <a:pt x="4504" y="1750"/>
                  </a:lnTo>
                  <a:lnTo>
                    <a:pt x="4511" y="1767"/>
                  </a:lnTo>
                  <a:lnTo>
                    <a:pt x="4515" y="1779"/>
                  </a:lnTo>
                  <a:lnTo>
                    <a:pt x="4519" y="1794"/>
                  </a:lnTo>
                  <a:lnTo>
                    <a:pt x="4523" y="1810"/>
                  </a:lnTo>
                  <a:lnTo>
                    <a:pt x="4524" y="1822"/>
                  </a:lnTo>
                  <a:lnTo>
                    <a:pt x="4523" y="1839"/>
                  </a:lnTo>
                  <a:lnTo>
                    <a:pt x="4519" y="1857"/>
                  </a:lnTo>
                  <a:lnTo>
                    <a:pt x="4514" y="1875"/>
                  </a:lnTo>
                  <a:lnTo>
                    <a:pt x="4508" y="1890"/>
                  </a:lnTo>
                  <a:lnTo>
                    <a:pt x="4497" y="1903"/>
                  </a:lnTo>
                  <a:lnTo>
                    <a:pt x="4483" y="1919"/>
                  </a:lnTo>
                  <a:lnTo>
                    <a:pt x="4465" y="1934"/>
                  </a:lnTo>
                  <a:lnTo>
                    <a:pt x="4448" y="1949"/>
                  </a:lnTo>
                  <a:lnTo>
                    <a:pt x="4430" y="1963"/>
                  </a:lnTo>
                  <a:lnTo>
                    <a:pt x="4415" y="1972"/>
                  </a:lnTo>
                  <a:lnTo>
                    <a:pt x="4392" y="1983"/>
                  </a:lnTo>
                  <a:lnTo>
                    <a:pt x="4363" y="1994"/>
                  </a:lnTo>
                  <a:lnTo>
                    <a:pt x="4330" y="2003"/>
                  </a:lnTo>
                  <a:lnTo>
                    <a:pt x="4301" y="2012"/>
                  </a:lnTo>
                  <a:lnTo>
                    <a:pt x="4276" y="2020"/>
                  </a:lnTo>
                  <a:lnTo>
                    <a:pt x="4260" y="2026"/>
                  </a:lnTo>
                  <a:lnTo>
                    <a:pt x="4241" y="2031"/>
                  </a:lnTo>
                  <a:lnTo>
                    <a:pt x="4221" y="2038"/>
                  </a:lnTo>
                  <a:lnTo>
                    <a:pt x="4202" y="2045"/>
                  </a:lnTo>
                  <a:lnTo>
                    <a:pt x="4188" y="2049"/>
                  </a:lnTo>
                  <a:lnTo>
                    <a:pt x="4163" y="2054"/>
                  </a:lnTo>
                  <a:lnTo>
                    <a:pt x="4135" y="2060"/>
                  </a:lnTo>
                  <a:lnTo>
                    <a:pt x="4105" y="2064"/>
                  </a:lnTo>
                  <a:lnTo>
                    <a:pt x="4074" y="2069"/>
                  </a:lnTo>
                  <a:lnTo>
                    <a:pt x="4047" y="2074"/>
                  </a:lnTo>
                  <a:lnTo>
                    <a:pt x="4024" y="2081"/>
                  </a:lnTo>
                  <a:lnTo>
                    <a:pt x="4004" y="2089"/>
                  </a:lnTo>
                  <a:lnTo>
                    <a:pt x="3980" y="2099"/>
                  </a:lnTo>
                  <a:lnTo>
                    <a:pt x="3953" y="2111"/>
                  </a:lnTo>
                  <a:lnTo>
                    <a:pt x="3927" y="2123"/>
                  </a:lnTo>
                  <a:lnTo>
                    <a:pt x="3905" y="2135"/>
                  </a:lnTo>
                  <a:lnTo>
                    <a:pt x="3886" y="2146"/>
                  </a:lnTo>
                  <a:lnTo>
                    <a:pt x="3865" y="2157"/>
                  </a:lnTo>
                  <a:lnTo>
                    <a:pt x="3843" y="2169"/>
                  </a:lnTo>
                  <a:lnTo>
                    <a:pt x="3818" y="2183"/>
                  </a:lnTo>
                  <a:lnTo>
                    <a:pt x="3797" y="2200"/>
                  </a:lnTo>
                  <a:lnTo>
                    <a:pt x="3781" y="2214"/>
                  </a:lnTo>
                  <a:lnTo>
                    <a:pt x="3772" y="2229"/>
                  </a:lnTo>
                  <a:lnTo>
                    <a:pt x="3764" y="2251"/>
                  </a:lnTo>
                  <a:lnTo>
                    <a:pt x="3758" y="2271"/>
                  </a:lnTo>
                  <a:lnTo>
                    <a:pt x="3754" y="2290"/>
                  </a:lnTo>
                  <a:lnTo>
                    <a:pt x="3750" y="2310"/>
                  </a:lnTo>
                  <a:lnTo>
                    <a:pt x="3746" y="2336"/>
                  </a:lnTo>
                  <a:lnTo>
                    <a:pt x="3743" y="2361"/>
                  </a:lnTo>
                  <a:lnTo>
                    <a:pt x="3740" y="2382"/>
                  </a:lnTo>
                  <a:lnTo>
                    <a:pt x="3736" y="2403"/>
                  </a:lnTo>
                  <a:lnTo>
                    <a:pt x="3732" y="2427"/>
                  </a:lnTo>
                  <a:lnTo>
                    <a:pt x="3727" y="2454"/>
                  </a:lnTo>
                  <a:lnTo>
                    <a:pt x="3721" y="2479"/>
                  </a:lnTo>
                  <a:lnTo>
                    <a:pt x="3716" y="2499"/>
                  </a:lnTo>
                  <a:lnTo>
                    <a:pt x="3710" y="2509"/>
                  </a:lnTo>
                  <a:lnTo>
                    <a:pt x="3704" y="2523"/>
                  </a:lnTo>
                  <a:lnTo>
                    <a:pt x="3697" y="2536"/>
                  </a:lnTo>
                  <a:lnTo>
                    <a:pt x="3685" y="2535"/>
                  </a:lnTo>
                  <a:lnTo>
                    <a:pt x="3670" y="2535"/>
                  </a:lnTo>
                  <a:lnTo>
                    <a:pt x="3657" y="2534"/>
                  </a:lnTo>
                  <a:lnTo>
                    <a:pt x="3646" y="2531"/>
                  </a:lnTo>
                  <a:lnTo>
                    <a:pt x="3634" y="2523"/>
                  </a:lnTo>
                  <a:lnTo>
                    <a:pt x="3620" y="2512"/>
                  </a:lnTo>
                  <a:lnTo>
                    <a:pt x="3607" y="2500"/>
                  </a:lnTo>
                  <a:lnTo>
                    <a:pt x="3595" y="2488"/>
                  </a:lnTo>
                  <a:lnTo>
                    <a:pt x="3587" y="2477"/>
                  </a:lnTo>
                  <a:lnTo>
                    <a:pt x="3581" y="2465"/>
                  </a:lnTo>
                  <a:lnTo>
                    <a:pt x="3577" y="2449"/>
                  </a:lnTo>
                  <a:lnTo>
                    <a:pt x="3574" y="2434"/>
                  </a:lnTo>
                  <a:lnTo>
                    <a:pt x="3573" y="2421"/>
                  </a:lnTo>
                  <a:lnTo>
                    <a:pt x="3572" y="2407"/>
                  </a:lnTo>
                  <a:lnTo>
                    <a:pt x="3572" y="2392"/>
                  </a:lnTo>
                  <a:lnTo>
                    <a:pt x="3572" y="2376"/>
                  </a:lnTo>
                  <a:lnTo>
                    <a:pt x="3572" y="2363"/>
                  </a:lnTo>
                  <a:lnTo>
                    <a:pt x="3570" y="2351"/>
                  </a:lnTo>
                  <a:lnTo>
                    <a:pt x="3569" y="2334"/>
                  </a:lnTo>
                  <a:lnTo>
                    <a:pt x="3565" y="2324"/>
                  </a:lnTo>
                  <a:lnTo>
                    <a:pt x="3556" y="2310"/>
                  </a:lnTo>
                  <a:lnTo>
                    <a:pt x="3542" y="2297"/>
                  </a:lnTo>
                  <a:lnTo>
                    <a:pt x="3529" y="2283"/>
                  </a:lnTo>
                  <a:lnTo>
                    <a:pt x="3518" y="2272"/>
                  </a:lnTo>
                  <a:lnTo>
                    <a:pt x="3510" y="2259"/>
                  </a:lnTo>
                  <a:lnTo>
                    <a:pt x="3500" y="2243"/>
                  </a:lnTo>
                  <a:lnTo>
                    <a:pt x="3492" y="2225"/>
                  </a:lnTo>
                  <a:lnTo>
                    <a:pt x="3484" y="2213"/>
                  </a:lnTo>
                  <a:lnTo>
                    <a:pt x="3476" y="2205"/>
                  </a:lnTo>
                  <a:lnTo>
                    <a:pt x="3465" y="2194"/>
                  </a:lnTo>
                  <a:lnTo>
                    <a:pt x="3454" y="2186"/>
                  </a:lnTo>
                  <a:lnTo>
                    <a:pt x="3445" y="2181"/>
                  </a:lnTo>
                  <a:lnTo>
                    <a:pt x="3432" y="2177"/>
                  </a:lnTo>
                  <a:lnTo>
                    <a:pt x="3414" y="2174"/>
                  </a:lnTo>
                  <a:lnTo>
                    <a:pt x="3396" y="2173"/>
                  </a:lnTo>
                  <a:lnTo>
                    <a:pt x="3383" y="2175"/>
                  </a:lnTo>
                  <a:lnTo>
                    <a:pt x="3374" y="2179"/>
                  </a:lnTo>
                  <a:lnTo>
                    <a:pt x="3364" y="2188"/>
                  </a:lnTo>
                  <a:lnTo>
                    <a:pt x="3355" y="2196"/>
                  </a:lnTo>
                  <a:lnTo>
                    <a:pt x="3348" y="2202"/>
                  </a:lnTo>
                  <a:lnTo>
                    <a:pt x="3344" y="2209"/>
                  </a:lnTo>
                  <a:lnTo>
                    <a:pt x="3339" y="2219"/>
                  </a:lnTo>
                  <a:lnTo>
                    <a:pt x="3333" y="2228"/>
                  </a:lnTo>
                  <a:lnTo>
                    <a:pt x="3328" y="2233"/>
                  </a:lnTo>
                  <a:lnTo>
                    <a:pt x="3320" y="2236"/>
                  </a:lnTo>
                  <a:lnTo>
                    <a:pt x="3310" y="2236"/>
                  </a:lnTo>
                  <a:lnTo>
                    <a:pt x="3299" y="2235"/>
                  </a:lnTo>
                  <a:lnTo>
                    <a:pt x="3289" y="2235"/>
                  </a:lnTo>
                  <a:lnTo>
                    <a:pt x="3281" y="2237"/>
                  </a:lnTo>
                  <a:lnTo>
                    <a:pt x="3271" y="2244"/>
                  </a:lnTo>
                  <a:lnTo>
                    <a:pt x="3262" y="2255"/>
                  </a:lnTo>
                  <a:lnTo>
                    <a:pt x="3252" y="2268"/>
                  </a:lnTo>
                  <a:lnTo>
                    <a:pt x="3246" y="2278"/>
                  </a:lnTo>
                  <a:lnTo>
                    <a:pt x="3237" y="2290"/>
                  </a:lnTo>
                  <a:lnTo>
                    <a:pt x="3228" y="2303"/>
                  </a:lnTo>
                  <a:lnTo>
                    <a:pt x="3220" y="2314"/>
                  </a:lnTo>
                  <a:lnTo>
                    <a:pt x="3205" y="2320"/>
                  </a:lnTo>
                  <a:lnTo>
                    <a:pt x="3188" y="2324"/>
                  </a:lnTo>
                  <a:lnTo>
                    <a:pt x="3170" y="2326"/>
                  </a:lnTo>
                  <a:lnTo>
                    <a:pt x="3155" y="2328"/>
                  </a:lnTo>
                  <a:lnTo>
                    <a:pt x="3144" y="2325"/>
                  </a:lnTo>
                  <a:lnTo>
                    <a:pt x="3132" y="2320"/>
                  </a:lnTo>
                  <a:lnTo>
                    <a:pt x="3120" y="2314"/>
                  </a:lnTo>
                  <a:lnTo>
                    <a:pt x="3112" y="2310"/>
                  </a:lnTo>
                  <a:lnTo>
                    <a:pt x="3103" y="2302"/>
                  </a:lnTo>
                  <a:lnTo>
                    <a:pt x="3095" y="2291"/>
                  </a:lnTo>
                  <a:lnTo>
                    <a:pt x="3085" y="2282"/>
                  </a:lnTo>
                  <a:lnTo>
                    <a:pt x="3077" y="2275"/>
                  </a:lnTo>
                  <a:lnTo>
                    <a:pt x="3068" y="2271"/>
                  </a:lnTo>
                  <a:lnTo>
                    <a:pt x="3054" y="2267"/>
                  </a:lnTo>
                  <a:lnTo>
                    <a:pt x="3042" y="2266"/>
                  </a:lnTo>
                  <a:lnTo>
                    <a:pt x="3033" y="2268"/>
                  </a:lnTo>
                  <a:lnTo>
                    <a:pt x="3027" y="2274"/>
                  </a:lnTo>
                  <a:lnTo>
                    <a:pt x="3023" y="2282"/>
                  </a:lnTo>
                  <a:lnTo>
                    <a:pt x="3019" y="2291"/>
                  </a:lnTo>
                  <a:lnTo>
                    <a:pt x="3016" y="2298"/>
                  </a:lnTo>
                  <a:lnTo>
                    <a:pt x="3006" y="2305"/>
                  </a:lnTo>
                  <a:lnTo>
                    <a:pt x="2992" y="2311"/>
                  </a:lnTo>
                  <a:lnTo>
                    <a:pt x="2981" y="2317"/>
                  </a:lnTo>
                  <a:lnTo>
                    <a:pt x="2967" y="2322"/>
                  </a:lnTo>
                  <a:lnTo>
                    <a:pt x="2949" y="2328"/>
                  </a:lnTo>
                  <a:lnTo>
                    <a:pt x="2930" y="2333"/>
                  </a:lnTo>
                  <a:lnTo>
                    <a:pt x="2915" y="2336"/>
                  </a:lnTo>
                  <a:lnTo>
                    <a:pt x="2901" y="2336"/>
                  </a:lnTo>
                  <a:lnTo>
                    <a:pt x="2882" y="2333"/>
                  </a:lnTo>
                  <a:lnTo>
                    <a:pt x="2864" y="2332"/>
                  </a:lnTo>
                  <a:lnTo>
                    <a:pt x="2849" y="2329"/>
                  </a:lnTo>
                  <a:lnTo>
                    <a:pt x="2839" y="2326"/>
                  </a:lnTo>
                  <a:lnTo>
                    <a:pt x="2826" y="2322"/>
                  </a:lnTo>
                  <a:lnTo>
                    <a:pt x="2816" y="2321"/>
                  </a:lnTo>
                  <a:lnTo>
                    <a:pt x="2806" y="2322"/>
                  </a:lnTo>
                  <a:lnTo>
                    <a:pt x="2794" y="2325"/>
                  </a:lnTo>
                  <a:lnTo>
                    <a:pt x="2782" y="2328"/>
                  </a:lnTo>
                  <a:lnTo>
                    <a:pt x="2773" y="2329"/>
                  </a:lnTo>
                  <a:lnTo>
                    <a:pt x="2763" y="2330"/>
                  </a:lnTo>
                  <a:lnTo>
                    <a:pt x="2751" y="2332"/>
                  </a:lnTo>
                  <a:lnTo>
                    <a:pt x="2740" y="2333"/>
                  </a:lnTo>
                  <a:lnTo>
                    <a:pt x="2729" y="2333"/>
                  </a:lnTo>
                  <a:lnTo>
                    <a:pt x="2721" y="2330"/>
                  </a:lnTo>
                  <a:lnTo>
                    <a:pt x="2716" y="2322"/>
                  </a:lnTo>
                  <a:lnTo>
                    <a:pt x="2711" y="2310"/>
                  </a:lnTo>
                  <a:lnTo>
                    <a:pt x="2708" y="2298"/>
                  </a:lnTo>
                  <a:lnTo>
                    <a:pt x="2705" y="2287"/>
                  </a:lnTo>
                  <a:lnTo>
                    <a:pt x="2707" y="2274"/>
                  </a:lnTo>
                  <a:lnTo>
                    <a:pt x="2711" y="2260"/>
                  </a:lnTo>
                  <a:lnTo>
                    <a:pt x="2715" y="2248"/>
                  </a:lnTo>
                  <a:lnTo>
                    <a:pt x="2721" y="2241"/>
                  </a:lnTo>
                  <a:lnTo>
                    <a:pt x="2732" y="2235"/>
                  </a:lnTo>
                  <a:lnTo>
                    <a:pt x="2739" y="2228"/>
                  </a:lnTo>
                  <a:lnTo>
                    <a:pt x="2743" y="2217"/>
                  </a:lnTo>
                  <a:lnTo>
                    <a:pt x="2747" y="2204"/>
                  </a:lnTo>
                  <a:lnTo>
                    <a:pt x="2748" y="2192"/>
                  </a:lnTo>
                  <a:lnTo>
                    <a:pt x="2748" y="2181"/>
                  </a:lnTo>
                  <a:lnTo>
                    <a:pt x="2748" y="2169"/>
                  </a:lnTo>
                  <a:lnTo>
                    <a:pt x="2746" y="2157"/>
                  </a:lnTo>
                  <a:lnTo>
                    <a:pt x="2742" y="2147"/>
                  </a:lnTo>
                  <a:lnTo>
                    <a:pt x="2735" y="2139"/>
                  </a:lnTo>
                  <a:lnTo>
                    <a:pt x="2725" y="2131"/>
                  </a:lnTo>
                  <a:lnTo>
                    <a:pt x="2713" y="2126"/>
                  </a:lnTo>
                  <a:lnTo>
                    <a:pt x="2704" y="2122"/>
                  </a:lnTo>
                  <a:lnTo>
                    <a:pt x="2692" y="2119"/>
                  </a:lnTo>
                  <a:lnTo>
                    <a:pt x="2676" y="2117"/>
                  </a:lnTo>
                  <a:lnTo>
                    <a:pt x="2661" y="2117"/>
                  </a:lnTo>
                  <a:lnTo>
                    <a:pt x="2647" y="2117"/>
                  </a:lnTo>
                  <a:lnTo>
                    <a:pt x="2638" y="2115"/>
                  </a:lnTo>
                  <a:lnTo>
                    <a:pt x="2626" y="2113"/>
                  </a:lnTo>
                  <a:lnTo>
                    <a:pt x="2614" y="2111"/>
                  </a:lnTo>
                  <a:lnTo>
                    <a:pt x="2603" y="2111"/>
                  </a:lnTo>
                  <a:lnTo>
                    <a:pt x="2592" y="2112"/>
                  </a:lnTo>
                  <a:lnTo>
                    <a:pt x="2580" y="2116"/>
                  </a:lnTo>
                  <a:lnTo>
                    <a:pt x="2569" y="2119"/>
                  </a:lnTo>
                  <a:lnTo>
                    <a:pt x="2558" y="2120"/>
                  </a:lnTo>
                  <a:lnTo>
                    <a:pt x="2549" y="2119"/>
                  </a:lnTo>
                  <a:lnTo>
                    <a:pt x="2537" y="2116"/>
                  </a:lnTo>
                  <a:lnTo>
                    <a:pt x="2525" y="2113"/>
                  </a:lnTo>
                  <a:lnTo>
                    <a:pt x="2515" y="2109"/>
                  </a:lnTo>
                  <a:lnTo>
                    <a:pt x="2506" y="2104"/>
                  </a:lnTo>
                  <a:lnTo>
                    <a:pt x="2495" y="2097"/>
                  </a:lnTo>
                  <a:lnTo>
                    <a:pt x="2484" y="2089"/>
                  </a:lnTo>
                  <a:lnTo>
                    <a:pt x="2476" y="2082"/>
                  </a:lnTo>
                  <a:lnTo>
                    <a:pt x="2473" y="2073"/>
                  </a:lnTo>
                  <a:lnTo>
                    <a:pt x="2473" y="2061"/>
                  </a:lnTo>
                  <a:lnTo>
                    <a:pt x="2473" y="2049"/>
                  </a:lnTo>
                  <a:lnTo>
                    <a:pt x="2472" y="2039"/>
                  </a:lnTo>
                  <a:lnTo>
                    <a:pt x="2469" y="2023"/>
                  </a:lnTo>
                  <a:lnTo>
                    <a:pt x="2464" y="2004"/>
                  </a:lnTo>
                  <a:lnTo>
                    <a:pt x="2459" y="1988"/>
                  </a:lnTo>
                  <a:lnTo>
                    <a:pt x="2452" y="1975"/>
                  </a:lnTo>
                  <a:lnTo>
                    <a:pt x="2441" y="1960"/>
                  </a:lnTo>
                  <a:lnTo>
                    <a:pt x="2430" y="1945"/>
                  </a:lnTo>
                  <a:lnTo>
                    <a:pt x="2421" y="1933"/>
                  </a:lnTo>
                  <a:lnTo>
                    <a:pt x="2414" y="1923"/>
                  </a:lnTo>
                  <a:lnTo>
                    <a:pt x="2407" y="1913"/>
                  </a:lnTo>
                  <a:lnTo>
                    <a:pt x="2399" y="1902"/>
                  </a:lnTo>
                  <a:lnTo>
                    <a:pt x="2393" y="1895"/>
                  </a:lnTo>
                  <a:lnTo>
                    <a:pt x="2382" y="1887"/>
                  </a:lnTo>
                  <a:lnTo>
                    <a:pt x="2368" y="1878"/>
                  </a:lnTo>
                  <a:lnTo>
                    <a:pt x="2355" y="1870"/>
                  </a:lnTo>
                  <a:lnTo>
                    <a:pt x="2344" y="1862"/>
                  </a:lnTo>
                  <a:lnTo>
                    <a:pt x="2339" y="1852"/>
                  </a:lnTo>
                  <a:lnTo>
                    <a:pt x="2332" y="1840"/>
                  </a:lnTo>
                  <a:lnTo>
                    <a:pt x="2326" y="1826"/>
                  </a:lnTo>
                  <a:lnTo>
                    <a:pt x="2324" y="1817"/>
                  </a:lnTo>
                  <a:lnTo>
                    <a:pt x="2321" y="1804"/>
                  </a:lnTo>
                  <a:lnTo>
                    <a:pt x="2321" y="1789"/>
                  </a:lnTo>
                  <a:lnTo>
                    <a:pt x="2322" y="1775"/>
                  </a:lnTo>
                  <a:lnTo>
                    <a:pt x="2326" y="1766"/>
                  </a:lnTo>
                  <a:lnTo>
                    <a:pt x="2335" y="1756"/>
                  </a:lnTo>
                  <a:lnTo>
                    <a:pt x="2340" y="1748"/>
                  </a:lnTo>
                  <a:lnTo>
                    <a:pt x="2348" y="1738"/>
                  </a:lnTo>
                  <a:lnTo>
                    <a:pt x="2357" y="1725"/>
                  </a:lnTo>
                  <a:lnTo>
                    <a:pt x="2366" y="1712"/>
                  </a:lnTo>
                  <a:lnTo>
                    <a:pt x="2372" y="1701"/>
                  </a:lnTo>
                  <a:lnTo>
                    <a:pt x="2378" y="1686"/>
                  </a:lnTo>
                  <a:lnTo>
                    <a:pt x="2382" y="1669"/>
                  </a:lnTo>
                  <a:lnTo>
                    <a:pt x="2384" y="1650"/>
                  </a:lnTo>
                  <a:lnTo>
                    <a:pt x="2384" y="1635"/>
                  </a:lnTo>
                  <a:lnTo>
                    <a:pt x="2382" y="1624"/>
                  </a:lnTo>
                  <a:lnTo>
                    <a:pt x="2376" y="1612"/>
                  </a:lnTo>
                  <a:lnTo>
                    <a:pt x="2371" y="1600"/>
                  </a:lnTo>
                  <a:lnTo>
                    <a:pt x="2367" y="1591"/>
                  </a:lnTo>
                  <a:lnTo>
                    <a:pt x="2366" y="1576"/>
                  </a:lnTo>
                  <a:lnTo>
                    <a:pt x="2364" y="1557"/>
                  </a:lnTo>
                  <a:lnTo>
                    <a:pt x="2363" y="1540"/>
                  </a:lnTo>
                  <a:lnTo>
                    <a:pt x="2360" y="1525"/>
                  </a:lnTo>
                  <a:lnTo>
                    <a:pt x="2356" y="1515"/>
                  </a:lnTo>
                  <a:lnTo>
                    <a:pt x="2352" y="1505"/>
                  </a:lnTo>
                  <a:lnTo>
                    <a:pt x="2345" y="1494"/>
                  </a:lnTo>
                  <a:lnTo>
                    <a:pt x="2339" y="1487"/>
                  </a:lnTo>
                  <a:lnTo>
                    <a:pt x="2329" y="1483"/>
                  </a:lnTo>
                  <a:lnTo>
                    <a:pt x="2317" y="1482"/>
                  </a:lnTo>
                  <a:lnTo>
                    <a:pt x="2304" y="1480"/>
                  </a:lnTo>
                  <a:lnTo>
                    <a:pt x="2291" y="1479"/>
                  </a:lnTo>
                  <a:lnTo>
                    <a:pt x="2279" y="1475"/>
                  </a:lnTo>
                  <a:lnTo>
                    <a:pt x="2264" y="1470"/>
                  </a:lnTo>
                  <a:lnTo>
                    <a:pt x="2254" y="1464"/>
                  </a:lnTo>
                  <a:lnTo>
                    <a:pt x="2248" y="1456"/>
                  </a:lnTo>
                  <a:lnTo>
                    <a:pt x="2244" y="1447"/>
                  </a:lnTo>
                  <a:lnTo>
                    <a:pt x="2240" y="1437"/>
                  </a:lnTo>
                  <a:lnTo>
                    <a:pt x="2235" y="1430"/>
                  </a:lnTo>
                  <a:lnTo>
                    <a:pt x="2225" y="1425"/>
                  </a:lnTo>
                  <a:lnTo>
                    <a:pt x="2213" y="1421"/>
                  </a:lnTo>
                  <a:lnTo>
                    <a:pt x="2200" y="1418"/>
                  </a:lnTo>
                  <a:lnTo>
                    <a:pt x="2189" y="1420"/>
                  </a:lnTo>
                  <a:lnTo>
                    <a:pt x="2181" y="1424"/>
                  </a:lnTo>
                  <a:lnTo>
                    <a:pt x="2173" y="1430"/>
                  </a:lnTo>
                  <a:lnTo>
                    <a:pt x="2166" y="1439"/>
                  </a:lnTo>
                  <a:lnTo>
                    <a:pt x="2158" y="1445"/>
                  </a:lnTo>
                  <a:lnTo>
                    <a:pt x="2150" y="1449"/>
                  </a:lnTo>
                  <a:lnTo>
                    <a:pt x="2139" y="1453"/>
                  </a:lnTo>
                  <a:lnTo>
                    <a:pt x="2131" y="1459"/>
                  </a:lnTo>
                  <a:lnTo>
                    <a:pt x="2127" y="1471"/>
                  </a:lnTo>
                  <a:lnTo>
                    <a:pt x="2124" y="1486"/>
                  </a:lnTo>
                  <a:lnTo>
                    <a:pt x="2124" y="1500"/>
                  </a:lnTo>
                  <a:lnTo>
                    <a:pt x="2123" y="1514"/>
                  </a:lnTo>
                  <a:lnTo>
                    <a:pt x="2126" y="1529"/>
                  </a:lnTo>
                  <a:lnTo>
                    <a:pt x="2128" y="1546"/>
                  </a:lnTo>
                  <a:lnTo>
                    <a:pt x="2131" y="1562"/>
                  </a:lnTo>
                  <a:lnTo>
                    <a:pt x="2131" y="1577"/>
                  </a:lnTo>
                  <a:lnTo>
                    <a:pt x="2128" y="1589"/>
                  </a:lnTo>
                  <a:lnTo>
                    <a:pt x="2123" y="1603"/>
                  </a:lnTo>
                  <a:lnTo>
                    <a:pt x="2118" y="1615"/>
                  </a:lnTo>
                  <a:lnTo>
                    <a:pt x="2111" y="1626"/>
                  </a:lnTo>
                  <a:lnTo>
                    <a:pt x="2103" y="1637"/>
                  </a:lnTo>
                  <a:lnTo>
                    <a:pt x="2089" y="1650"/>
                  </a:lnTo>
                  <a:lnTo>
                    <a:pt x="2077" y="1661"/>
                  </a:lnTo>
                  <a:lnTo>
                    <a:pt x="2066" y="1672"/>
                  </a:lnTo>
                  <a:lnTo>
                    <a:pt x="2056" y="1682"/>
                  </a:lnTo>
                  <a:lnTo>
                    <a:pt x="2043" y="1696"/>
                  </a:lnTo>
                  <a:lnTo>
                    <a:pt x="2030" y="1711"/>
                  </a:lnTo>
                  <a:lnTo>
                    <a:pt x="2017" y="1724"/>
                  </a:lnTo>
                  <a:lnTo>
                    <a:pt x="2006" y="1735"/>
                  </a:lnTo>
                  <a:lnTo>
                    <a:pt x="1994" y="1746"/>
                  </a:lnTo>
                  <a:lnTo>
                    <a:pt x="1979" y="1759"/>
                  </a:lnTo>
                  <a:lnTo>
                    <a:pt x="1963" y="1771"/>
                  </a:lnTo>
                  <a:lnTo>
                    <a:pt x="1949" y="1781"/>
                  </a:lnTo>
                  <a:lnTo>
                    <a:pt x="1940" y="1783"/>
                  </a:lnTo>
                  <a:lnTo>
                    <a:pt x="1929" y="1786"/>
                  </a:lnTo>
                  <a:lnTo>
                    <a:pt x="1918" y="1786"/>
                  </a:lnTo>
                  <a:lnTo>
                    <a:pt x="1910" y="1783"/>
                  </a:lnTo>
                  <a:lnTo>
                    <a:pt x="1901" y="1779"/>
                  </a:lnTo>
                  <a:lnTo>
                    <a:pt x="1893" y="1773"/>
                  </a:lnTo>
                  <a:lnTo>
                    <a:pt x="1884" y="1769"/>
                  </a:lnTo>
                  <a:lnTo>
                    <a:pt x="1876" y="1758"/>
                  </a:lnTo>
                  <a:lnTo>
                    <a:pt x="1868" y="1744"/>
                  </a:lnTo>
                  <a:lnTo>
                    <a:pt x="1860" y="1734"/>
                  </a:lnTo>
                  <a:lnTo>
                    <a:pt x="1848" y="1727"/>
                  </a:lnTo>
                  <a:lnTo>
                    <a:pt x="1833" y="1720"/>
                  </a:lnTo>
                  <a:lnTo>
                    <a:pt x="1817" y="1715"/>
                  </a:lnTo>
                  <a:lnTo>
                    <a:pt x="1804" y="1711"/>
                  </a:lnTo>
                  <a:lnTo>
                    <a:pt x="1790" y="1709"/>
                  </a:lnTo>
                  <a:lnTo>
                    <a:pt x="1775" y="1708"/>
                  </a:lnTo>
                  <a:lnTo>
                    <a:pt x="1762" y="1709"/>
                  </a:lnTo>
                  <a:lnTo>
                    <a:pt x="1750" y="1711"/>
                  </a:lnTo>
                  <a:lnTo>
                    <a:pt x="1735" y="1713"/>
                  </a:lnTo>
                  <a:lnTo>
                    <a:pt x="1719" y="1716"/>
                  </a:lnTo>
                  <a:lnTo>
                    <a:pt x="1705" y="1719"/>
                  </a:lnTo>
                  <a:lnTo>
                    <a:pt x="1693" y="1717"/>
                  </a:lnTo>
                  <a:lnTo>
                    <a:pt x="1678" y="1715"/>
                  </a:lnTo>
                  <a:lnTo>
                    <a:pt x="1662" y="1713"/>
                  </a:lnTo>
                  <a:lnTo>
                    <a:pt x="1650" y="1712"/>
                  </a:lnTo>
                  <a:lnTo>
                    <a:pt x="1639" y="1713"/>
                  </a:lnTo>
                  <a:lnTo>
                    <a:pt x="1626" y="1717"/>
                  </a:lnTo>
                  <a:lnTo>
                    <a:pt x="1611" y="1721"/>
                  </a:lnTo>
                  <a:lnTo>
                    <a:pt x="1597" y="1724"/>
                  </a:lnTo>
                  <a:lnTo>
                    <a:pt x="1585" y="1725"/>
                  </a:lnTo>
                  <a:lnTo>
                    <a:pt x="1573" y="1723"/>
                  </a:lnTo>
                  <a:lnTo>
                    <a:pt x="1560" y="1717"/>
                  </a:lnTo>
                  <a:lnTo>
                    <a:pt x="1548" y="1712"/>
                  </a:lnTo>
                  <a:lnTo>
                    <a:pt x="1539" y="1705"/>
                  </a:lnTo>
                  <a:lnTo>
                    <a:pt x="1530" y="1699"/>
                  </a:lnTo>
                  <a:lnTo>
                    <a:pt x="1522" y="1689"/>
                  </a:lnTo>
                  <a:lnTo>
                    <a:pt x="1518" y="1682"/>
                  </a:lnTo>
                  <a:lnTo>
                    <a:pt x="1517" y="1674"/>
                  </a:lnTo>
                  <a:lnTo>
                    <a:pt x="1518" y="1666"/>
                  </a:lnTo>
                  <a:lnTo>
                    <a:pt x="1521" y="1657"/>
                  </a:lnTo>
                  <a:lnTo>
                    <a:pt x="1523" y="1651"/>
                  </a:lnTo>
                  <a:lnTo>
                    <a:pt x="1533" y="1647"/>
                  </a:lnTo>
                  <a:lnTo>
                    <a:pt x="1544" y="1646"/>
                  </a:lnTo>
                  <a:lnTo>
                    <a:pt x="1557" y="1646"/>
                  </a:lnTo>
                  <a:lnTo>
                    <a:pt x="1569" y="1647"/>
                  </a:lnTo>
                  <a:lnTo>
                    <a:pt x="1579" y="1649"/>
                  </a:lnTo>
                  <a:lnTo>
                    <a:pt x="1591" y="1650"/>
                  </a:lnTo>
                  <a:lnTo>
                    <a:pt x="1606" y="1654"/>
                  </a:lnTo>
                  <a:lnTo>
                    <a:pt x="1620" y="1658"/>
                  </a:lnTo>
                  <a:lnTo>
                    <a:pt x="1631" y="1661"/>
                  </a:lnTo>
                  <a:lnTo>
                    <a:pt x="1641" y="1665"/>
                  </a:lnTo>
                  <a:lnTo>
                    <a:pt x="1653" y="1670"/>
                  </a:lnTo>
                  <a:lnTo>
                    <a:pt x="1663" y="1674"/>
                  </a:lnTo>
                  <a:lnTo>
                    <a:pt x="1672" y="1674"/>
                  </a:lnTo>
                  <a:lnTo>
                    <a:pt x="1680" y="1668"/>
                  </a:lnTo>
                  <a:lnTo>
                    <a:pt x="1685" y="1655"/>
                  </a:lnTo>
                  <a:lnTo>
                    <a:pt x="1688" y="1646"/>
                  </a:lnTo>
                  <a:lnTo>
                    <a:pt x="1688" y="1637"/>
                  </a:lnTo>
                  <a:lnTo>
                    <a:pt x="1684" y="1624"/>
                  </a:lnTo>
                  <a:lnTo>
                    <a:pt x="1678" y="1614"/>
                  </a:lnTo>
                  <a:lnTo>
                    <a:pt x="1677" y="1604"/>
                  </a:lnTo>
                  <a:lnTo>
                    <a:pt x="1678" y="1593"/>
                  </a:lnTo>
                  <a:lnTo>
                    <a:pt x="1682" y="1581"/>
                  </a:lnTo>
                  <a:lnTo>
                    <a:pt x="1686" y="1571"/>
                  </a:lnTo>
                  <a:lnTo>
                    <a:pt x="1690" y="1561"/>
                  </a:lnTo>
                  <a:lnTo>
                    <a:pt x="1698" y="1554"/>
                  </a:lnTo>
                  <a:lnTo>
                    <a:pt x="1708" y="1548"/>
                  </a:lnTo>
                  <a:lnTo>
                    <a:pt x="1715" y="1542"/>
                  </a:lnTo>
                  <a:lnTo>
                    <a:pt x="1719" y="1530"/>
                  </a:lnTo>
                  <a:lnTo>
                    <a:pt x="1720" y="1515"/>
                  </a:lnTo>
                  <a:lnTo>
                    <a:pt x="1720" y="1503"/>
                  </a:lnTo>
                  <a:lnTo>
                    <a:pt x="1717" y="1495"/>
                  </a:lnTo>
                  <a:lnTo>
                    <a:pt x="1713" y="1486"/>
                  </a:lnTo>
                  <a:lnTo>
                    <a:pt x="1708" y="1476"/>
                  </a:lnTo>
                  <a:lnTo>
                    <a:pt x="1705" y="1468"/>
                  </a:lnTo>
                  <a:lnTo>
                    <a:pt x="1708" y="1460"/>
                  </a:lnTo>
                  <a:lnTo>
                    <a:pt x="1711" y="1451"/>
                  </a:lnTo>
                  <a:lnTo>
                    <a:pt x="1715" y="1440"/>
                  </a:lnTo>
                  <a:lnTo>
                    <a:pt x="1715" y="1433"/>
                  </a:lnTo>
                  <a:lnTo>
                    <a:pt x="1709" y="1426"/>
                  </a:lnTo>
                  <a:lnTo>
                    <a:pt x="1700" y="1421"/>
                  </a:lnTo>
                  <a:lnTo>
                    <a:pt x="1690" y="1416"/>
                  </a:lnTo>
                  <a:lnTo>
                    <a:pt x="1682" y="1410"/>
                  </a:lnTo>
                  <a:lnTo>
                    <a:pt x="1677" y="1402"/>
                  </a:lnTo>
                  <a:lnTo>
                    <a:pt x="1669" y="1393"/>
                  </a:lnTo>
                  <a:lnTo>
                    <a:pt x="1662" y="1383"/>
                  </a:lnTo>
                  <a:lnTo>
                    <a:pt x="1654" y="1378"/>
                  </a:lnTo>
                  <a:lnTo>
                    <a:pt x="1647" y="1375"/>
                  </a:lnTo>
                  <a:lnTo>
                    <a:pt x="1638" y="1375"/>
                  </a:lnTo>
                  <a:lnTo>
                    <a:pt x="1630" y="1374"/>
                  </a:lnTo>
                  <a:lnTo>
                    <a:pt x="1619" y="1370"/>
                  </a:lnTo>
                  <a:lnTo>
                    <a:pt x="1607" y="1364"/>
                  </a:lnTo>
                  <a:lnTo>
                    <a:pt x="1595" y="1359"/>
                  </a:lnTo>
                  <a:lnTo>
                    <a:pt x="1584" y="1356"/>
                  </a:lnTo>
                  <a:lnTo>
                    <a:pt x="1570" y="1354"/>
                  </a:lnTo>
                  <a:lnTo>
                    <a:pt x="1552" y="1354"/>
                  </a:lnTo>
                  <a:lnTo>
                    <a:pt x="1534" y="1354"/>
                  </a:lnTo>
                  <a:lnTo>
                    <a:pt x="1519" y="1356"/>
                  </a:lnTo>
                  <a:lnTo>
                    <a:pt x="1511" y="1360"/>
                  </a:lnTo>
                  <a:lnTo>
                    <a:pt x="1500" y="1366"/>
                  </a:lnTo>
                  <a:lnTo>
                    <a:pt x="1490" y="1373"/>
                  </a:lnTo>
                  <a:lnTo>
                    <a:pt x="1480" y="1378"/>
                  </a:lnTo>
                  <a:lnTo>
                    <a:pt x="1468" y="1382"/>
                  </a:lnTo>
                  <a:lnTo>
                    <a:pt x="1455" y="1386"/>
                  </a:lnTo>
                  <a:lnTo>
                    <a:pt x="1441" y="1391"/>
                  </a:lnTo>
                  <a:lnTo>
                    <a:pt x="1429" y="1397"/>
                  </a:lnTo>
                  <a:lnTo>
                    <a:pt x="1418" y="1406"/>
                  </a:lnTo>
                  <a:lnTo>
                    <a:pt x="1406" y="1420"/>
                  </a:lnTo>
                  <a:lnTo>
                    <a:pt x="1394" y="1433"/>
                  </a:lnTo>
                  <a:lnTo>
                    <a:pt x="1384" y="1445"/>
                  </a:lnTo>
                  <a:lnTo>
                    <a:pt x="1376" y="1459"/>
                  </a:lnTo>
                  <a:lnTo>
                    <a:pt x="1367" y="1478"/>
                  </a:lnTo>
                  <a:lnTo>
                    <a:pt x="1358" y="1496"/>
                  </a:lnTo>
                  <a:lnTo>
                    <a:pt x="1348" y="1510"/>
                  </a:lnTo>
                  <a:lnTo>
                    <a:pt x="1337" y="1518"/>
                  </a:lnTo>
                  <a:lnTo>
                    <a:pt x="1323" y="1526"/>
                  </a:lnTo>
                  <a:lnTo>
                    <a:pt x="1306" y="1534"/>
                  </a:lnTo>
                  <a:lnTo>
                    <a:pt x="1293" y="1541"/>
                  </a:lnTo>
                  <a:lnTo>
                    <a:pt x="1283" y="1544"/>
                  </a:lnTo>
                  <a:lnTo>
                    <a:pt x="1270" y="1548"/>
                  </a:lnTo>
                  <a:lnTo>
                    <a:pt x="1258" y="1553"/>
                  </a:lnTo>
                  <a:lnTo>
                    <a:pt x="1248" y="1560"/>
                  </a:lnTo>
                  <a:lnTo>
                    <a:pt x="1246" y="1569"/>
                  </a:lnTo>
                  <a:lnTo>
                    <a:pt x="1246" y="1581"/>
                  </a:lnTo>
                  <a:lnTo>
                    <a:pt x="1247" y="1595"/>
                  </a:lnTo>
                  <a:lnTo>
                    <a:pt x="1247" y="1606"/>
                  </a:lnTo>
                  <a:lnTo>
                    <a:pt x="1248" y="1616"/>
                  </a:lnTo>
                  <a:lnTo>
                    <a:pt x="1251" y="1630"/>
                  </a:lnTo>
                  <a:lnTo>
                    <a:pt x="1251" y="1643"/>
                  </a:lnTo>
                  <a:lnTo>
                    <a:pt x="1248" y="1654"/>
                  </a:lnTo>
                  <a:lnTo>
                    <a:pt x="1242" y="1662"/>
                  </a:lnTo>
                  <a:lnTo>
                    <a:pt x="1232" y="1672"/>
                  </a:lnTo>
                  <a:lnTo>
                    <a:pt x="1220" y="1677"/>
                  </a:lnTo>
                  <a:lnTo>
                    <a:pt x="1209" y="1681"/>
                  </a:lnTo>
                  <a:lnTo>
                    <a:pt x="1197" y="1680"/>
                  </a:lnTo>
                  <a:lnTo>
                    <a:pt x="1182" y="1676"/>
                  </a:lnTo>
                  <a:lnTo>
                    <a:pt x="1168" y="1670"/>
                  </a:lnTo>
                  <a:lnTo>
                    <a:pt x="1153" y="1663"/>
                  </a:lnTo>
                  <a:lnTo>
                    <a:pt x="1141" y="1659"/>
                  </a:lnTo>
                  <a:lnTo>
                    <a:pt x="1128" y="1654"/>
                  </a:lnTo>
                  <a:lnTo>
                    <a:pt x="1114" y="1647"/>
                  </a:lnTo>
                  <a:lnTo>
                    <a:pt x="1100" y="1642"/>
                  </a:lnTo>
                  <a:lnTo>
                    <a:pt x="1092" y="1637"/>
                  </a:lnTo>
                  <a:lnTo>
                    <a:pt x="1081" y="1628"/>
                  </a:lnTo>
                  <a:lnTo>
                    <a:pt x="1070" y="1622"/>
                  </a:lnTo>
                  <a:lnTo>
                    <a:pt x="1061" y="1616"/>
                  </a:lnTo>
                  <a:lnTo>
                    <a:pt x="1049" y="1612"/>
                  </a:lnTo>
                  <a:lnTo>
                    <a:pt x="1033" y="1611"/>
                  </a:lnTo>
                  <a:lnTo>
                    <a:pt x="1018" y="1611"/>
                  </a:lnTo>
                  <a:lnTo>
                    <a:pt x="1007" y="1612"/>
                  </a:lnTo>
                  <a:lnTo>
                    <a:pt x="994" y="1616"/>
                  </a:lnTo>
                  <a:lnTo>
                    <a:pt x="980" y="1623"/>
                  </a:lnTo>
                  <a:lnTo>
                    <a:pt x="969" y="1628"/>
                  </a:lnTo>
                  <a:lnTo>
                    <a:pt x="964" y="1637"/>
                  </a:lnTo>
                  <a:lnTo>
                    <a:pt x="957" y="1647"/>
                  </a:lnTo>
                  <a:lnTo>
                    <a:pt x="952" y="1658"/>
                  </a:lnTo>
                  <a:lnTo>
                    <a:pt x="945" y="1666"/>
                  </a:lnTo>
                  <a:lnTo>
                    <a:pt x="938" y="1668"/>
                  </a:lnTo>
                  <a:lnTo>
                    <a:pt x="930" y="1670"/>
                  </a:lnTo>
                  <a:lnTo>
                    <a:pt x="922" y="1670"/>
                  </a:lnTo>
                  <a:lnTo>
                    <a:pt x="916" y="1669"/>
                  </a:lnTo>
                  <a:lnTo>
                    <a:pt x="911" y="1662"/>
                  </a:lnTo>
                  <a:lnTo>
                    <a:pt x="907" y="1653"/>
                  </a:lnTo>
                  <a:lnTo>
                    <a:pt x="905" y="1643"/>
                  </a:lnTo>
                  <a:lnTo>
                    <a:pt x="902" y="1635"/>
                  </a:lnTo>
                  <a:lnTo>
                    <a:pt x="899" y="1627"/>
                  </a:lnTo>
                  <a:lnTo>
                    <a:pt x="895" y="1618"/>
                  </a:lnTo>
                  <a:lnTo>
                    <a:pt x="893" y="1607"/>
                  </a:lnTo>
                  <a:lnTo>
                    <a:pt x="891" y="1599"/>
                  </a:lnTo>
                  <a:lnTo>
                    <a:pt x="894" y="1588"/>
                  </a:lnTo>
                  <a:lnTo>
                    <a:pt x="899" y="1576"/>
                  </a:lnTo>
                  <a:lnTo>
                    <a:pt x="905" y="1564"/>
                  </a:lnTo>
                  <a:lnTo>
                    <a:pt x="909" y="1553"/>
                  </a:lnTo>
                  <a:lnTo>
                    <a:pt x="916" y="1538"/>
                  </a:lnTo>
                  <a:lnTo>
                    <a:pt x="922" y="1522"/>
                  </a:lnTo>
                  <a:lnTo>
                    <a:pt x="928" y="1509"/>
                  </a:lnTo>
                  <a:lnTo>
                    <a:pt x="933" y="1500"/>
                  </a:lnTo>
                  <a:lnTo>
                    <a:pt x="938" y="1492"/>
                  </a:lnTo>
                  <a:lnTo>
                    <a:pt x="944" y="1484"/>
                  </a:lnTo>
                  <a:lnTo>
                    <a:pt x="945" y="1478"/>
                  </a:lnTo>
                  <a:lnTo>
                    <a:pt x="942" y="1468"/>
                  </a:lnTo>
                  <a:lnTo>
                    <a:pt x="937" y="1457"/>
                  </a:lnTo>
                  <a:lnTo>
                    <a:pt x="929" y="1447"/>
                  </a:lnTo>
                  <a:lnTo>
                    <a:pt x="922" y="1440"/>
                  </a:lnTo>
                  <a:lnTo>
                    <a:pt x="911" y="1432"/>
                  </a:lnTo>
                  <a:lnTo>
                    <a:pt x="898" y="1425"/>
                  </a:lnTo>
                  <a:lnTo>
                    <a:pt x="885" y="1421"/>
                  </a:lnTo>
                  <a:lnTo>
                    <a:pt x="874" y="1418"/>
                  </a:lnTo>
                  <a:lnTo>
                    <a:pt x="860" y="1417"/>
                  </a:lnTo>
                  <a:lnTo>
                    <a:pt x="847" y="1417"/>
                  </a:lnTo>
                  <a:lnTo>
                    <a:pt x="836" y="1417"/>
                  </a:lnTo>
                  <a:lnTo>
                    <a:pt x="821" y="1418"/>
                  </a:lnTo>
                  <a:lnTo>
                    <a:pt x="804" y="1420"/>
                  </a:lnTo>
                  <a:lnTo>
                    <a:pt x="786" y="1422"/>
                  </a:lnTo>
                  <a:lnTo>
                    <a:pt x="771" y="1425"/>
                  </a:lnTo>
                  <a:lnTo>
                    <a:pt x="759" y="1429"/>
                  </a:lnTo>
                  <a:lnTo>
                    <a:pt x="744" y="1433"/>
                  </a:lnTo>
                  <a:lnTo>
                    <a:pt x="730" y="1439"/>
                  </a:lnTo>
                  <a:lnTo>
                    <a:pt x="716" y="1444"/>
                  </a:lnTo>
                  <a:lnTo>
                    <a:pt x="703" y="1451"/>
                  </a:lnTo>
                  <a:lnTo>
                    <a:pt x="684" y="1459"/>
                  </a:lnTo>
                  <a:lnTo>
                    <a:pt x="668" y="1467"/>
                  </a:lnTo>
                  <a:lnTo>
                    <a:pt x="653" y="1475"/>
                  </a:lnTo>
                  <a:lnTo>
                    <a:pt x="639" y="1484"/>
                  </a:lnTo>
                  <a:lnTo>
                    <a:pt x="624" y="1495"/>
                  </a:lnTo>
                  <a:lnTo>
                    <a:pt x="610" y="1506"/>
                  </a:lnTo>
                  <a:lnTo>
                    <a:pt x="595" y="1514"/>
                  </a:lnTo>
                  <a:lnTo>
                    <a:pt x="584" y="1517"/>
                  </a:lnTo>
                  <a:lnTo>
                    <a:pt x="569" y="1517"/>
                  </a:lnTo>
                  <a:lnTo>
                    <a:pt x="554" y="1518"/>
                  </a:lnTo>
                  <a:lnTo>
                    <a:pt x="540" y="1519"/>
                  </a:lnTo>
                  <a:lnTo>
                    <a:pt x="529" y="1523"/>
                  </a:lnTo>
                  <a:lnTo>
                    <a:pt x="522" y="1530"/>
                  </a:lnTo>
                  <a:lnTo>
                    <a:pt x="517" y="1540"/>
                  </a:lnTo>
                  <a:lnTo>
                    <a:pt x="513" y="1549"/>
                  </a:lnTo>
                  <a:lnTo>
                    <a:pt x="514" y="1557"/>
                  </a:lnTo>
                  <a:lnTo>
                    <a:pt x="518" y="1565"/>
                  </a:lnTo>
                  <a:lnTo>
                    <a:pt x="523" y="1575"/>
                  </a:lnTo>
                  <a:lnTo>
                    <a:pt x="527" y="1581"/>
                  </a:lnTo>
                  <a:lnTo>
                    <a:pt x="535" y="1588"/>
                  </a:lnTo>
                  <a:lnTo>
                    <a:pt x="545" y="1596"/>
                  </a:lnTo>
                  <a:lnTo>
                    <a:pt x="552" y="1604"/>
                  </a:lnTo>
                  <a:lnTo>
                    <a:pt x="553" y="1614"/>
                  </a:lnTo>
                  <a:lnTo>
                    <a:pt x="553" y="1626"/>
                  </a:lnTo>
                  <a:lnTo>
                    <a:pt x="552" y="1638"/>
                  </a:lnTo>
                  <a:lnTo>
                    <a:pt x="548" y="1647"/>
                  </a:lnTo>
                  <a:lnTo>
                    <a:pt x="542" y="1650"/>
                  </a:lnTo>
                  <a:lnTo>
                    <a:pt x="535" y="1654"/>
                  </a:lnTo>
                  <a:lnTo>
                    <a:pt x="529" y="1658"/>
                  </a:lnTo>
                  <a:lnTo>
                    <a:pt x="523" y="1662"/>
                  </a:lnTo>
                  <a:lnTo>
                    <a:pt x="521" y="1672"/>
                  </a:lnTo>
                  <a:lnTo>
                    <a:pt x="521" y="1685"/>
                  </a:lnTo>
                  <a:lnTo>
                    <a:pt x="522" y="1699"/>
                  </a:lnTo>
                  <a:lnTo>
                    <a:pt x="523" y="1709"/>
                  </a:lnTo>
                  <a:lnTo>
                    <a:pt x="526" y="1723"/>
                  </a:lnTo>
                  <a:lnTo>
                    <a:pt x="530" y="1738"/>
                  </a:lnTo>
                  <a:lnTo>
                    <a:pt x="535" y="1750"/>
                  </a:lnTo>
                  <a:lnTo>
                    <a:pt x="544" y="1756"/>
                  </a:lnTo>
                  <a:lnTo>
                    <a:pt x="553" y="1762"/>
                  </a:lnTo>
                  <a:lnTo>
                    <a:pt x="561" y="1769"/>
                  </a:lnTo>
                  <a:lnTo>
                    <a:pt x="569" y="1781"/>
                  </a:lnTo>
                  <a:lnTo>
                    <a:pt x="576" y="1796"/>
                  </a:lnTo>
                  <a:lnTo>
                    <a:pt x="584" y="1808"/>
                  </a:lnTo>
                  <a:lnTo>
                    <a:pt x="593" y="1814"/>
                  </a:lnTo>
                  <a:lnTo>
                    <a:pt x="606" y="1821"/>
                  </a:lnTo>
                  <a:lnTo>
                    <a:pt x="614" y="1828"/>
                  </a:lnTo>
                  <a:lnTo>
                    <a:pt x="618" y="1837"/>
                  </a:lnTo>
                  <a:lnTo>
                    <a:pt x="620" y="1849"/>
                  </a:lnTo>
                  <a:lnTo>
                    <a:pt x="623" y="1862"/>
                  </a:lnTo>
                  <a:lnTo>
                    <a:pt x="623" y="1872"/>
                  </a:lnTo>
                  <a:lnTo>
                    <a:pt x="620" y="1884"/>
                  </a:lnTo>
                  <a:lnTo>
                    <a:pt x="616" y="1897"/>
                  </a:lnTo>
                  <a:lnTo>
                    <a:pt x="610" y="1907"/>
                  </a:lnTo>
                  <a:lnTo>
                    <a:pt x="603" y="1915"/>
                  </a:lnTo>
                  <a:lnTo>
                    <a:pt x="593" y="1923"/>
                  </a:lnTo>
                  <a:lnTo>
                    <a:pt x="585" y="1929"/>
                  </a:lnTo>
                  <a:lnTo>
                    <a:pt x="576" y="1932"/>
                  </a:lnTo>
                  <a:lnTo>
                    <a:pt x="564" y="1933"/>
                  </a:lnTo>
                  <a:lnTo>
                    <a:pt x="550" y="1934"/>
                  </a:lnTo>
                  <a:lnTo>
                    <a:pt x="541" y="1938"/>
                  </a:lnTo>
                  <a:lnTo>
                    <a:pt x="533" y="1944"/>
                  </a:lnTo>
                  <a:lnTo>
                    <a:pt x="523" y="1952"/>
                  </a:lnTo>
                  <a:lnTo>
                    <a:pt x="515" y="1961"/>
                  </a:lnTo>
                  <a:lnTo>
                    <a:pt x="506" y="1967"/>
                  </a:lnTo>
                  <a:lnTo>
                    <a:pt x="495" y="1967"/>
                  </a:lnTo>
                  <a:lnTo>
                    <a:pt x="480" y="1965"/>
                  </a:lnTo>
                  <a:lnTo>
                    <a:pt x="465" y="1963"/>
                  </a:lnTo>
                  <a:lnTo>
                    <a:pt x="453" y="1959"/>
                  </a:lnTo>
                  <a:lnTo>
                    <a:pt x="444" y="1953"/>
                  </a:lnTo>
                  <a:lnTo>
                    <a:pt x="432" y="1945"/>
                  </a:lnTo>
                  <a:lnTo>
                    <a:pt x="422" y="1938"/>
                  </a:lnTo>
                  <a:lnTo>
                    <a:pt x="414" y="1932"/>
                  </a:lnTo>
                  <a:lnTo>
                    <a:pt x="405" y="1925"/>
                  </a:lnTo>
                  <a:lnTo>
                    <a:pt x="395" y="1917"/>
                  </a:lnTo>
                  <a:lnTo>
                    <a:pt x="390" y="1910"/>
                  </a:lnTo>
                  <a:lnTo>
                    <a:pt x="390" y="1902"/>
                  </a:lnTo>
                  <a:lnTo>
                    <a:pt x="393" y="1893"/>
                  </a:lnTo>
                  <a:lnTo>
                    <a:pt x="394" y="1883"/>
                  </a:lnTo>
                  <a:lnTo>
                    <a:pt x="394" y="1876"/>
                  </a:lnTo>
                  <a:lnTo>
                    <a:pt x="390" y="1868"/>
                  </a:lnTo>
                  <a:lnTo>
                    <a:pt x="383" y="1860"/>
                  </a:lnTo>
                  <a:lnTo>
                    <a:pt x="375" y="1852"/>
                  </a:lnTo>
                  <a:lnTo>
                    <a:pt x="367" y="1848"/>
                  </a:lnTo>
                  <a:lnTo>
                    <a:pt x="358" y="1847"/>
                  </a:lnTo>
                  <a:lnTo>
                    <a:pt x="345" y="1848"/>
                  </a:lnTo>
                  <a:lnTo>
                    <a:pt x="333" y="1849"/>
                  </a:lnTo>
                  <a:lnTo>
                    <a:pt x="323" y="1851"/>
                  </a:lnTo>
                  <a:lnTo>
                    <a:pt x="306" y="1852"/>
                  </a:lnTo>
                  <a:lnTo>
                    <a:pt x="286" y="1853"/>
                  </a:lnTo>
                  <a:lnTo>
                    <a:pt x="270" y="1855"/>
                  </a:lnTo>
                  <a:lnTo>
                    <a:pt x="254" y="1855"/>
                  </a:lnTo>
                  <a:lnTo>
                    <a:pt x="234" y="1857"/>
                  </a:lnTo>
                  <a:lnTo>
                    <a:pt x="213" y="1857"/>
                  </a:lnTo>
                  <a:lnTo>
                    <a:pt x="215" y="1843"/>
                  </a:lnTo>
                  <a:lnTo>
                    <a:pt x="216" y="1828"/>
                  </a:lnTo>
                  <a:lnTo>
                    <a:pt x="216" y="1816"/>
                  </a:lnTo>
                  <a:lnTo>
                    <a:pt x="212" y="1804"/>
                  </a:lnTo>
                  <a:lnTo>
                    <a:pt x="205" y="1790"/>
                  </a:lnTo>
                  <a:lnTo>
                    <a:pt x="199" y="1775"/>
                  </a:lnTo>
                  <a:lnTo>
                    <a:pt x="195" y="1763"/>
                  </a:lnTo>
                  <a:lnTo>
                    <a:pt x="192" y="1751"/>
                  </a:lnTo>
                  <a:lnTo>
                    <a:pt x="189" y="1736"/>
                  </a:lnTo>
                  <a:lnTo>
                    <a:pt x="188" y="1721"/>
                  </a:lnTo>
                  <a:lnTo>
                    <a:pt x="188" y="1708"/>
                  </a:lnTo>
                  <a:lnTo>
                    <a:pt x="191" y="1699"/>
                  </a:lnTo>
                  <a:lnTo>
                    <a:pt x="195" y="1686"/>
                  </a:lnTo>
                  <a:lnTo>
                    <a:pt x="200" y="1676"/>
                  </a:lnTo>
                  <a:lnTo>
                    <a:pt x="203" y="1665"/>
                  </a:lnTo>
                  <a:lnTo>
                    <a:pt x="203" y="1654"/>
                  </a:lnTo>
                  <a:lnTo>
                    <a:pt x="201" y="1642"/>
                  </a:lnTo>
                  <a:lnTo>
                    <a:pt x="200" y="1631"/>
                  </a:lnTo>
                  <a:lnTo>
                    <a:pt x="203" y="1623"/>
                  </a:lnTo>
                  <a:lnTo>
                    <a:pt x="208" y="1612"/>
                  </a:lnTo>
                  <a:lnTo>
                    <a:pt x="212" y="1603"/>
                  </a:lnTo>
                  <a:lnTo>
                    <a:pt x="216" y="1595"/>
                  </a:lnTo>
                  <a:lnTo>
                    <a:pt x="217" y="1588"/>
                  </a:lnTo>
                  <a:lnTo>
                    <a:pt x="220" y="1581"/>
                  </a:lnTo>
                  <a:lnTo>
                    <a:pt x="221" y="1575"/>
                  </a:lnTo>
                  <a:lnTo>
                    <a:pt x="226" y="1577"/>
                  </a:lnTo>
                  <a:lnTo>
                    <a:pt x="231" y="1580"/>
                  </a:lnTo>
                  <a:lnTo>
                    <a:pt x="235" y="1581"/>
                  </a:lnTo>
                  <a:lnTo>
                    <a:pt x="239" y="1583"/>
                  </a:lnTo>
                  <a:lnTo>
                    <a:pt x="243" y="1584"/>
                  </a:lnTo>
                  <a:lnTo>
                    <a:pt x="254" y="1580"/>
                  </a:lnTo>
                  <a:lnTo>
                    <a:pt x="266" y="1571"/>
                  </a:lnTo>
                  <a:lnTo>
                    <a:pt x="277" y="1560"/>
                  </a:lnTo>
                  <a:lnTo>
                    <a:pt x="283" y="1550"/>
                  </a:lnTo>
                  <a:lnTo>
                    <a:pt x="285" y="1541"/>
                  </a:lnTo>
                  <a:lnTo>
                    <a:pt x="283" y="1530"/>
                  </a:lnTo>
                  <a:lnTo>
                    <a:pt x="282" y="1522"/>
                  </a:lnTo>
                  <a:lnTo>
                    <a:pt x="278" y="1509"/>
                  </a:lnTo>
                  <a:lnTo>
                    <a:pt x="271" y="1492"/>
                  </a:lnTo>
                  <a:lnTo>
                    <a:pt x="263" y="1478"/>
                  </a:lnTo>
                  <a:lnTo>
                    <a:pt x="257" y="1465"/>
                  </a:lnTo>
                  <a:lnTo>
                    <a:pt x="251" y="1459"/>
                  </a:lnTo>
                  <a:lnTo>
                    <a:pt x="244" y="1451"/>
                  </a:lnTo>
                  <a:lnTo>
                    <a:pt x="238" y="1444"/>
                  </a:lnTo>
                  <a:lnTo>
                    <a:pt x="230" y="1437"/>
                  </a:lnTo>
                  <a:lnTo>
                    <a:pt x="219" y="1429"/>
                  </a:lnTo>
                  <a:lnTo>
                    <a:pt x="211" y="1422"/>
                  </a:lnTo>
                  <a:lnTo>
                    <a:pt x="203" y="1414"/>
                  </a:lnTo>
                  <a:lnTo>
                    <a:pt x="195" y="1404"/>
                  </a:lnTo>
                  <a:lnTo>
                    <a:pt x="189" y="1394"/>
                  </a:lnTo>
                  <a:lnTo>
                    <a:pt x="189" y="1385"/>
                  </a:lnTo>
                  <a:lnTo>
                    <a:pt x="191" y="1373"/>
                  </a:lnTo>
                  <a:lnTo>
                    <a:pt x="193" y="1363"/>
                  </a:lnTo>
                  <a:lnTo>
                    <a:pt x="197" y="1358"/>
                  </a:lnTo>
                  <a:lnTo>
                    <a:pt x="201" y="1350"/>
                  </a:lnTo>
                  <a:lnTo>
                    <a:pt x="205" y="1342"/>
                  </a:lnTo>
                  <a:lnTo>
                    <a:pt x="205" y="1336"/>
                  </a:lnTo>
                  <a:lnTo>
                    <a:pt x="201" y="1332"/>
                  </a:lnTo>
                  <a:lnTo>
                    <a:pt x="195" y="1331"/>
                  </a:lnTo>
                  <a:lnTo>
                    <a:pt x="185" y="1329"/>
                  </a:lnTo>
                  <a:lnTo>
                    <a:pt x="177" y="1328"/>
                  </a:lnTo>
                  <a:lnTo>
                    <a:pt x="170" y="1328"/>
                  </a:lnTo>
                  <a:lnTo>
                    <a:pt x="158" y="1324"/>
                  </a:lnTo>
                  <a:lnTo>
                    <a:pt x="145" y="1319"/>
                  </a:lnTo>
                  <a:lnTo>
                    <a:pt x="135" y="1313"/>
                  </a:lnTo>
                  <a:lnTo>
                    <a:pt x="129" y="1305"/>
                  </a:lnTo>
                  <a:lnTo>
                    <a:pt x="122" y="1296"/>
                  </a:lnTo>
                  <a:lnTo>
                    <a:pt x="116" y="1286"/>
                  </a:lnTo>
                  <a:lnTo>
                    <a:pt x="112" y="1277"/>
                  </a:lnTo>
                  <a:lnTo>
                    <a:pt x="107" y="1265"/>
                  </a:lnTo>
                  <a:lnTo>
                    <a:pt x="103" y="1254"/>
                  </a:lnTo>
                  <a:lnTo>
                    <a:pt x="100" y="1243"/>
                  </a:lnTo>
                  <a:lnTo>
                    <a:pt x="103" y="1235"/>
                  </a:lnTo>
                  <a:lnTo>
                    <a:pt x="107" y="1226"/>
                  </a:lnTo>
                  <a:lnTo>
                    <a:pt x="112" y="1216"/>
                  </a:lnTo>
                  <a:lnTo>
                    <a:pt x="116" y="1208"/>
                  </a:lnTo>
                  <a:lnTo>
                    <a:pt x="122" y="1200"/>
                  </a:lnTo>
                  <a:lnTo>
                    <a:pt x="129" y="1192"/>
                  </a:lnTo>
                  <a:lnTo>
                    <a:pt x="135" y="1184"/>
                  </a:lnTo>
                  <a:lnTo>
                    <a:pt x="143" y="1176"/>
                  </a:lnTo>
                  <a:lnTo>
                    <a:pt x="151" y="1168"/>
                  </a:lnTo>
                  <a:lnTo>
                    <a:pt x="158" y="1158"/>
                  </a:lnTo>
                  <a:lnTo>
                    <a:pt x="162" y="1148"/>
                  </a:lnTo>
                  <a:lnTo>
                    <a:pt x="165" y="1134"/>
                  </a:lnTo>
                  <a:lnTo>
                    <a:pt x="166" y="1122"/>
                  </a:lnTo>
                  <a:lnTo>
                    <a:pt x="168" y="1113"/>
                  </a:lnTo>
                  <a:lnTo>
                    <a:pt x="169" y="1100"/>
                  </a:lnTo>
                  <a:lnTo>
                    <a:pt x="168" y="1091"/>
                  </a:lnTo>
                  <a:lnTo>
                    <a:pt x="161" y="1082"/>
                  </a:lnTo>
                  <a:lnTo>
                    <a:pt x="151" y="1072"/>
                  </a:lnTo>
                  <a:lnTo>
                    <a:pt x="141" y="1063"/>
                  </a:lnTo>
                  <a:lnTo>
                    <a:pt x="131" y="1056"/>
                  </a:lnTo>
                  <a:lnTo>
                    <a:pt x="120" y="1052"/>
                  </a:lnTo>
                  <a:lnTo>
                    <a:pt x="107" y="1048"/>
                  </a:lnTo>
                  <a:lnTo>
                    <a:pt x="93" y="1044"/>
                  </a:lnTo>
                  <a:lnTo>
                    <a:pt x="84" y="1040"/>
                  </a:lnTo>
                  <a:lnTo>
                    <a:pt x="77" y="1032"/>
                  </a:lnTo>
                  <a:lnTo>
                    <a:pt x="69" y="1021"/>
                  </a:lnTo>
                  <a:lnTo>
                    <a:pt x="64" y="1010"/>
                  </a:lnTo>
                  <a:lnTo>
                    <a:pt x="60" y="999"/>
                  </a:lnTo>
                  <a:lnTo>
                    <a:pt x="57" y="986"/>
                  </a:lnTo>
                  <a:lnTo>
                    <a:pt x="57" y="970"/>
                  </a:lnTo>
                  <a:lnTo>
                    <a:pt x="57" y="952"/>
                  </a:lnTo>
                  <a:lnTo>
                    <a:pt x="57" y="939"/>
                  </a:lnTo>
                  <a:lnTo>
                    <a:pt x="54" y="925"/>
                  </a:lnTo>
                  <a:lnTo>
                    <a:pt x="49" y="910"/>
                  </a:lnTo>
                  <a:lnTo>
                    <a:pt x="44" y="898"/>
                  </a:lnTo>
                  <a:lnTo>
                    <a:pt x="38" y="888"/>
                  </a:lnTo>
                  <a:lnTo>
                    <a:pt x="30" y="875"/>
                  </a:lnTo>
                  <a:lnTo>
                    <a:pt x="22" y="867"/>
                  </a:lnTo>
                  <a:lnTo>
                    <a:pt x="13" y="865"/>
                  </a:lnTo>
                  <a:lnTo>
                    <a:pt x="0" y="863"/>
                  </a:lnTo>
                  <a:lnTo>
                    <a:pt x="2" y="858"/>
                  </a:lnTo>
                  <a:lnTo>
                    <a:pt x="3" y="853"/>
                  </a:lnTo>
                  <a:lnTo>
                    <a:pt x="6" y="848"/>
                  </a:lnTo>
                  <a:lnTo>
                    <a:pt x="9" y="844"/>
                  </a:lnTo>
                  <a:lnTo>
                    <a:pt x="17" y="836"/>
                  </a:lnTo>
                  <a:lnTo>
                    <a:pt x="27" y="830"/>
                  </a:lnTo>
                  <a:lnTo>
                    <a:pt x="34" y="822"/>
                  </a:lnTo>
                  <a:lnTo>
                    <a:pt x="38" y="813"/>
                  </a:lnTo>
                  <a:lnTo>
                    <a:pt x="40" y="801"/>
                  </a:lnTo>
                  <a:lnTo>
                    <a:pt x="41" y="792"/>
                  </a:lnTo>
                  <a:lnTo>
                    <a:pt x="44" y="789"/>
                  </a:lnTo>
                  <a:lnTo>
                    <a:pt x="48" y="785"/>
                  </a:lnTo>
                  <a:lnTo>
                    <a:pt x="52" y="781"/>
                  </a:lnTo>
                  <a:lnTo>
                    <a:pt x="56" y="777"/>
                  </a:lnTo>
                  <a:lnTo>
                    <a:pt x="60" y="773"/>
                  </a:lnTo>
                  <a:lnTo>
                    <a:pt x="72" y="776"/>
                  </a:lnTo>
                  <a:lnTo>
                    <a:pt x="85" y="780"/>
                  </a:lnTo>
                  <a:lnTo>
                    <a:pt x="95" y="781"/>
                  </a:lnTo>
                  <a:lnTo>
                    <a:pt x="114" y="784"/>
                  </a:lnTo>
                  <a:lnTo>
                    <a:pt x="135" y="787"/>
                  </a:lnTo>
                  <a:lnTo>
                    <a:pt x="157" y="789"/>
                  </a:lnTo>
                  <a:lnTo>
                    <a:pt x="176" y="789"/>
                  </a:lnTo>
                  <a:lnTo>
                    <a:pt x="196" y="789"/>
                  </a:lnTo>
                  <a:lnTo>
                    <a:pt x="221" y="789"/>
                  </a:lnTo>
                  <a:lnTo>
                    <a:pt x="247" y="787"/>
                  </a:lnTo>
                  <a:lnTo>
                    <a:pt x="267" y="784"/>
                  </a:lnTo>
                  <a:lnTo>
                    <a:pt x="282" y="781"/>
                  </a:lnTo>
                  <a:lnTo>
                    <a:pt x="298" y="776"/>
                  </a:lnTo>
                  <a:lnTo>
                    <a:pt x="316" y="770"/>
                  </a:lnTo>
                  <a:lnTo>
                    <a:pt x="329" y="766"/>
                  </a:lnTo>
                  <a:lnTo>
                    <a:pt x="344" y="761"/>
                  </a:lnTo>
                  <a:lnTo>
                    <a:pt x="363" y="753"/>
                  </a:lnTo>
                  <a:lnTo>
                    <a:pt x="382" y="745"/>
                  </a:lnTo>
                  <a:lnTo>
                    <a:pt x="397" y="738"/>
                  </a:lnTo>
                  <a:lnTo>
                    <a:pt x="413" y="730"/>
                  </a:lnTo>
                  <a:lnTo>
                    <a:pt x="430" y="721"/>
                  </a:lnTo>
                  <a:lnTo>
                    <a:pt x="449" y="711"/>
                  </a:lnTo>
                  <a:lnTo>
                    <a:pt x="467" y="700"/>
                  </a:lnTo>
                  <a:lnTo>
                    <a:pt x="480" y="692"/>
                  </a:lnTo>
                  <a:lnTo>
                    <a:pt x="488" y="684"/>
                  </a:lnTo>
                  <a:lnTo>
                    <a:pt x="498" y="676"/>
                  </a:lnTo>
                  <a:lnTo>
                    <a:pt x="504" y="668"/>
                  </a:lnTo>
                  <a:lnTo>
                    <a:pt x="514" y="655"/>
                  </a:lnTo>
                  <a:lnTo>
                    <a:pt x="522" y="638"/>
                  </a:lnTo>
                  <a:lnTo>
                    <a:pt x="530" y="625"/>
                  </a:lnTo>
                  <a:lnTo>
                    <a:pt x="538" y="615"/>
                  </a:lnTo>
                  <a:lnTo>
                    <a:pt x="548" y="603"/>
                  </a:lnTo>
                  <a:lnTo>
                    <a:pt x="557" y="593"/>
                  </a:lnTo>
                  <a:lnTo>
                    <a:pt x="566" y="583"/>
                  </a:lnTo>
                  <a:lnTo>
                    <a:pt x="576" y="575"/>
                  </a:lnTo>
                  <a:lnTo>
                    <a:pt x="588" y="567"/>
                  </a:lnTo>
                  <a:lnTo>
                    <a:pt x="599" y="560"/>
                  </a:lnTo>
                  <a:lnTo>
                    <a:pt x="610" y="555"/>
                  </a:lnTo>
                  <a:lnTo>
                    <a:pt x="623" y="549"/>
                  </a:lnTo>
                  <a:lnTo>
                    <a:pt x="638" y="544"/>
                  </a:lnTo>
                  <a:lnTo>
                    <a:pt x="650" y="541"/>
                  </a:lnTo>
                  <a:lnTo>
                    <a:pt x="665" y="540"/>
                  </a:lnTo>
                  <a:lnTo>
                    <a:pt x="684" y="541"/>
                  </a:lnTo>
                  <a:lnTo>
                    <a:pt x="701" y="544"/>
                  </a:lnTo>
                  <a:lnTo>
                    <a:pt x="716" y="547"/>
                  </a:lnTo>
                  <a:lnTo>
                    <a:pt x="726" y="552"/>
                  </a:lnTo>
                  <a:lnTo>
                    <a:pt x="736" y="560"/>
                  </a:lnTo>
                  <a:lnTo>
                    <a:pt x="746" y="567"/>
                  </a:lnTo>
                  <a:lnTo>
                    <a:pt x="755" y="574"/>
                  </a:lnTo>
                  <a:lnTo>
                    <a:pt x="771" y="580"/>
                  </a:lnTo>
                  <a:lnTo>
                    <a:pt x="790" y="587"/>
                  </a:lnTo>
                  <a:lnTo>
                    <a:pt x="810" y="593"/>
                  </a:lnTo>
                  <a:lnTo>
                    <a:pt x="827" y="595"/>
                  </a:lnTo>
                  <a:lnTo>
                    <a:pt x="844" y="597"/>
                  </a:lnTo>
                  <a:lnTo>
                    <a:pt x="867" y="597"/>
                  </a:lnTo>
                  <a:lnTo>
                    <a:pt x="889" y="595"/>
                  </a:lnTo>
                  <a:lnTo>
                    <a:pt x="906" y="594"/>
                  </a:lnTo>
                  <a:lnTo>
                    <a:pt x="922" y="590"/>
                  </a:lnTo>
                  <a:lnTo>
                    <a:pt x="942" y="584"/>
                  </a:lnTo>
                  <a:lnTo>
                    <a:pt x="963" y="579"/>
                  </a:lnTo>
                  <a:lnTo>
                    <a:pt x="983" y="572"/>
                  </a:lnTo>
                  <a:lnTo>
                    <a:pt x="998" y="566"/>
                  </a:lnTo>
                  <a:lnTo>
                    <a:pt x="1014" y="560"/>
                  </a:lnTo>
                  <a:lnTo>
                    <a:pt x="1033" y="552"/>
                  </a:lnTo>
                  <a:lnTo>
                    <a:pt x="1052" y="543"/>
                  </a:lnTo>
                  <a:lnTo>
                    <a:pt x="1069" y="535"/>
                  </a:lnTo>
                  <a:lnTo>
                    <a:pt x="1084" y="527"/>
                  </a:lnTo>
                  <a:lnTo>
                    <a:pt x="1101" y="517"/>
                  </a:lnTo>
                  <a:lnTo>
                    <a:pt x="1120" y="506"/>
                  </a:lnTo>
                  <a:lnTo>
                    <a:pt x="1141" y="494"/>
                  </a:lnTo>
                  <a:lnTo>
                    <a:pt x="1159" y="482"/>
                  </a:lnTo>
                  <a:lnTo>
                    <a:pt x="1176" y="473"/>
                  </a:lnTo>
                  <a:lnTo>
                    <a:pt x="1185" y="467"/>
                  </a:lnTo>
                  <a:lnTo>
                    <a:pt x="1196" y="462"/>
                  </a:lnTo>
                  <a:lnTo>
                    <a:pt x="1208" y="456"/>
                  </a:lnTo>
                  <a:lnTo>
                    <a:pt x="1216" y="452"/>
                  </a:lnTo>
                  <a:lnTo>
                    <a:pt x="1231" y="447"/>
                  </a:lnTo>
                  <a:lnTo>
                    <a:pt x="1250" y="443"/>
                  </a:lnTo>
                  <a:lnTo>
                    <a:pt x="1267" y="440"/>
                  </a:lnTo>
                  <a:lnTo>
                    <a:pt x="1282" y="438"/>
                  </a:lnTo>
                  <a:lnTo>
                    <a:pt x="1304" y="436"/>
                  </a:lnTo>
                  <a:lnTo>
                    <a:pt x="1329" y="436"/>
                  </a:lnTo>
                  <a:lnTo>
                    <a:pt x="1355" y="436"/>
                  </a:lnTo>
                  <a:lnTo>
                    <a:pt x="1375" y="436"/>
                  </a:lnTo>
                  <a:lnTo>
                    <a:pt x="1394" y="438"/>
                  </a:lnTo>
                  <a:lnTo>
                    <a:pt x="1417" y="438"/>
                  </a:lnTo>
                  <a:lnTo>
                    <a:pt x="1440" y="439"/>
                  </a:lnTo>
                  <a:lnTo>
                    <a:pt x="1459" y="442"/>
                  </a:lnTo>
                  <a:lnTo>
                    <a:pt x="1471" y="443"/>
                  </a:lnTo>
                  <a:lnTo>
                    <a:pt x="1487" y="447"/>
                  </a:lnTo>
                  <a:lnTo>
                    <a:pt x="1502" y="451"/>
                  </a:lnTo>
                  <a:lnTo>
                    <a:pt x="1515" y="454"/>
                  </a:lnTo>
                  <a:lnTo>
                    <a:pt x="1529" y="458"/>
                  </a:lnTo>
                  <a:lnTo>
                    <a:pt x="1544" y="463"/>
                  </a:lnTo>
                  <a:lnTo>
                    <a:pt x="1561" y="470"/>
                  </a:lnTo>
                  <a:lnTo>
                    <a:pt x="1577" y="475"/>
                  </a:lnTo>
                  <a:lnTo>
                    <a:pt x="1591" y="478"/>
                  </a:lnTo>
                  <a:lnTo>
                    <a:pt x="1608" y="479"/>
                  </a:lnTo>
                  <a:lnTo>
                    <a:pt x="1628" y="481"/>
                  </a:lnTo>
                  <a:lnTo>
                    <a:pt x="1650" y="481"/>
                  </a:lnTo>
                  <a:lnTo>
                    <a:pt x="1666" y="481"/>
                  </a:lnTo>
                  <a:lnTo>
                    <a:pt x="1680" y="481"/>
                  </a:lnTo>
                  <a:lnTo>
                    <a:pt x="1694" y="481"/>
                  </a:lnTo>
                  <a:lnTo>
                    <a:pt x="1711" y="479"/>
                  </a:lnTo>
                  <a:lnTo>
                    <a:pt x="1725" y="477"/>
                  </a:lnTo>
                  <a:lnTo>
                    <a:pt x="1736" y="471"/>
                  </a:lnTo>
                  <a:lnTo>
                    <a:pt x="1738" y="470"/>
                  </a:lnTo>
                  <a:lnTo>
                    <a:pt x="1739" y="466"/>
                  </a:lnTo>
                  <a:lnTo>
                    <a:pt x="1740" y="462"/>
                  </a:lnTo>
                  <a:lnTo>
                    <a:pt x="1740" y="459"/>
                  </a:lnTo>
                  <a:lnTo>
                    <a:pt x="1740" y="455"/>
                  </a:lnTo>
                  <a:lnTo>
                    <a:pt x="1739" y="452"/>
                  </a:lnTo>
                  <a:lnTo>
                    <a:pt x="1736" y="448"/>
                  </a:lnTo>
                  <a:lnTo>
                    <a:pt x="1734" y="446"/>
                  </a:lnTo>
                  <a:lnTo>
                    <a:pt x="1731" y="442"/>
                  </a:lnTo>
                  <a:lnTo>
                    <a:pt x="1728" y="439"/>
                  </a:lnTo>
                  <a:lnTo>
                    <a:pt x="1728" y="435"/>
                  </a:lnTo>
                  <a:lnTo>
                    <a:pt x="1728" y="431"/>
                  </a:lnTo>
                  <a:lnTo>
                    <a:pt x="1728" y="427"/>
                  </a:lnTo>
                  <a:lnTo>
                    <a:pt x="1728" y="423"/>
                  </a:lnTo>
                  <a:lnTo>
                    <a:pt x="1729" y="420"/>
                  </a:lnTo>
                  <a:lnTo>
                    <a:pt x="1732" y="420"/>
                  </a:lnTo>
                  <a:lnTo>
                    <a:pt x="1735" y="419"/>
                  </a:lnTo>
                  <a:lnTo>
                    <a:pt x="1738" y="419"/>
                  </a:lnTo>
                  <a:lnTo>
                    <a:pt x="1740" y="419"/>
                  </a:lnTo>
                  <a:lnTo>
                    <a:pt x="1743" y="419"/>
                  </a:lnTo>
                  <a:lnTo>
                    <a:pt x="1746" y="416"/>
                  </a:lnTo>
                  <a:lnTo>
                    <a:pt x="1748" y="413"/>
                  </a:lnTo>
                  <a:lnTo>
                    <a:pt x="1750" y="409"/>
                  </a:lnTo>
                  <a:lnTo>
                    <a:pt x="1752" y="407"/>
                  </a:lnTo>
                  <a:lnTo>
                    <a:pt x="1755" y="404"/>
                  </a:lnTo>
                  <a:lnTo>
                    <a:pt x="1760" y="403"/>
                  </a:lnTo>
                  <a:lnTo>
                    <a:pt x="1769" y="403"/>
                  </a:lnTo>
                  <a:lnTo>
                    <a:pt x="1775" y="401"/>
                  </a:lnTo>
                  <a:lnTo>
                    <a:pt x="1781" y="399"/>
                  </a:lnTo>
                  <a:lnTo>
                    <a:pt x="1782" y="396"/>
                  </a:lnTo>
                  <a:lnTo>
                    <a:pt x="1783" y="392"/>
                  </a:lnTo>
                  <a:lnTo>
                    <a:pt x="1782" y="388"/>
                  </a:lnTo>
                  <a:lnTo>
                    <a:pt x="1782" y="384"/>
                  </a:lnTo>
                  <a:lnTo>
                    <a:pt x="1781" y="381"/>
                  </a:lnTo>
                  <a:lnTo>
                    <a:pt x="1778" y="378"/>
                  </a:lnTo>
                  <a:lnTo>
                    <a:pt x="1775" y="376"/>
                  </a:lnTo>
                  <a:lnTo>
                    <a:pt x="1771" y="373"/>
                  </a:lnTo>
                  <a:lnTo>
                    <a:pt x="1766" y="372"/>
                  </a:lnTo>
                  <a:lnTo>
                    <a:pt x="1763" y="370"/>
                  </a:lnTo>
                  <a:lnTo>
                    <a:pt x="1755" y="370"/>
                  </a:lnTo>
                  <a:lnTo>
                    <a:pt x="1747" y="372"/>
                  </a:lnTo>
                  <a:lnTo>
                    <a:pt x="1739" y="373"/>
                  </a:lnTo>
                  <a:lnTo>
                    <a:pt x="1738" y="373"/>
                  </a:lnTo>
                  <a:lnTo>
                    <a:pt x="1734" y="373"/>
                  </a:lnTo>
                  <a:lnTo>
                    <a:pt x="1731" y="373"/>
                  </a:lnTo>
                  <a:lnTo>
                    <a:pt x="1728" y="372"/>
                  </a:lnTo>
                  <a:lnTo>
                    <a:pt x="1725" y="370"/>
                  </a:lnTo>
                  <a:lnTo>
                    <a:pt x="1724" y="368"/>
                  </a:lnTo>
                  <a:lnTo>
                    <a:pt x="1724" y="364"/>
                  </a:lnTo>
                  <a:lnTo>
                    <a:pt x="1724" y="358"/>
                  </a:lnTo>
                  <a:lnTo>
                    <a:pt x="1724" y="354"/>
                  </a:lnTo>
                  <a:lnTo>
                    <a:pt x="1725" y="351"/>
                  </a:lnTo>
                  <a:lnTo>
                    <a:pt x="1731" y="347"/>
                  </a:lnTo>
                  <a:lnTo>
                    <a:pt x="1740" y="346"/>
                  </a:lnTo>
                  <a:lnTo>
                    <a:pt x="1748" y="346"/>
                  </a:lnTo>
                  <a:lnTo>
                    <a:pt x="1755" y="343"/>
                  </a:lnTo>
                  <a:lnTo>
                    <a:pt x="1759" y="341"/>
                  </a:lnTo>
                  <a:lnTo>
                    <a:pt x="1763" y="338"/>
                  </a:lnTo>
                  <a:lnTo>
                    <a:pt x="1766" y="335"/>
                  </a:lnTo>
                  <a:lnTo>
                    <a:pt x="1770" y="331"/>
                  </a:lnTo>
                  <a:lnTo>
                    <a:pt x="1771" y="328"/>
                  </a:lnTo>
                  <a:lnTo>
                    <a:pt x="1771" y="320"/>
                  </a:lnTo>
                  <a:lnTo>
                    <a:pt x="1769" y="311"/>
                  </a:lnTo>
                  <a:lnTo>
                    <a:pt x="1763" y="304"/>
                  </a:lnTo>
                  <a:lnTo>
                    <a:pt x="1760" y="303"/>
                  </a:lnTo>
                  <a:lnTo>
                    <a:pt x="1756" y="302"/>
                  </a:lnTo>
                  <a:lnTo>
                    <a:pt x="1752" y="300"/>
                  </a:lnTo>
                  <a:lnTo>
                    <a:pt x="1748" y="299"/>
                  </a:lnTo>
                  <a:lnTo>
                    <a:pt x="1744" y="299"/>
                  </a:lnTo>
                  <a:lnTo>
                    <a:pt x="1736" y="298"/>
                  </a:lnTo>
                  <a:lnTo>
                    <a:pt x="1727" y="296"/>
                  </a:lnTo>
                  <a:lnTo>
                    <a:pt x="1719" y="295"/>
                  </a:lnTo>
                  <a:lnTo>
                    <a:pt x="1711" y="296"/>
                  </a:lnTo>
                  <a:lnTo>
                    <a:pt x="1708" y="299"/>
                  </a:lnTo>
                  <a:lnTo>
                    <a:pt x="1704" y="303"/>
                  </a:lnTo>
                  <a:lnTo>
                    <a:pt x="1700" y="308"/>
                  </a:lnTo>
                  <a:lnTo>
                    <a:pt x="1697" y="312"/>
                  </a:lnTo>
                  <a:lnTo>
                    <a:pt x="1693" y="315"/>
                  </a:lnTo>
                  <a:lnTo>
                    <a:pt x="1692" y="316"/>
                  </a:lnTo>
                  <a:lnTo>
                    <a:pt x="1688" y="319"/>
                  </a:lnTo>
                  <a:lnTo>
                    <a:pt x="1684" y="320"/>
                  </a:lnTo>
                  <a:lnTo>
                    <a:pt x="1681" y="322"/>
                  </a:lnTo>
                  <a:lnTo>
                    <a:pt x="1677" y="322"/>
                  </a:lnTo>
                  <a:lnTo>
                    <a:pt x="1674" y="320"/>
                  </a:lnTo>
                  <a:lnTo>
                    <a:pt x="1673" y="319"/>
                  </a:lnTo>
                  <a:lnTo>
                    <a:pt x="1673" y="315"/>
                  </a:lnTo>
                  <a:lnTo>
                    <a:pt x="1673" y="312"/>
                  </a:lnTo>
                  <a:lnTo>
                    <a:pt x="1673" y="308"/>
                  </a:lnTo>
                  <a:lnTo>
                    <a:pt x="1674" y="304"/>
                  </a:lnTo>
                  <a:lnTo>
                    <a:pt x="1674" y="302"/>
                  </a:lnTo>
                  <a:lnTo>
                    <a:pt x="1677" y="299"/>
                  </a:lnTo>
                  <a:lnTo>
                    <a:pt x="1681" y="296"/>
                  </a:lnTo>
                  <a:lnTo>
                    <a:pt x="1685" y="292"/>
                  </a:lnTo>
                  <a:lnTo>
                    <a:pt x="1689" y="289"/>
                  </a:lnTo>
                  <a:lnTo>
                    <a:pt x="1690" y="285"/>
                  </a:lnTo>
                  <a:lnTo>
                    <a:pt x="1692" y="283"/>
                  </a:lnTo>
                  <a:lnTo>
                    <a:pt x="1693" y="280"/>
                  </a:lnTo>
                  <a:lnTo>
                    <a:pt x="1693" y="276"/>
                  </a:lnTo>
                  <a:lnTo>
                    <a:pt x="1693" y="273"/>
                  </a:lnTo>
                  <a:lnTo>
                    <a:pt x="1692" y="269"/>
                  </a:lnTo>
                  <a:lnTo>
                    <a:pt x="1690" y="268"/>
                  </a:lnTo>
                  <a:lnTo>
                    <a:pt x="1685" y="267"/>
                  </a:lnTo>
                  <a:lnTo>
                    <a:pt x="1677" y="269"/>
                  </a:lnTo>
                  <a:lnTo>
                    <a:pt x="1669" y="272"/>
                  </a:lnTo>
                  <a:lnTo>
                    <a:pt x="1661" y="275"/>
                  </a:lnTo>
                  <a:lnTo>
                    <a:pt x="1651" y="279"/>
                  </a:lnTo>
                  <a:lnTo>
                    <a:pt x="1641" y="283"/>
                  </a:lnTo>
                  <a:lnTo>
                    <a:pt x="1631" y="285"/>
                  </a:lnTo>
                  <a:lnTo>
                    <a:pt x="1622" y="285"/>
                  </a:lnTo>
                  <a:lnTo>
                    <a:pt x="1610" y="285"/>
                  </a:lnTo>
                  <a:lnTo>
                    <a:pt x="1597" y="284"/>
                  </a:lnTo>
                  <a:lnTo>
                    <a:pt x="1588" y="285"/>
                  </a:lnTo>
                  <a:lnTo>
                    <a:pt x="1580" y="292"/>
                  </a:lnTo>
                  <a:lnTo>
                    <a:pt x="1570" y="303"/>
                  </a:lnTo>
                  <a:lnTo>
                    <a:pt x="1562" y="311"/>
                  </a:lnTo>
                  <a:lnTo>
                    <a:pt x="1558" y="315"/>
                  </a:lnTo>
                  <a:lnTo>
                    <a:pt x="1552" y="319"/>
                  </a:lnTo>
                  <a:lnTo>
                    <a:pt x="1546" y="322"/>
                  </a:lnTo>
                  <a:lnTo>
                    <a:pt x="1541" y="323"/>
                  </a:lnTo>
                  <a:lnTo>
                    <a:pt x="1539" y="320"/>
                  </a:lnTo>
                  <a:lnTo>
                    <a:pt x="1537" y="318"/>
                  </a:lnTo>
                  <a:lnTo>
                    <a:pt x="1535" y="314"/>
                  </a:lnTo>
                  <a:lnTo>
                    <a:pt x="1535" y="311"/>
                  </a:lnTo>
                  <a:lnTo>
                    <a:pt x="1534" y="307"/>
                  </a:lnTo>
                  <a:lnTo>
                    <a:pt x="1535" y="304"/>
                  </a:lnTo>
                  <a:lnTo>
                    <a:pt x="1535" y="299"/>
                  </a:lnTo>
                  <a:lnTo>
                    <a:pt x="1537" y="295"/>
                  </a:lnTo>
                  <a:lnTo>
                    <a:pt x="1538" y="289"/>
                  </a:lnTo>
                  <a:lnTo>
                    <a:pt x="1539" y="287"/>
                  </a:lnTo>
                  <a:lnTo>
                    <a:pt x="1542" y="284"/>
                  </a:lnTo>
                  <a:lnTo>
                    <a:pt x="1546" y="281"/>
                  </a:lnTo>
                  <a:lnTo>
                    <a:pt x="1550" y="279"/>
                  </a:lnTo>
                  <a:lnTo>
                    <a:pt x="1554" y="276"/>
                  </a:lnTo>
                  <a:lnTo>
                    <a:pt x="1556" y="273"/>
                  </a:lnTo>
                  <a:lnTo>
                    <a:pt x="1557" y="271"/>
                  </a:lnTo>
                  <a:lnTo>
                    <a:pt x="1558" y="267"/>
                  </a:lnTo>
                  <a:lnTo>
                    <a:pt x="1558" y="261"/>
                  </a:lnTo>
                  <a:lnTo>
                    <a:pt x="1558" y="257"/>
                  </a:lnTo>
                  <a:lnTo>
                    <a:pt x="1558" y="253"/>
                  </a:lnTo>
                  <a:lnTo>
                    <a:pt x="1560" y="250"/>
                  </a:lnTo>
                  <a:lnTo>
                    <a:pt x="1560" y="248"/>
                  </a:lnTo>
                  <a:lnTo>
                    <a:pt x="1560" y="244"/>
                  </a:lnTo>
                  <a:lnTo>
                    <a:pt x="1560" y="240"/>
                  </a:lnTo>
                  <a:lnTo>
                    <a:pt x="1558" y="237"/>
                  </a:lnTo>
                  <a:lnTo>
                    <a:pt x="1557" y="234"/>
                  </a:lnTo>
                  <a:lnTo>
                    <a:pt x="1554" y="233"/>
                  </a:lnTo>
                  <a:lnTo>
                    <a:pt x="1552" y="233"/>
                  </a:lnTo>
                  <a:lnTo>
                    <a:pt x="1548" y="233"/>
                  </a:lnTo>
                  <a:lnTo>
                    <a:pt x="1544" y="233"/>
                  </a:lnTo>
                  <a:lnTo>
                    <a:pt x="1539" y="233"/>
                  </a:lnTo>
                  <a:lnTo>
                    <a:pt x="1537" y="234"/>
                  </a:lnTo>
                  <a:lnTo>
                    <a:pt x="1529" y="238"/>
                  </a:lnTo>
                  <a:lnTo>
                    <a:pt x="1521" y="246"/>
                  </a:lnTo>
                  <a:lnTo>
                    <a:pt x="1515" y="253"/>
                  </a:lnTo>
                  <a:lnTo>
                    <a:pt x="1508" y="261"/>
                  </a:lnTo>
                  <a:lnTo>
                    <a:pt x="1500" y="272"/>
                  </a:lnTo>
                  <a:lnTo>
                    <a:pt x="1494" y="280"/>
                  </a:lnTo>
                  <a:lnTo>
                    <a:pt x="1487" y="287"/>
                  </a:lnTo>
                  <a:lnTo>
                    <a:pt x="1480" y="295"/>
                  </a:lnTo>
                  <a:lnTo>
                    <a:pt x="1475" y="302"/>
                  </a:lnTo>
                  <a:lnTo>
                    <a:pt x="1472" y="314"/>
                  </a:lnTo>
                  <a:lnTo>
                    <a:pt x="1469" y="328"/>
                  </a:lnTo>
                  <a:lnTo>
                    <a:pt x="1467" y="339"/>
                  </a:lnTo>
                  <a:lnTo>
                    <a:pt x="1461" y="347"/>
                  </a:lnTo>
                  <a:lnTo>
                    <a:pt x="1456" y="355"/>
                  </a:lnTo>
                  <a:lnTo>
                    <a:pt x="1448" y="361"/>
                  </a:lnTo>
                  <a:lnTo>
                    <a:pt x="1445" y="362"/>
                  </a:lnTo>
                  <a:lnTo>
                    <a:pt x="1442" y="362"/>
                  </a:lnTo>
                  <a:lnTo>
                    <a:pt x="1438" y="364"/>
                  </a:lnTo>
                  <a:lnTo>
                    <a:pt x="1434" y="362"/>
                  </a:lnTo>
                  <a:lnTo>
                    <a:pt x="1432" y="361"/>
                  </a:lnTo>
                  <a:lnTo>
                    <a:pt x="1430" y="358"/>
                  </a:lnTo>
                  <a:lnTo>
                    <a:pt x="1429" y="355"/>
                  </a:lnTo>
                  <a:lnTo>
                    <a:pt x="1428" y="351"/>
                  </a:lnTo>
                  <a:lnTo>
                    <a:pt x="1428" y="346"/>
                  </a:lnTo>
                  <a:lnTo>
                    <a:pt x="1428" y="343"/>
                  </a:lnTo>
                  <a:lnTo>
                    <a:pt x="1429" y="339"/>
                  </a:lnTo>
                  <a:lnTo>
                    <a:pt x="1430" y="337"/>
                  </a:lnTo>
                  <a:lnTo>
                    <a:pt x="1433" y="333"/>
                  </a:lnTo>
                  <a:lnTo>
                    <a:pt x="1434" y="328"/>
                  </a:lnTo>
                  <a:lnTo>
                    <a:pt x="1437" y="326"/>
                  </a:lnTo>
                  <a:lnTo>
                    <a:pt x="1440" y="323"/>
                  </a:lnTo>
                  <a:lnTo>
                    <a:pt x="1442" y="319"/>
                  </a:lnTo>
                  <a:lnTo>
                    <a:pt x="1445" y="316"/>
                  </a:lnTo>
                  <a:lnTo>
                    <a:pt x="1449" y="314"/>
                  </a:lnTo>
                  <a:lnTo>
                    <a:pt x="1451" y="311"/>
                  </a:lnTo>
                  <a:lnTo>
                    <a:pt x="1455" y="303"/>
                  </a:lnTo>
                  <a:lnTo>
                    <a:pt x="1459" y="295"/>
                  </a:lnTo>
                  <a:lnTo>
                    <a:pt x="1461" y="287"/>
                  </a:lnTo>
                  <a:lnTo>
                    <a:pt x="1464" y="283"/>
                  </a:lnTo>
                  <a:lnTo>
                    <a:pt x="1468" y="279"/>
                  </a:lnTo>
                  <a:lnTo>
                    <a:pt x="1472" y="275"/>
                  </a:lnTo>
                  <a:lnTo>
                    <a:pt x="1475" y="271"/>
                  </a:lnTo>
                  <a:lnTo>
                    <a:pt x="1477" y="267"/>
                  </a:lnTo>
                  <a:lnTo>
                    <a:pt x="1480" y="260"/>
                  </a:lnTo>
                  <a:lnTo>
                    <a:pt x="1482" y="252"/>
                  </a:lnTo>
                  <a:lnTo>
                    <a:pt x="1480" y="245"/>
                  </a:lnTo>
                  <a:lnTo>
                    <a:pt x="1480" y="244"/>
                  </a:lnTo>
                  <a:lnTo>
                    <a:pt x="1477" y="242"/>
                  </a:lnTo>
                  <a:lnTo>
                    <a:pt x="1476" y="241"/>
                  </a:lnTo>
                  <a:lnTo>
                    <a:pt x="1477" y="238"/>
                  </a:lnTo>
                  <a:lnTo>
                    <a:pt x="1480" y="236"/>
                  </a:lnTo>
                  <a:lnTo>
                    <a:pt x="1480" y="234"/>
                  </a:lnTo>
                  <a:lnTo>
                    <a:pt x="1483" y="225"/>
                  </a:lnTo>
                  <a:lnTo>
                    <a:pt x="1486" y="214"/>
                  </a:lnTo>
                  <a:lnTo>
                    <a:pt x="1487" y="206"/>
                  </a:lnTo>
                  <a:lnTo>
                    <a:pt x="1491" y="198"/>
                  </a:lnTo>
                  <a:lnTo>
                    <a:pt x="1498" y="188"/>
                  </a:lnTo>
                  <a:lnTo>
                    <a:pt x="1503" y="182"/>
                  </a:lnTo>
                  <a:lnTo>
                    <a:pt x="1506" y="180"/>
                  </a:lnTo>
                  <a:lnTo>
                    <a:pt x="1508" y="179"/>
                  </a:lnTo>
                  <a:lnTo>
                    <a:pt x="1513" y="179"/>
                  </a:lnTo>
                  <a:lnTo>
                    <a:pt x="1515" y="178"/>
                  </a:lnTo>
                  <a:lnTo>
                    <a:pt x="1518" y="178"/>
                  </a:lnTo>
                  <a:lnTo>
                    <a:pt x="1525" y="171"/>
                  </a:lnTo>
                  <a:lnTo>
                    <a:pt x="1530" y="163"/>
                  </a:lnTo>
                  <a:lnTo>
                    <a:pt x="1535" y="156"/>
                  </a:lnTo>
                  <a:lnTo>
                    <a:pt x="1538" y="152"/>
                  </a:lnTo>
                  <a:lnTo>
                    <a:pt x="1541" y="149"/>
                  </a:lnTo>
                  <a:lnTo>
                    <a:pt x="1544" y="147"/>
                  </a:lnTo>
                  <a:lnTo>
                    <a:pt x="1546" y="144"/>
                  </a:lnTo>
                  <a:lnTo>
                    <a:pt x="1556" y="141"/>
                  </a:lnTo>
                  <a:lnTo>
                    <a:pt x="1568" y="141"/>
                  </a:lnTo>
                  <a:lnTo>
                    <a:pt x="1579" y="140"/>
                  </a:lnTo>
                  <a:lnTo>
                    <a:pt x="1587" y="135"/>
                  </a:lnTo>
                  <a:lnTo>
                    <a:pt x="1596" y="129"/>
                  </a:lnTo>
                  <a:lnTo>
                    <a:pt x="1606" y="122"/>
                  </a:lnTo>
                  <a:lnTo>
                    <a:pt x="1614" y="120"/>
                  </a:lnTo>
                  <a:lnTo>
                    <a:pt x="1622" y="121"/>
                  </a:lnTo>
                  <a:lnTo>
                    <a:pt x="1631" y="124"/>
                  </a:lnTo>
                  <a:lnTo>
                    <a:pt x="1639" y="128"/>
                  </a:lnTo>
                  <a:lnTo>
                    <a:pt x="1647" y="130"/>
                  </a:lnTo>
                  <a:lnTo>
                    <a:pt x="1659" y="133"/>
                  </a:lnTo>
                  <a:lnTo>
                    <a:pt x="1673" y="136"/>
                  </a:lnTo>
                  <a:lnTo>
                    <a:pt x="1688" y="137"/>
                  </a:lnTo>
                  <a:lnTo>
                    <a:pt x="1700" y="137"/>
                  </a:lnTo>
                  <a:lnTo>
                    <a:pt x="1709" y="133"/>
                  </a:lnTo>
                  <a:lnTo>
                    <a:pt x="1720" y="126"/>
                  </a:lnTo>
                  <a:lnTo>
                    <a:pt x="1728" y="121"/>
                  </a:lnTo>
                  <a:lnTo>
                    <a:pt x="1740" y="114"/>
                  </a:lnTo>
                  <a:lnTo>
                    <a:pt x="1755" y="106"/>
                  </a:lnTo>
                  <a:lnTo>
                    <a:pt x="1769" y="99"/>
                  </a:lnTo>
                  <a:lnTo>
                    <a:pt x="1779" y="95"/>
                  </a:lnTo>
                  <a:lnTo>
                    <a:pt x="1793" y="90"/>
                  </a:lnTo>
                  <a:lnTo>
                    <a:pt x="1802" y="85"/>
                  </a:lnTo>
                  <a:lnTo>
                    <a:pt x="1812" y="78"/>
                  </a:lnTo>
                  <a:lnTo>
                    <a:pt x="1822" y="69"/>
                  </a:lnTo>
                  <a:lnTo>
                    <a:pt x="1831" y="62"/>
                  </a:lnTo>
                  <a:lnTo>
                    <a:pt x="1841" y="55"/>
                  </a:lnTo>
                  <a:lnTo>
                    <a:pt x="1853" y="50"/>
                  </a:lnTo>
                  <a:lnTo>
                    <a:pt x="1863" y="44"/>
                  </a:lnTo>
                  <a:lnTo>
                    <a:pt x="1871" y="38"/>
                  </a:lnTo>
                  <a:lnTo>
                    <a:pt x="1879" y="29"/>
                  </a:lnTo>
                  <a:lnTo>
                    <a:pt x="1887" y="24"/>
                  </a:lnTo>
                  <a:lnTo>
                    <a:pt x="1898" y="17"/>
                  </a:lnTo>
                  <a:lnTo>
                    <a:pt x="1911" y="12"/>
                  </a:lnTo>
                  <a:lnTo>
                    <a:pt x="1922" y="8"/>
                  </a:lnTo>
                  <a:lnTo>
                    <a:pt x="1934" y="7"/>
                  </a:lnTo>
                  <a:lnTo>
                    <a:pt x="1948" y="5"/>
                  </a:lnTo>
                  <a:lnTo>
                    <a:pt x="1961" y="4"/>
                  </a:lnTo>
                  <a:lnTo>
                    <a:pt x="1972" y="5"/>
                  </a:lnTo>
                  <a:lnTo>
                    <a:pt x="1981" y="8"/>
                  </a:lnTo>
                  <a:lnTo>
                    <a:pt x="1991" y="13"/>
                  </a:lnTo>
                  <a:lnTo>
                    <a:pt x="1999" y="16"/>
                  </a:lnTo>
                  <a:lnTo>
                    <a:pt x="2011" y="16"/>
                  </a:lnTo>
                  <a:lnTo>
                    <a:pt x="2025" y="16"/>
                  </a:lnTo>
                  <a:lnTo>
                    <a:pt x="2037" y="16"/>
                  </a:lnTo>
                  <a:lnTo>
                    <a:pt x="2048" y="16"/>
                  </a:lnTo>
                  <a:lnTo>
                    <a:pt x="2060" y="17"/>
                  </a:lnTo>
                  <a:lnTo>
                    <a:pt x="2069" y="20"/>
                  </a:lnTo>
                  <a:lnTo>
                    <a:pt x="2077" y="24"/>
                  </a:lnTo>
                  <a:lnTo>
                    <a:pt x="2085" y="29"/>
                  </a:lnTo>
                  <a:lnTo>
                    <a:pt x="2092" y="35"/>
                  </a:lnTo>
                  <a:lnTo>
                    <a:pt x="2097" y="35"/>
                  </a:lnTo>
                  <a:lnTo>
                    <a:pt x="2103" y="36"/>
                  </a:lnTo>
                  <a:lnTo>
                    <a:pt x="2108" y="36"/>
                  </a:lnTo>
                  <a:lnTo>
                    <a:pt x="2114" y="36"/>
                  </a:lnTo>
                  <a:lnTo>
                    <a:pt x="2124" y="38"/>
                  </a:lnTo>
                  <a:lnTo>
                    <a:pt x="2138" y="39"/>
                  </a:lnTo>
                  <a:lnTo>
                    <a:pt x="2150" y="39"/>
                  </a:lnTo>
                  <a:lnTo>
                    <a:pt x="2151" y="46"/>
                  </a:lnTo>
                  <a:lnTo>
                    <a:pt x="2154" y="51"/>
                  </a:lnTo>
                  <a:lnTo>
                    <a:pt x="2157" y="56"/>
                  </a:lnTo>
                  <a:lnTo>
                    <a:pt x="2162" y="66"/>
                  </a:lnTo>
                  <a:lnTo>
                    <a:pt x="2169" y="78"/>
                  </a:lnTo>
                  <a:lnTo>
                    <a:pt x="2176" y="89"/>
                  </a:lnTo>
                  <a:lnTo>
                    <a:pt x="2181" y="98"/>
                  </a:lnTo>
                  <a:lnTo>
                    <a:pt x="2192" y="112"/>
                  </a:lnTo>
                  <a:lnTo>
                    <a:pt x="2207" y="126"/>
                  </a:lnTo>
                  <a:lnTo>
                    <a:pt x="2221" y="141"/>
                  </a:lnTo>
                  <a:lnTo>
                    <a:pt x="2236" y="156"/>
                  </a:lnTo>
                  <a:lnTo>
                    <a:pt x="2248" y="167"/>
                  </a:lnTo>
                  <a:lnTo>
                    <a:pt x="2259" y="176"/>
                  </a:lnTo>
                  <a:lnTo>
                    <a:pt x="2271" y="186"/>
                  </a:lnTo>
                  <a:lnTo>
                    <a:pt x="2285" y="195"/>
                  </a:lnTo>
                  <a:lnTo>
                    <a:pt x="2297" y="202"/>
                  </a:lnTo>
                  <a:lnTo>
                    <a:pt x="2304" y="206"/>
                  </a:lnTo>
                  <a:lnTo>
                    <a:pt x="2312" y="209"/>
                  </a:lnTo>
                  <a:lnTo>
                    <a:pt x="2320" y="211"/>
                  </a:lnTo>
                  <a:lnTo>
                    <a:pt x="2326" y="213"/>
                  </a:lnTo>
                  <a:lnTo>
                    <a:pt x="2329" y="210"/>
                  </a:lnTo>
                  <a:lnTo>
                    <a:pt x="2333" y="207"/>
                  </a:lnTo>
                  <a:lnTo>
                    <a:pt x="2336" y="203"/>
                  </a:lnTo>
                  <a:lnTo>
                    <a:pt x="2339" y="199"/>
                  </a:lnTo>
                  <a:lnTo>
                    <a:pt x="2341" y="196"/>
                  </a:lnTo>
                  <a:lnTo>
                    <a:pt x="2351" y="188"/>
                  </a:lnTo>
                  <a:lnTo>
                    <a:pt x="2360" y="179"/>
                  </a:lnTo>
                  <a:lnTo>
                    <a:pt x="2370" y="172"/>
                  </a:lnTo>
                  <a:lnTo>
                    <a:pt x="2379" y="170"/>
                  </a:lnTo>
                  <a:lnTo>
                    <a:pt x="2388" y="168"/>
                  </a:lnTo>
                  <a:lnTo>
                    <a:pt x="2397" y="170"/>
                  </a:lnTo>
                  <a:lnTo>
                    <a:pt x="2407" y="174"/>
                  </a:lnTo>
                  <a:lnTo>
                    <a:pt x="2418" y="179"/>
                  </a:lnTo>
                  <a:lnTo>
                    <a:pt x="2428" y="187"/>
                  </a:lnTo>
                  <a:lnTo>
                    <a:pt x="2436" y="194"/>
                  </a:lnTo>
                  <a:lnTo>
                    <a:pt x="2445" y="205"/>
                  </a:lnTo>
                  <a:lnTo>
                    <a:pt x="2456" y="219"/>
                  </a:lnTo>
                  <a:lnTo>
                    <a:pt x="2464" y="234"/>
                  </a:lnTo>
                  <a:lnTo>
                    <a:pt x="2471" y="248"/>
                  </a:lnTo>
                  <a:lnTo>
                    <a:pt x="2475" y="260"/>
                  </a:lnTo>
                  <a:lnTo>
                    <a:pt x="2479" y="276"/>
                  </a:lnTo>
                  <a:lnTo>
                    <a:pt x="2481" y="292"/>
                  </a:lnTo>
                  <a:lnTo>
                    <a:pt x="2485" y="304"/>
                  </a:lnTo>
                  <a:lnTo>
                    <a:pt x="2488" y="316"/>
                  </a:lnTo>
                  <a:lnTo>
                    <a:pt x="2494" y="330"/>
                  </a:lnTo>
                  <a:lnTo>
                    <a:pt x="2498" y="345"/>
                  </a:lnTo>
                  <a:lnTo>
                    <a:pt x="2504" y="357"/>
                  </a:lnTo>
                  <a:lnTo>
                    <a:pt x="2512" y="365"/>
                  </a:lnTo>
                  <a:lnTo>
                    <a:pt x="2521" y="368"/>
                  </a:lnTo>
                  <a:lnTo>
                    <a:pt x="2531" y="366"/>
                  </a:lnTo>
                  <a:lnTo>
                    <a:pt x="2543" y="365"/>
                  </a:lnTo>
                  <a:lnTo>
                    <a:pt x="2553" y="364"/>
                  </a:lnTo>
                  <a:lnTo>
                    <a:pt x="2577" y="364"/>
                  </a:lnTo>
                  <a:lnTo>
                    <a:pt x="2607" y="364"/>
                  </a:lnTo>
                  <a:lnTo>
                    <a:pt x="2638" y="362"/>
                  </a:lnTo>
                  <a:lnTo>
                    <a:pt x="2669" y="362"/>
                  </a:lnTo>
                  <a:lnTo>
                    <a:pt x="2693" y="362"/>
                  </a:lnTo>
                  <a:lnTo>
                    <a:pt x="2713" y="362"/>
                  </a:lnTo>
                  <a:lnTo>
                    <a:pt x="2738" y="362"/>
                  </a:lnTo>
                  <a:lnTo>
                    <a:pt x="2763" y="362"/>
                  </a:lnTo>
                  <a:lnTo>
                    <a:pt x="2789" y="362"/>
                  </a:lnTo>
                  <a:lnTo>
                    <a:pt x="2809" y="362"/>
                  </a:lnTo>
                  <a:lnTo>
                    <a:pt x="2832" y="361"/>
                  </a:lnTo>
                  <a:lnTo>
                    <a:pt x="2859" y="359"/>
                  </a:lnTo>
                  <a:lnTo>
                    <a:pt x="2887" y="358"/>
                  </a:lnTo>
                  <a:lnTo>
                    <a:pt x="2914" y="357"/>
                  </a:lnTo>
                  <a:lnTo>
                    <a:pt x="2937" y="354"/>
                  </a:lnTo>
                  <a:lnTo>
                    <a:pt x="2949" y="353"/>
                  </a:lnTo>
                  <a:lnTo>
                    <a:pt x="2964" y="350"/>
                  </a:lnTo>
                  <a:lnTo>
                    <a:pt x="2979" y="347"/>
                  </a:lnTo>
                  <a:lnTo>
                    <a:pt x="2991" y="343"/>
                  </a:lnTo>
                  <a:lnTo>
                    <a:pt x="2999" y="339"/>
                  </a:lnTo>
                  <a:lnTo>
                    <a:pt x="3010" y="333"/>
                  </a:lnTo>
                  <a:lnTo>
                    <a:pt x="3019" y="326"/>
                  </a:lnTo>
                  <a:lnTo>
                    <a:pt x="3027" y="319"/>
                  </a:lnTo>
                  <a:lnTo>
                    <a:pt x="3034" y="307"/>
                  </a:lnTo>
                  <a:lnTo>
                    <a:pt x="3041" y="293"/>
                  </a:lnTo>
                  <a:lnTo>
                    <a:pt x="3046" y="279"/>
                  </a:lnTo>
                  <a:lnTo>
                    <a:pt x="3050" y="267"/>
                  </a:lnTo>
                  <a:lnTo>
                    <a:pt x="3050" y="254"/>
                  </a:lnTo>
                  <a:lnTo>
                    <a:pt x="3049" y="241"/>
                  </a:lnTo>
                  <a:lnTo>
                    <a:pt x="3049" y="227"/>
                  </a:lnTo>
                  <a:lnTo>
                    <a:pt x="3049" y="215"/>
                  </a:lnTo>
                  <a:lnTo>
                    <a:pt x="3049" y="206"/>
                  </a:lnTo>
                  <a:lnTo>
                    <a:pt x="3049" y="195"/>
                  </a:lnTo>
                  <a:lnTo>
                    <a:pt x="3050" y="184"/>
                  </a:lnTo>
                  <a:lnTo>
                    <a:pt x="3054" y="176"/>
                  </a:lnTo>
                  <a:lnTo>
                    <a:pt x="3062" y="167"/>
                  </a:lnTo>
                  <a:lnTo>
                    <a:pt x="3074" y="159"/>
                  </a:lnTo>
                  <a:lnTo>
                    <a:pt x="3087" y="151"/>
                  </a:lnTo>
                  <a:lnTo>
                    <a:pt x="3097" y="144"/>
                  </a:lnTo>
                  <a:lnTo>
                    <a:pt x="3107" y="135"/>
                  </a:lnTo>
                  <a:lnTo>
                    <a:pt x="3118" y="124"/>
                  </a:lnTo>
                  <a:lnTo>
                    <a:pt x="3127" y="113"/>
                  </a:lnTo>
                  <a:lnTo>
                    <a:pt x="3132" y="102"/>
                  </a:lnTo>
                  <a:lnTo>
                    <a:pt x="3138" y="87"/>
                  </a:lnTo>
                  <a:lnTo>
                    <a:pt x="3143" y="73"/>
                  </a:lnTo>
                  <a:lnTo>
                    <a:pt x="3150" y="63"/>
                  </a:lnTo>
                  <a:lnTo>
                    <a:pt x="3159" y="56"/>
                  </a:lnTo>
                  <a:lnTo>
                    <a:pt x="3171" y="52"/>
                  </a:lnTo>
                  <a:lnTo>
                    <a:pt x="3182" y="52"/>
                  </a:lnTo>
                  <a:lnTo>
                    <a:pt x="3192" y="55"/>
                  </a:lnTo>
                  <a:lnTo>
                    <a:pt x="3204" y="62"/>
                  </a:lnTo>
                  <a:lnTo>
                    <a:pt x="3216" y="69"/>
                  </a:lnTo>
                  <a:lnTo>
                    <a:pt x="3225" y="74"/>
                  </a:lnTo>
                  <a:lnTo>
                    <a:pt x="3236" y="78"/>
                  </a:lnTo>
                  <a:lnTo>
                    <a:pt x="3250" y="81"/>
                  </a:lnTo>
                  <a:lnTo>
                    <a:pt x="3263" y="83"/>
                  </a:lnTo>
                  <a:lnTo>
                    <a:pt x="3275" y="85"/>
                  </a:lnTo>
                  <a:lnTo>
                    <a:pt x="3285" y="82"/>
                  </a:lnTo>
                  <a:lnTo>
                    <a:pt x="3297" y="77"/>
                  </a:lnTo>
                  <a:lnTo>
                    <a:pt x="3308" y="73"/>
                  </a:lnTo>
                  <a:lnTo>
                    <a:pt x="3316" y="63"/>
                  </a:lnTo>
                  <a:lnTo>
                    <a:pt x="3326" y="52"/>
                  </a:lnTo>
                  <a:lnTo>
                    <a:pt x="3334" y="44"/>
                  </a:lnTo>
                  <a:lnTo>
                    <a:pt x="3343" y="35"/>
                  </a:lnTo>
                  <a:lnTo>
                    <a:pt x="3352" y="25"/>
                  </a:lnTo>
                  <a:lnTo>
                    <a:pt x="3363" y="15"/>
                  </a:lnTo>
                  <a:lnTo>
                    <a:pt x="3372" y="9"/>
                  </a:lnTo>
                  <a:lnTo>
                    <a:pt x="3380" y="5"/>
                  </a:lnTo>
                  <a:lnTo>
                    <a:pt x="3392" y="2"/>
                  </a:lnTo>
                  <a:lnTo>
                    <a:pt x="3403" y="0"/>
                  </a:lnTo>
                  <a:lnTo>
                    <a:pt x="3413" y="1"/>
                  </a:lnTo>
                  <a:lnTo>
                    <a:pt x="3423" y="5"/>
                  </a:lnTo>
                  <a:lnTo>
                    <a:pt x="3434" y="12"/>
                  </a:lnTo>
                  <a:lnTo>
                    <a:pt x="3445" y="20"/>
                  </a:lnTo>
                  <a:lnTo>
                    <a:pt x="3456" y="27"/>
                  </a:lnTo>
                  <a:lnTo>
                    <a:pt x="3465" y="29"/>
                  </a:lnTo>
                  <a:lnTo>
                    <a:pt x="3477" y="33"/>
                  </a:lnTo>
                  <a:lnTo>
                    <a:pt x="3491" y="38"/>
                  </a:lnTo>
                  <a:lnTo>
                    <a:pt x="3504" y="40"/>
                  </a:lnTo>
                  <a:lnTo>
                    <a:pt x="3515" y="40"/>
                  </a:lnTo>
                  <a:lnTo>
                    <a:pt x="3523" y="36"/>
                  </a:lnTo>
                  <a:lnTo>
                    <a:pt x="3531" y="29"/>
                  </a:lnTo>
                  <a:lnTo>
                    <a:pt x="3541" y="21"/>
                  </a:lnTo>
                  <a:lnTo>
                    <a:pt x="3549" y="17"/>
                  </a:lnTo>
                  <a:lnTo>
                    <a:pt x="3562" y="12"/>
                  </a:lnTo>
                  <a:lnTo>
                    <a:pt x="3580" y="8"/>
                  </a:lnTo>
                  <a:lnTo>
                    <a:pt x="3597" y="5"/>
                  </a:lnTo>
                  <a:lnTo>
                    <a:pt x="3612" y="4"/>
                  </a:lnTo>
                  <a:lnTo>
                    <a:pt x="3627" y="4"/>
                  </a:lnTo>
                  <a:lnTo>
                    <a:pt x="3647" y="5"/>
                  </a:lnTo>
                  <a:lnTo>
                    <a:pt x="3667" y="8"/>
                  </a:lnTo>
                  <a:lnTo>
                    <a:pt x="3686" y="12"/>
                  </a:lnTo>
                  <a:lnTo>
                    <a:pt x="3702" y="16"/>
                  </a:lnTo>
                  <a:lnTo>
                    <a:pt x="3720" y="21"/>
                  </a:lnTo>
                  <a:lnTo>
                    <a:pt x="3740" y="28"/>
                  </a:lnTo>
                  <a:lnTo>
                    <a:pt x="3760" y="38"/>
                  </a:lnTo>
                  <a:lnTo>
                    <a:pt x="3781" y="47"/>
                  </a:lnTo>
                  <a:lnTo>
                    <a:pt x="3797" y="55"/>
                  </a:lnTo>
                  <a:lnTo>
                    <a:pt x="3808" y="63"/>
                  </a:lnTo>
                  <a:lnTo>
                    <a:pt x="3820" y="74"/>
                  </a:lnTo>
                  <a:lnTo>
                    <a:pt x="3833" y="86"/>
                  </a:lnTo>
                  <a:lnTo>
                    <a:pt x="3845" y="97"/>
                  </a:lnTo>
                  <a:lnTo>
                    <a:pt x="3855" y="108"/>
                  </a:lnTo>
                  <a:lnTo>
                    <a:pt x="3865" y="120"/>
                  </a:lnTo>
                  <a:lnTo>
                    <a:pt x="3876" y="136"/>
                  </a:lnTo>
                  <a:lnTo>
                    <a:pt x="3888" y="151"/>
                  </a:lnTo>
                  <a:lnTo>
                    <a:pt x="3899" y="163"/>
                  </a:lnTo>
                  <a:lnTo>
                    <a:pt x="3913" y="170"/>
                  </a:lnTo>
                  <a:lnTo>
                    <a:pt x="3929" y="178"/>
                  </a:lnTo>
                  <a:lnTo>
                    <a:pt x="3944" y="183"/>
                  </a:lnTo>
                  <a:lnTo>
                    <a:pt x="3957" y="190"/>
                  </a:lnTo>
                  <a:lnTo>
                    <a:pt x="3972" y="198"/>
                  </a:lnTo>
                  <a:lnTo>
                    <a:pt x="3984" y="206"/>
                  </a:lnTo>
                  <a:lnTo>
                    <a:pt x="3995" y="215"/>
                  </a:lnTo>
                  <a:lnTo>
                    <a:pt x="4007" y="229"/>
                  </a:lnTo>
                  <a:lnTo>
                    <a:pt x="4018" y="244"/>
                  </a:lnTo>
                  <a:lnTo>
                    <a:pt x="4029" y="254"/>
                  </a:lnTo>
                  <a:lnTo>
                    <a:pt x="4038" y="265"/>
                  </a:lnTo>
                  <a:lnTo>
                    <a:pt x="4050" y="280"/>
                  </a:lnTo>
                  <a:lnTo>
                    <a:pt x="4064" y="293"/>
                  </a:lnTo>
                  <a:lnTo>
                    <a:pt x="4077" y="306"/>
                  </a:lnTo>
                  <a:lnTo>
                    <a:pt x="4091" y="314"/>
                  </a:lnTo>
                  <a:lnTo>
                    <a:pt x="4100" y="316"/>
                  </a:lnTo>
                  <a:lnTo>
                    <a:pt x="4113" y="316"/>
                  </a:lnTo>
                  <a:lnTo>
                    <a:pt x="4128" y="318"/>
                  </a:lnTo>
                  <a:lnTo>
                    <a:pt x="4142" y="316"/>
                  </a:lnTo>
                  <a:lnTo>
                    <a:pt x="4151" y="316"/>
                  </a:lnTo>
                  <a:lnTo>
                    <a:pt x="4157" y="316"/>
                  </a:lnTo>
                  <a:lnTo>
                    <a:pt x="4161" y="315"/>
                  </a:lnTo>
                  <a:lnTo>
                    <a:pt x="4171" y="315"/>
                  </a:lnTo>
                  <a:lnTo>
                    <a:pt x="4188" y="314"/>
                  </a:lnTo>
                  <a:lnTo>
                    <a:pt x="4205" y="311"/>
                  </a:lnTo>
                  <a:lnTo>
                    <a:pt x="4223" y="308"/>
                  </a:lnTo>
                  <a:lnTo>
                    <a:pt x="4239" y="306"/>
                  </a:lnTo>
                  <a:lnTo>
                    <a:pt x="4252" y="303"/>
                  </a:lnTo>
                  <a:lnTo>
                    <a:pt x="4266" y="296"/>
                  </a:lnTo>
                  <a:lnTo>
                    <a:pt x="4283" y="287"/>
                  </a:lnTo>
                  <a:lnTo>
                    <a:pt x="4301" y="276"/>
                  </a:lnTo>
                  <a:lnTo>
                    <a:pt x="4316" y="269"/>
                  </a:lnTo>
                  <a:lnTo>
                    <a:pt x="4324" y="267"/>
                  </a:lnTo>
                  <a:lnTo>
                    <a:pt x="4334" y="264"/>
                  </a:lnTo>
                  <a:lnTo>
                    <a:pt x="4345" y="261"/>
                  </a:lnTo>
                  <a:lnTo>
                    <a:pt x="4347" y="267"/>
                  </a:lnTo>
                  <a:lnTo>
                    <a:pt x="4348" y="272"/>
                  </a:lnTo>
                  <a:lnTo>
                    <a:pt x="4353" y="279"/>
                  </a:lnTo>
                  <a:lnTo>
                    <a:pt x="4361" y="288"/>
                  </a:lnTo>
                  <a:lnTo>
                    <a:pt x="4369" y="296"/>
                  </a:lnTo>
                  <a:lnTo>
                    <a:pt x="4376" y="304"/>
                  </a:lnTo>
                  <a:lnTo>
                    <a:pt x="4379" y="315"/>
                  </a:lnTo>
                  <a:lnTo>
                    <a:pt x="4380" y="328"/>
                  </a:lnTo>
                  <a:lnTo>
                    <a:pt x="4383" y="341"/>
                  </a:lnTo>
                  <a:lnTo>
                    <a:pt x="4388" y="351"/>
                  </a:lnTo>
                  <a:lnTo>
                    <a:pt x="4398" y="364"/>
                  </a:lnTo>
                  <a:lnTo>
                    <a:pt x="4406" y="376"/>
                  </a:lnTo>
                  <a:lnTo>
                    <a:pt x="4414" y="386"/>
                  </a:lnTo>
                  <a:lnTo>
                    <a:pt x="4418" y="396"/>
                  </a:lnTo>
                  <a:lnTo>
                    <a:pt x="4422" y="408"/>
                  </a:lnTo>
                  <a:lnTo>
                    <a:pt x="4426" y="420"/>
                  </a:lnTo>
                  <a:lnTo>
                    <a:pt x="4433" y="428"/>
                  </a:lnTo>
                  <a:lnTo>
                    <a:pt x="4444" y="436"/>
                  </a:lnTo>
                  <a:lnTo>
                    <a:pt x="4458" y="443"/>
                  </a:lnTo>
                  <a:lnTo>
                    <a:pt x="4476" y="450"/>
                  </a:lnTo>
                  <a:lnTo>
                    <a:pt x="4492" y="455"/>
                  </a:lnTo>
                  <a:lnTo>
                    <a:pt x="4506" y="459"/>
                  </a:lnTo>
                  <a:lnTo>
                    <a:pt x="4516" y="462"/>
                  </a:lnTo>
                  <a:lnTo>
                    <a:pt x="4530" y="465"/>
                  </a:lnTo>
                  <a:lnTo>
                    <a:pt x="4543" y="467"/>
                  </a:lnTo>
                  <a:lnTo>
                    <a:pt x="4554" y="471"/>
                  </a:lnTo>
                  <a:lnTo>
                    <a:pt x="4564" y="479"/>
                  </a:lnTo>
                  <a:lnTo>
                    <a:pt x="4574" y="489"/>
                  </a:lnTo>
                  <a:lnTo>
                    <a:pt x="4584" y="501"/>
                  </a:lnTo>
                  <a:lnTo>
                    <a:pt x="4590" y="510"/>
                  </a:lnTo>
                  <a:lnTo>
                    <a:pt x="4596" y="520"/>
                  </a:lnTo>
                  <a:lnTo>
                    <a:pt x="4601" y="533"/>
                  </a:lnTo>
                  <a:lnTo>
                    <a:pt x="4607" y="545"/>
                  </a:lnTo>
                  <a:lnTo>
                    <a:pt x="4611" y="556"/>
                  </a:lnTo>
                  <a:lnTo>
                    <a:pt x="4613" y="567"/>
                  </a:lnTo>
                  <a:lnTo>
                    <a:pt x="4617" y="579"/>
                  </a:lnTo>
                  <a:lnTo>
                    <a:pt x="4620" y="593"/>
                  </a:lnTo>
                  <a:lnTo>
                    <a:pt x="4621" y="603"/>
                  </a:lnTo>
                  <a:lnTo>
                    <a:pt x="4620" y="611"/>
                  </a:lnTo>
                  <a:lnTo>
                    <a:pt x="4617" y="619"/>
                  </a:lnTo>
                  <a:lnTo>
                    <a:pt x="4615" y="629"/>
                  </a:lnTo>
                  <a:lnTo>
                    <a:pt x="4615" y="636"/>
                  </a:lnTo>
                  <a:lnTo>
                    <a:pt x="4620" y="645"/>
                  </a:lnTo>
                  <a:lnTo>
                    <a:pt x="4631" y="653"/>
                  </a:lnTo>
                  <a:lnTo>
                    <a:pt x="4640" y="660"/>
                  </a:lnTo>
                  <a:lnTo>
                    <a:pt x="4650" y="668"/>
                  </a:lnTo>
                  <a:lnTo>
                    <a:pt x="4661" y="676"/>
                  </a:lnTo>
                  <a:lnTo>
                    <a:pt x="4667" y="685"/>
                  </a:lnTo>
                  <a:lnTo>
                    <a:pt x="4669" y="696"/>
                  </a:lnTo>
                  <a:lnTo>
                    <a:pt x="4669" y="710"/>
                  </a:lnTo>
                  <a:lnTo>
                    <a:pt x="4666" y="725"/>
                  </a:lnTo>
                  <a:lnTo>
                    <a:pt x="4665" y="735"/>
                  </a:lnTo>
                  <a:lnTo>
                    <a:pt x="4663" y="743"/>
                  </a:lnTo>
                  <a:lnTo>
                    <a:pt x="4662" y="751"/>
                  </a:lnTo>
                  <a:lnTo>
                    <a:pt x="4659" y="760"/>
                  </a:lnTo>
                  <a:lnTo>
                    <a:pt x="4661" y="766"/>
                  </a:lnTo>
                  <a:lnTo>
                    <a:pt x="4667" y="776"/>
                  </a:lnTo>
                  <a:lnTo>
                    <a:pt x="4678" y="785"/>
                  </a:lnTo>
                  <a:lnTo>
                    <a:pt x="4690" y="793"/>
                  </a:lnTo>
                  <a:lnTo>
                    <a:pt x="4701" y="800"/>
                  </a:lnTo>
                  <a:lnTo>
                    <a:pt x="4710" y="807"/>
                  </a:lnTo>
                  <a:lnTo>
                    <a:pt x="4723" y="815"/>
                  </a:lnTo>
                  <a:lnTo>
                    <a:pt x="4733" y="822"/>
                  </a:lnTo>
                  <a:lnTo>
                    <a:pt x="4743" y="830"/>
                  </a:lnTo>
                  <a:lnTo>
                    <a:pt x="4749" y="838"/>
                  </a:lnTo>
                  <a:lnTo>
                    <a:pt x="4756" y="850"/>
                  </a:lnTo>
                  <a:lnTo>
                    <a:pt x="4762" y="859"/>
                  </a:lnTo>
                  <a:lnTo>
                    <a:pt x="4766" y="874"/>
                  </a:lnTo>
                  <a:lnTo>
                    <a:pt x="4770" y="890"/>
                  </a:lnTo>
                  <a:lnTo>
                    <a:pt x="4774" y="908"/>
                  </a:lnTo>
                  <a:lnTo>
                    <a:pt x="4778" y="921"/>
                  </a:lnTo>
                  <a:lnTo>
                    <a:pt x="4783" y="933"/>
                  </a:lnTo>
                  <a:lnTo>
                    <a:pt x="4790" y="945"/>
                  </a:lnTo>
                  <a:lnTo>
                    <a:pt x="4798" y="959"/>
                  </a:lnTo>
                  <a:lnTo>
                    <a:pt x="4805" y="970"/>
                  </a:lnTo>
                  <a:lnTo>
                    <a:pt x="4811" y="976"/>
                  </a:lnTo>
                  <a:lnTo>
                    <a:pt x="4820" y="985"/>
                  </a:lnTo>
                  <a:lnTo>
                    <a:pt x="4826" y="993"/>
                  </a:lnTo>
                  <a:lnTo>
                    <a:pt x="4832" y="1003"/>
                  </a:lnTo>
                  <a:lnTo>
                    <a:pt x="4838" y="1017"/>
                  </a:lnTo>
                  <a:lnTo>
                    <a:pt x="4844" y="1030"/>
                  </a:lnTo>
                  <a:lnTo>
                    <a:pt x="4845" y="1042"/>
                  </a:lnTo>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grpSp>
          <p:nvGrpSpPr>
            <p:cNvPr id="33" name="Zuid-Holland">
              <a:extLst>
                <a:ext uri="{FF2B5EF4-FFF2-40B4-BE49-F238E27FC236}">
                  <a16:creationId xmlns:a16="http://schemas.microsoft.com/office/drawing/2014/main" id="{002D9EC1-1B60-0D8E-CF55-A13EED3DC5BD}"/>
                </a:ext>
              </a:extLst>
            </p:cNvPr>
            <p:cNvGrpSpPr/>
            <p:nvPr/>
          </p:nvGrpSpPr>
          <p:grpSpPr>
            <a:xfrm>
              <a:off x="4428918" y="3106517"/>
              <a:ext cx="1580579" cy="1274706"/>
              <a:chOff x="4428918" y="3106517"/>
              <a:chExt cx="1580579" cy="1274706"/>
            </a:xfrm>
            <a:grpFill/>
          </p:grpSpPr>
          <p:sp>
            <p:nvSpPr>
              <p:cNvPr id="65" name="Freeform 32">
                <a:extLst>
                  <a:ext uri="{FF2B5EF4-FFF2-40B4-BE49-F238E27FC236}">
                    <a16:creationId xmlns:a16="http://schemas.microsoft.com/office/drawing/2014/main" id="{2E2D7A59-BCBC-2BED-D1FD-7753536C594C}"/>
                  </a:ext>
                </a:extLst>
              </p:cNvPr>
              <p:cNvSpPr>
                <a:spLocks/>
              </p:cNvSpPr>
              <p:nvPr/>
            </p:nvSpPr>
            <p:spPr bwMode="auto">
              <a:xfrm>
                <a:off x="4428918" y="4019987"/>
                <a:ext cx="631125" cy="361236"/>
              </a:xfrm>
              <a:custGeom>
                <a:avLst/>
                <a:gdLst>
                  <a:gd name="T0" fmla="*/ 1365 w 1369"/>
                  <a:gd name="T1" fmla="*/ 633 h 783"/>
                  <a:gd name="T2" fmla="*/ 1319 w 1369"/>
                  <a:gd name="T3" fmla="*/ 670 h 783"/>
                  <a:gd name="T4" fmla="*/ 1275 w 1369"/>
                  <a:gd name="T5" fmla="*/ 721 h 783"/>
                  <a:gd name="T6" fmla="*/ 1212 w 1369"/>
                  <a:gd name="T7" fmla="*/ 764 h 783"/>
                  <a:gd name="T8" fmla="*/ 1124 w 1369"/>
                  <a:gd name="T9" fmla="*/ 783 h 783"/>
                  <a:gd name="T10" fmla="*/ 1030 w 1369"/>
                  <a:gd name="T11" fmla="*/ 771 h 783"/>
                  <a:gd name="T12" fmla="*/ 951 w 1369"/>
                  <a:gd name="T13" fmla="*/ 725 h 783"/>
                  <a:gd name="T14" fmla="*/ 899 w 1369"/>
                  <a:gd name="T15" fmla="*/ 686 h 783"/>
                  <a:gd name="T16" fmla="*/ 814 w 1369"/>
                  <a:gd name="T17" fmla="*/ 671 h 783"/>
                  <a:gd name="T18" fmla="*/ 756 w 1369"/>
                  <a:gd name="T19" fmla="*/ 656 h 783"/>
                  <a:gd name="T20" fmla="*/ 721 w 1369"/>
                  <a:gd name="T21" fmla="*/ 597 h 783"/>
                  <a:gd name="T22" fmla="*/ 662 w 1369"/>
                  <a:gd name="T23" fmla="*/ 577 h 783"/>
                  <a:gd name="T24" fmla="*/ 596 w 1369"/>
                  <a:gd name="T25" fmla="*/ 586 h 783"/>
                  <a:gd name="T26" fmla="*/ 530 w 1369"/>
                  <a:gd name="T27" fmla="*/ 570 h 783"/>
                  <a:gd name="T28" fmla="*/ 487 w 1369"/>
                  <a:gd name="T29" fmla="*/ 527 h 783"/>
                  <a:gd name="T30" fmla="*/ 461 w 1369"/>
                  <a:gd name="T31" fmla="*/ 459 h 783"/>
                  <a:gd name="T32" fmla="*/ 419 w 1369"/>
                  <a:gd name="T33" fmla="*/ 428 h 783"/>
                  <a:gd name="T34" fmla="*/ 411 w 1369"/>
                  <a:gd name="T35" fmla="*/ 361 h 783"/>
                  <a:gd name="T36" fmla="*/ 427 w 1369"/>
                  <a:gd name="T37" fmla="*/ 301 h 783"/>
                  <a:gd name="T38" fmla="*/ 398 w 1369"/>
                  <a:gd name="T39" fmla="*/ 233 h 783"/>
                  <a:gd name="T40" fmla="*/ 337 w 1369"/>
                  <a:gd name="T41" fmla="*/ 178 h 783"/>
                  <a:gd name="T42" fmla="*/ 278 w 1369"/>
                  <a:gd name="T43" fmla="*/ 163 h 783"/>
                  <a:gd name="T44" fmla="*/ 217 w 1369"/>
                  <a:gd name="T45" fmla="*/ 173 h 783"/>
                  <a:gd name="T46" fmla="*/ 178 w 1369"/>
                  <a:gd name="T47" fmla="*/ 222 h 783"/>
                  <a:gd name="T48" fmla="*/ 129 w 1369"/>
                  <a:gd name="T49" fmla="*/ 224 h 783"/>
                  <a:gd name="T50" fmla="*/ 78 w 1369"/>
                  <a:gd name="T51" fmla="*/ 255 h 783"/>
                  <a:gd name="T52" fmla="*/ 54 w 1369"/>
                  <a:gd name="T53" fmla="*/ 261 h 783"/>
                  <a:gd name="T54" fmla="*/ 19 w 1369"/>
                  <a:gd name="T55" fmla="*/ 230 h 783"/>
                  <a:gd name="T56" fmla="*/ 0 w 1369"/>
                  <a:gd name="T57" fmla="*/ 171 h 783"/>
                  <a:gd name="T58" fmla="*/ 27 w 1369"/>
                  <a:gd name="T59" fmla="*/ 107 h 783"/>
                  <a:gd name="T60" fmla="*/ 101 w 1369"/>
                  <a:gd name="T61" fmla="*/ 73 h 783"/>
                  <a:gd name="T62" fmla="*/ 197 w 1369"/>
                  <a:gd name="T63" fmla="*/ 31 h 783"/>
                  <a:gd name="T64" fmla="*/ 291 w 1369"/>
                  <a:gd name="T65" fmla="*/ 6 h 783"/>
                  <a:gd name="T66" fmla="*/ 357 w 1369"/>
                  <a:gd name="T67" fmla="*/ 10 h 783"/>
                  <a:gd name="T68" fmla="*/ 402 w 1369"/>
                  <a:gd name="T69" fmla="*/ 54 h 783"/>
                  <a:gd name="T70" fmla="*/ 438 w 1369"/>
                  <a:gd name="T71" fmla="*/ 86 h 783"/>
                  <a:gd name="T72" fmla="*/ 461 w 1369"/>
                  <a:gd name="T73" fmla="*/ 77 h 783"/>
                  <a:gd name="T74" fmla="*/ 493 w 1369"/>
                  <a:gd name="T75" fmla="*/ 90 h 783"/>
                  <a:gd name="T76" fmla="*/ 543 w 1369"/>
                  <a:gd name="T77" fmla="*/ 144 h 783"/>
                  <a:gd name="T78" fmla="*/ 617 w 1369"/>
                  <a:gd name="T79" fmla="*/ 187 h 783"/>
                  <a:gd name="T80" fmla="*/ 682 w 1369"/>
                  <a:gd name="T81" fmla="*/ 230 h 783"/>
                  <a:gd name="T82" fmla="*/ 755 w 1369"/>
                  <a:gd name="T83" fmla="*/ 280 h 783"/>
                  <a:gd name="T84" fmla="*/ 821 w 1369"/>
                  <a:gd name="T85" fmla="*/ 303 h 783"/>
                  <a:gd name="T86" fmla="*/ 844 w 1369"/>
                  <a:gd name="T87" fmla="*/ 292 h 783"/>
                  <a:gd name="T88" fmla="*/ 856 w 1369"/>
                  <a:gd name="T89" fmla="*/ 284 h 783"/>
                  <a:gd name="T90" fmla="*/ 863 w 1369"/>
                  <a:gd name="T91" fmla="*/ 301 h 783"/>
                  <a:gd name="T92" fmla="*/ 895 w 1369"/>
                  <a:gd name="T93" fmla="*/ 348 h 783"/>
                  <a:gd name="T94" fmla="*/ 942 w 1369"/>
                  <a:gd name="T95" fmla="*/ 412 h 783"/>
                  <a:gd name="T96" fmla="*/ 1007 w 1369"/>
                  <a:gd name="T97" fmla="*/ 466 h 783"/>
                  <a:gd name="T98" fmla="*/ 1088 w 1369"/>
                  <a:gd name="T99" fmla="*/ 515 h 783"/>
                  <a:gd name="T100" fmla="*/ 1141 w 1369"/>
                  <a:gd name="T101" fmla="*/ 566 h 783"/>
                  <a:gd name="T102" fmla="*/ 1209 w 1369"/>
                  <a:gd name="T103" fmla="*/ 578 h 783"/>
                  <a:gd name="T104" fmla="*/ 1295 w 1369"/>
                  <a:gd name="T105" fmla="*/ 578 h 783"/>
                  <a:gd name="T106" fmla="*/ 1357 w 1369"/>
                  <a:gd name="T107" fmla="*/ 586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69" h="783">
                    <a:moveTo>
                      <a:pt x="1365" y="592"/>
                    </a:moveTo>
                    <a:lnTo>
                      <a:pt x="1369" y="600"/>
                    </a:lnTo>
                    <a:lnTo>
                      <a:pt x="1369" y="612"/>
                    </a:lnTo>
                    <a:lnTo>
                      <a:pt x="1368" y="624"/>
                    </a:lnTo>
                    <a:lnTo>
                      <a:pt x="1365" y="633"/>
                    </a:lnTo>
                    <a:lnTo>
                      <a:pt x="1358" y="641"/>
                    </a:lnTo>
                    <a:lnTo>
                      <a:pt x="1348" y="648"/>
                    </a:lnTo>
                    <a:lnTo>
                      <a:pt x="1337" y="655"/>
                    </a:lnTo>
                    <a:lnTo>
                      <a:pt x="1327" y="662"/>
                    </a:lnTo>
                    <a:lnTo>
                      <a:pt x="1319" y="670"/>
                    </a:lnTo>
                    <a:lnTo>
                      <a:pt x="1310" y="679"/>
                    </a:lnTo>
                    <a:lnTo>
                      <a:pt x="1301" y="690"/>
                    </a:lnTo>
                    <a:lnTo>
                      <a:pt x="1292" y="698"/>
                    </a:lnTo>
                    <a:lnTo>
                      <a:pt x="1284" y="709"/>
                    </a:lnTo>
                    <a:lnTo>
                      <a:pt x="1275" y="721"/>
                    </a:lnTo>
                    <a:lnTo>
                      <a:pt x="1265" y="733"/>
                    </a:lnTo>
                    <a:lnTo>
                      <a:pt x="1256" y="741"/>
                    </a:lnTo>
                    <a:lnTo>
                      <a:pt x="1244" y="749"/>
                    </a:lnTo>
                    <a:lnTo>
                      <a:pt x="1228" y="757"/>
                    </a:lnTo>
                    <a:lnTo>
                      <a:pt x="1212" y="764"/>
                    </a:lnTo>
                    <a:lnTo>
                      <a:pt x="1197" y="769"/>
                    </a:lnTo>
                    <a:lnTo>
                      <a:pt x="1181" y="773"/>
                    </a:lnTo>
                    <a:lnTo>
                      <a:pt x="1162" y="777"/>
                    </a:lnTo>
                    <a:lnTo>
                      <a:pt x="1141" y="781"/>
                    </a:lnTo>
                    <a:lnTo>
                      <a:pt x="1124" y="783"/>
                    </a:lnTo>
                    <a:lnTo>
                      <a:pt x="1106" y="783"/>
                    </a:lnTo>
                    <a:lnTo>
                      <a:pt x="1085" y="781"/>
                    </a:lnTo>
                    <a:lnTo>
                      <a:pt x="1063" y="780"/>
                    </a:lnTo>
                    <a:lnTo>
                      <a:pt x="1046" y="776"/>
                    </a:lnTo>
                    <a:lnTo>
                      <a:pt x="1030" y="771"/>
                    </a:lnTo>
                    <a:lnTo>
                      <a:pt x="1012" y="763"/>
                    </a:lnTo>
                    <a:lnTo>
                      <a:pt x="995" y="753"/>
                    </a:lnTo>
                    <a:lnTo>
                      <a:pt x="980" y="745"/>
                    </a:lnTo>
                    <a:lnTo>
                      <a:pt x="966" y="736"/>
                    </a:lnTo>
                    <a:lnTo>
                      <a:pt x="951" y="725"/>
                    </a:lnTo>
                    <a:lnTo>
                      <a:pt x="935" y="713"/>
                    </a:lnTo>
                    <a:lnTo>
                      <a:pt x="922" y="703"/>
                    </a:lnTo>
                    <a:lnTo>
                      <a:pt x="915" y="697"/>
                    </a:lnTo>
                    <a:lnTo>
                      <a:pt x="907" y="691"/>
                    </a:lnTo>
                    <a:lnTo>
                      <a:pt x="899" y="686"/>
                    </a:lnTo>
                    <a:lnTo>
                      <a:pt x="883" y="680"/>
                    </a:lnTo>
                    <a:lnTo>
                      <a:pt x="863" y="676"/>
                    </a:lnTo>
                    <a:lnTo>
                      <a:pt x="842" y="674"/>
                    </a:lnTo>
                    <a:lnTo>
                      <a:pt x="825" y="671"/>
                    </a:lnTo>
                    <a:lnTo>
                      <a:pt x="814" y="671"/>
                    </a:lnTo>
                    <a:lnTo>
                      <a:pt x="801" y="670"/>
                    </a:lnTo>
                    <a:lnTo>
                      <a:pt x="787" y="668"/>
                    </a:lnTo>
                    <a:lnTo>
                      <a:pt x="775" y="667"/>
                    </a:lnTo>
                    <a:lnTo>
                      <a:pt x="764" y="663"/>
                    </a:lnTo>
                    <a:lnTo>
                      <a:pt x="756" y="656"/>
                    </a:lnTo>
                    <a:lnTo>
                      <a:pt x="748" y="644"/>
                    </a:lnTo>
                    <a:lnTo>
                      <a:pt x="741" y="632"/>
                    </a:lnTo>
                    <a:lnTo>
                      <a:pt x="736" y="622"/>
                    </a:lnTo>
                    <a:lnTo>
                      <a:pt x="729" y="610"/>
                    </a:lnTo>
                    <a:lnTo>
                      <a:pt x="721" y="597"/>
                    </a:lnTo>
                    <a:lnTo>
                      <a:pt x="712" y="587"/>
                    </a:lnTo>
                    <a:lnTo>
                      <a:pt x="702" y="582"/>
                    </a:lnTo>
                    <a:lnTo>
                      <a:pt x="687" y="579"/>
                    </a:lnTo>
                    <a:lnTo>
                      <a:pt x="674" y="578"/>
                    </a:lnTo>
                    <a:lnTo>
                      <a:pt x="662" y="577"/>
                    </a:lnTo>
                    <a:lnTo>
                      <a:pt x="650" y="578"/>
                    </a:lnTo>
                    <a:lnTo>
                      <a:pt x="636" y="581"/>
                    </a:lnTo>
                    <a:lnTo>
                      <a:pt x="621" y="585"/>
                    </a:lnTo>
                    <a:lnTo>
                      <a:pt x="609" y="586"/>
                    </a:lnTo>
                    <a:lnTo>
                      <a:pt x="596" y="586"/>
                    </a:lnTo>
                    <a:lnTo>
                      <a:pt x="578" y="586"/>
                    </a:lnTo>
                    <a:lnTo>
                      <a:pt x="561" y="585"/>
                    </a:lnTo>
                    <a:lnTo>
                      <a:pt x="547" y="582"/>
                    </a:lnTo>
                    <a:lnTo>
                      <a:pt x="539" y="577"/>
                    </a:lnTo>
                    <a:lnTo>
                      <a:pt x="530" y="570"/>
                    </a:lnTo>
                    <a:lnTo>
                      <a:pt x="522" y="565"/>
                    </a:lnTo>
                    <a:lnTo>
                      <a:pt x="512" y="558"/>
                    </a:lnTo>
                    <a:lnTo>
                      <a:pt x="500" y="548"/>
                    </a:lnTo>
                    <a:lnTo>
                      <a:pt x="492" y="539"/>
                    </a:lnTo>
                    <a:lnTo>
                      <a:pt x="487" y="527"/>
                    </a:lnTo>
                    <a:lnTo>
                      <a:pt x="482" y="509"/>
                    </a:lnTo>
                    <a:lnTo>
                      <a:pt x="478" y="492"/>
                    </a:lnTo>
                    <a:lnTo>
                      <a:pt x="474" y="476"/>
                    </a:lnTo>
                    <a:lnTo>
                      <a:pt x="468" y="464"/>
                    </a:lnTo>
                    <a:lnTo>
                      <a:pt x="461" y="459"/>
                    </a:lnTo>
                    <a:lnTo>
                      <a:pt x="450" y="455"/>
                    </a:lnTo>
                    <a:lnTo>
                      <a:pt x="439" y="453"/>
                    </a:lnTo>
                    <a:lnTo>
                      <a:pt x="431" y="447"/>
                    </a:lnTo>
                    <a:lnTo>
                      <a:pt x="425" y="439"/>
                    </a:lnTo>
                    <a:lnTo>
                      <a:pt x="419" y="428"/>
                    </a:lnTo>
                    <a:lnTo>
                      <a:pt x="414" y="416"/>
                    </a:lnTo>
                    <a:lnTo>
                      <a:pt x="411" y="406"/>
                    </a:lnTo>
                    <a:lnTo>
                      <a:pt x="410" y="392"/>
                    </a:lnTo>
                    <a:lnTo>
                      <a:pt x="410" y="375"/>
                    </a:lnTo>
                    <a:lnTo>
                      <a:pt x="411" y="361"/>
                    </a:lnTo>
                    <a:lnTo>
                      <a:pt x="415" y="350"/>
                    </a:lnTo>
                    <a:lnTo>
                      <a:pt x="422" y="337"/>
                    </a:lnTo>
                    <a:lnTo>
                      <a:pt x="426" y="326"/>
                    </a:lnTo>
                    <a:lnTo>
                      <a:pt x="427" y="315"/>
                    </a:lnTo>
                    <a:lnTo>
                      <a:pt x="427" y="301"/>
                    </a:lnTo>
                    <a:lnTo>
                      <a:pt x="426" y="287"/>
                    </a:lnTo>
                    <a:lnTo>
                      <a:pt x="423" y="275"/>
                    </a:lnTo>
                    <a:lnTo>
                      <a:pt x="416" y="263"/>
                    </a:lnTo>
                    <a:lnTo>
                      <a:pt x="408" y="247"/>
                    </a:lnTo>
                    <a:lnTo>
                      <a:pt x="398" y="233"/>
                    </a:lnTo>
                    <a:lnTo>
                      <a:pt x="388" y="221"/>
                    </a:lnTo>
                    <a:lnTo>
                      <a:pt x="379" y="210"/>
                    </a:lnTo>
                    <a:lnTo>
                      <a:pt x="365" y="198"/>
                    </a:lnTo>
                    <a:lnTo>
                      <a:pt x="350" y="186"/>
                    </a:lnTo>
                    <a:lnTo>
                      <a:pt x="337" y="178"/>
                    </a:lnTo>
                    <a:lnTo>
                      <a:pt x="328" y="174"/>
                    </a:lnTo>
                    <a:lnTo>
                      <a:pt x="314" y="170"/>
                    </a:lnTo>
                    <a:lnTo>
                      <a:pt x="299" y="167"/>
                    </a:lnTo>
                    <a:lnTo>
                      <a:pt x="288" y="164"/>
                    </a:lnTo>
                    <a:lnTo>
                      <a:pt x="278" y="163"/>
                    </a:lnTo>
                    <a:lnTo>
                      <a:pt x="264" y="162"/>
                    </a:lnTo>
                    <a:lnTo>
                      <a:pt x="249" y="162"/>
                    </a:lnTo>
                    <a:lnTo>
                      <a:pt x="237" y="162"/>
                    </a:lnTo>
                    <a:lnTo>
                      <a:pt x="226" y="164"/>
                    </a:lnTo>
                    <a:lnTo>
                      <a:pt x="217" y="173"/>
                    </a:lnTo>
                    <a:lnTo>
                      <a:pt x="209" y="185"/>
                    </a:lnTo>
                    <a:lnTo>
                      <a:pt x="201" y="195"/>
                    </a:lnTo>
                    <a:lnTo>
                      <a:pt x="194" y="205"/>
                    </a:lnTo>
                    <a:lnTo>
                      <a:pt x="186" y="216"/>
                    </a:lnTo>
                    <a:lnTo>
                      <a:pt x="178" y="222"/>
                    </a:lnTo>
                    <a:lnTo>
                      <a:pt x="170" y="224"/>
                    </a:lnTo>
                    <a:lnTo>
                      <a:pt x="160" y="224"/>
                    </a:lnTo>
                    <a:lnTo>
                      <a:pt x="148" y="224"/>
                    </a:lnTo>
                    <a:lnTo>
                      <a:pt x="139" y="222"/>
                    </a:lnTo>
                    <a:lnTo>
                      <a:pt x="129" y="224"/>
                    </a:lnTo>
                    <a:lnTo>
                      <a:pt x="121" y="230"/>
                    </a:lnTo>
                    <a:lnTo>
                      <a:pt x="112" y="240"/>
                    </a:lnTo>
                    <a:lnTo>
                      <a:pt x="104" y="247"/>
                    </a:lnTo>
                    <a:lnTo>
                      <a:pt x="93" y="251"/>
                    </a:lnTo>
                    <a:lnTo>
                      <a:pt x="78" y="255"/>
                    </a:lnTo>
                    <a:lnTo>
                      <a:pt x="66" y="257"/>
                    </a:lnTo>
                    <a:lnTo>
                      <a:pt x="63" y="259"/>
                    </a:lnTo>
                    <a:lnTo>
                      <a:pt x="61" y="260"/>
                    </a:lnTo>
                    <a:lnTo>
                      <a:pt x="57" y="260"/>
                    </a:lnTo>
                    <a:lnTo>
                      <a:pt x="54" y="261"/>
                    </a:lnTo>
                    <a:lnTo>
                      <a:pt x="46" y="259"/>
                    </a:lnTo>
                    <a:lnTo>
                      <a:pt x="38" y="253"/>
                    </a:lnTo>
                    <a:lnTo>
                      <a:pt x="32" y="248"/>
                    </a:lnTo>
                    <a:lnTo>
                      <a:pt x="26" y="241"/>
                    </a:lnTo>
                    <a:lnTo>
                      <a:pt x="19" y="230"/>
                    </a:lnTo>
                    <a:lnTo>
                      <a:pt x="14" y="221"/>
                    </a:lnTo>
                    <a:lnTo>
                      <a:pt x="8" y="212"/>
                    </a:lnTo>
                    <a:lnTo>
                      <a:pt x="4" y="199"/>
                    </a:lnTo>
                    <a:lnTo>
                      <a:pt x="1" y="185"/>
                    </a:lnTo>
                    <a:lnTo>
                      <a:pt x="0" y="171"/>
                    </a:lnTo>
                    <a:lnTo>
                      <a:pt x="1" y="158"/>
                    </a:lnTo>
                    <a:lnTo>
                      <a:pt x="5" y="142"/>
                    </a:lnTo>
                    <a:lnTo>
                      <a:pt x="11" y="127"/>
                    </a:lnTo>
                    <a:lnTo>
                      <a:pt x="16" y="116"/>
                    </a:lnTo>
                    <a:lnTo>
                      <a:pt x="27" y="107"/>
                    </a:lnTo>
                    <a:lnTo>
                      <a:pt x="42" y="100"/>
                    </a:lnTo>
                    <a:lnTo>
                      <a:pt x="57" y="93"/>
                    </a:lnTo>
                    <a:lnTo>
                      <a:pt x="73" y="86"/>
                    </a:lnTo>
                    <a:lnTo>
                      <a:pt x="85" y="81"/>
                    </a:lnTo>
                    <a:lnTo>
                      <a:pt x="101" y="73"/>
                    </a:lnTo>
                    <a:lnTo>
                      <a:pt x="121" y="63"/>
                    </a:lnTo>
                    <a:lnTo>
                      <a:pt x="142" y="54"/>
                    </a:lnTo>
                    <a:lnTo>
                      <a:pt x="162" y="45"/>
                    </a:lnTo>
                    <a:lnTo>
                      <a:pt x="178" y="38"/>
                    </a:lnTo>
                    <a:lnTo>
                      <a:pt x="197" y="31"/>
                    </a:lnTo>
                    <a:lnTo>
                      <a:pt x="220" y="24"/>
                    </a:lnTo>
                    <a:lnTo>
                      <a:pt x="244" y="18"/>
                    </a:lnTo>
                    <a:lnTo>
                      <a:pt x="263" y="14"/>
                    </a:lnTo>
                    <a:lnTo>
                      <a:pt x="275" y="10"/>
                    </a:lnTo>
                    <a:lnTo>
                      <a:pt x="291" y="6"/>
                    </a:lnTo>
                    <a:lnTo>
                      <a:pt x="307" y="3"/>
                    </a:lnTo>
                    <a:lnTo>
                      <a:pt x="322" y="0"/>
                    </a:lnTo>
                    <a:lnTo>
                      <a:pt x="334" y="0"/>
                    </a:lnTo>
                    <a:lnTo>
                      <a:pt x="345" y="4"/>
                    </a:lnTo>
                    <a:lnTo>
                      <a:pt x="357" y="10"/>
                    </a:lnTo>
                    <a:lnTo>
                      <a:pt x="368" y="16"/>
                    </a:lnTo>
                    <a:lnTo>
                      <a:pt x="376" y="23"/>
                    </a:lnTo>
                    <a:lnTo>
                      <a:pt x="385" y="32"/>
                    </a:lnTo>
                    <a:lnTo>
                      <a:pt x="395" y="45"/>
                    </a:lnTo>
                    <a:lnTo>
                      <a:pt x="402" y="54"/>
                    </a:lnTo>
                    <a:lnTo>
                      <a:pt x="408" y="65"/>
                    </a:lnTo>
                    <a:lnTo>
                      <a:pt x="415" y="76"/>
                    </a:lnTo>
                    <a:lnTo>
                      <a:pt x="423" y="84"/>
                    </a:lnTo>
                    <a:lnTo>
                      <a:pt x="430" y="86"/>
                    </a:lnTo>
                    <a:lnTo>
                      <a:pt x="438" y="86"/>
                    </a:lnTo>
                    <a:lnTo>
                      <a:pt x="445" y="86"/>
                    </a:lnTo>
                    <a:lnTo>
                      <a:pt x="449" y="85"/>
                    </a:lnTo>
                    <a:lnTo>
                      <a:pt x="453" y="82"/>
                    </a:lnTo>
                    <a:lnTo>
                      <a:pt x="457" y="80"/>
                    </a:lnTo>
                    <a:lnTo>
                      <a:pt x="461" y="77"/>
                    </a:lnTo>
                    <a:lnTo>
                      <a:pt x="464" y="76"/>
                    </a:lnTo>
                    <a:lnTo>
                      <a:pt x="472" y="77"/>
                    </a:lnTo>
                    <a:lnTo>
                      <a:pt x="480" y="78"/>
                    </a:lnTo>
                    <a:lnTo>
                      <a:pt x="485" y="81"/>
                    </a:lnTo>
                    <a:lnTo>
                      <a:pt x="493" y="90"/>
                    </a:lnTo>
                    <a:lnTo>
                      <a:pt x="501" y="102"/>
                    </a:lnTo>
                    <a:lnTo>
                      <a:pt x="508" y="116"/>
                    </a:lnTo>
                    <a:lnTo>
                      <a:pt x="515" y="125"/>
                    </a:lnTo>
                    <a:lnTo>
                      <a:pt x="528" y="135"/>
                    </a:lnTo>
                    <a:lnTo>
                      <a:pt x="543" y="144"/>
                    </a:lnTo>
                    <a:lnTo>
                      <a:pt x="561" y="155"/>
                    </a:lnTo>
                    <a:lnTo>
                      <a:pt x="577" y="163"/>
                    </a:lnTo>
                    <a:lnTo>
                      <a:pt x="590" y="171"/>
                    </a:lnTo>
                    <a:lnTo>
                      <a:pt x="602" y="178"/>
                    </a:lnTo>
                    <a:lnTo>
                      <a:pt x="617" y="187"/>
                    </a:lnTo>
                    <a:lnTo>
                      <a:pt x="632" y="195"/>
                    </a:lnTo>
                    <a:lnTo>
                      <a:pt x="644" y="202"/>
                    </a:lnTo>
                    <a:lnTo>
                      <a:pt x="655" y="210"/>
                    </a:lnTo>
                    <a:lnTo>
                      <a:pt x="668" y="221"/>
                    </a:lnTo>
                    <a:lnTo>
                      <a:pt x="682" y="230"/>
                    </a:lnTo>
                    <a:lnTo>
                      <a:pt x="693" y="239"/>
                    </a:lnTo>
                    <a:lnTo>
                      <a:pt x="708" y="248"/>
                    </a:lnTo>
                    <a:lnTo>
                      <a:pt x="724" y="260"/>
                    </a:lnTo>
                    <a:lnTo>
                      <a:pt x="740" y="271"/>
                    </a:lnTo>
                    <a:lnTo>
                      <a:pt x="755" y="280"/>
                    </a:lnTo>
                    <a:lnTo>
                      <a:pt x="767" y="286"/>
                    </a:lnTo>
                    <a:lnTo>
                      <a:pt x="783" y="292"/>
                    </a:lnTo>
                    <a:lnTo>
                      <a:pt x="799" y="299"/>
                    </a:lnTo>
                    <a:lnTo>
                      <a:pt x="813" y="302"/>
                    </a:lnTo>
                    <a:lnTo>
                      <a:pt x="821" y="303"/>
                    </a:lnTo>
                    <a:lnTo>
                      <a:pt x="829" y="302"/>
                    </a:lnTo>
                    <a:lnTo>
                      <a:pt x="836" y="301"/>
                    </a:lnTo>
                    <a:lnTo>
                      <a:pt x="838" y="299"/>
                    </a:lnTo>
                    <a:lnTo>
                      <a:pt x="841" y="296"/>
                    </a:lnTo>
                    <a:lnTo>
                      <a:pt x="844" y="292"/>
                    </a:lnTo>
                    <a:lnTo>
                      <a:pt x="846" y="288"/>
                    </a:lnTo>
                    <a:lnTo>
                      <a:pt x="848" y="286"/>
                    </a:lnTo>
                    <a:lnTo>
                      <a:pt x="850" y="284"/>
                    </a:lnTo>
                    <a:lnTo>
                      <a:pt x="853" y="283"/>
                    </a:lnTo>
                    <a:lnTo>
                      <a:pt x="856" y="284"/>
                    </a:lnTo>
                    <a:lnTo>
                      <a:pt x="857" y="287"/>
                    </a:lnTo>
                    <a:lnTo>
                      <a:pt x="858" y="290"/>
                    </a:lnTo>
                    <a:lnTo>
                      <a:pt x="860" y="294"/>
                    </a:lnTo>
                    <a:lnTo>
                      <a:pt x="861" y="298"/>
                    </a:lnTo>
                    <a:lnTo>
                      <a:pt x="863" y="301"/>
                    </a:lnTo>
                    <a:lnTo>
                      <a:pt x="863" y="303"/>
                    </a:lnTo>
                    <a:lnTo>
                      <a:pt x="871" y="313"/>
                    </a:lnTo>
                    <a:lnTo>
                      <a:pt x="880" y="325"/>
                    </a:lnTo>
                    <a:lnTo>
                      <a:pt x="887" y="334"/>
                    </a:lnTo>
                    <a:lnTo>
                      <a:pt x="895" y="348"/>
                    </a:lnTo>
                    <a:lnTo>
                      <a:pt x="902" y="364"/>
                    </a:lnTo>
                    <a:lnTo>
                      <a:pt x="910" y="380"/>
                    </a:lnTo>
                    <a:lnTo>
                      <a:pt x="918" y="393"/>
                    </a:lnTo>
                    <a:lnTo>
                      <a:pt x="929" y="403"/>
                    </a:lnTo>
                    <a:lnTo>
                      <a:pt x="942" y="412"/>
                    </a:lnTo>
                    <a:lnTo>
                      <a:pt x="956" y="422"/>
                    </a:lnTo>
                    <a:lnTo>
                      <a:pt x="968" y="430"/>
                    </a:lnTo>
                    <a:lnTo>
                      <a:pt x="978" y="441"/>
                    </a:lnTo>
                    <a:lnTo>
                      <a:pt x="993" y="454"/>
                    </a:lnTo>
                    <a:lnTo>
                      <a:pt x="1007" y="466"/>
                    </a:lnTo>
                    <a:lnTo>
                      <a:pt x="1019" y="477"/>
                    </a:lnTo>
                    <a:lnTo>
                      <a:pt x="1032" y="485"/>
                    </a:lnTo>
                    <a:lnTo>
                      <a:pt x="1051" y="495"/>
                    </a:lnTo>
                    <a:lnTo>
                      <a:pt x="1070" y="504"/>
                    </a:lnTo>
                    <a:lnTo>
                      <a:pt x="1088" y="515"/>
                    </a:lnTo>
                    <a:lnTo>
                      <a:pt x="1101" y="523"/>
                    </a:lnTo>
                    <a:lnTo>
                      <a:pt x="1110" y="532"/>
                    </a:lnTo>
                    <a:lnTo>
                      <a:pt x="1121" y="544"/>
                    </a:lnTo>
                    <a:lnTo>
                      <a:pt x="1132" y="556"/>
                    </a:lnTo>
                    <a:lnTo>
                      <a:pt x="1141" y="566"/>
                    </a:lnTo>
                    <a:lnTo>
                      <a:pt x="1152" y="570"/>
                    </a:lnTo>
                    <a:lnTo>
                      <a:pt x="1167" y="573"/>
                    </a:lnTo>
                    <a:lnTo>
                      <a:pt x="1182" y="575"/>
                    </a:lnTo>
                    <a:lnTo>
                      <a:pt x="1194" y="577"/>
                    </a:lnTo>
                    <a:lnTo>
                      <a:pt x="1209" y="578"/>
                    </a:lnTo>
                    <a:lnTo>
                      <a:pt x="1228" y="577"/>
                    </a:lnTo>
                    <a:lnTo>
                      <a:pt x="1248" y="577"/>
                    </a:lnTo>
                    <a:lnTo>
                      <a:pt x="1263" y="577"/>
                    </a:lnTo>
                    <a:lnTo>
                      <a:pt x="1278" y="577"/>
                    </a:lnTo>
                    <a:lnTo>
                      <a:pt x="1295" y="578"/>
                    </a:lnTo>
                    <a:lnTo>
                      <a:pt x="1310" y="579"/>
                    </a:lnTo>
                    <a:lnTo>
                      <a:pt x="1321" y="581"/>
                    </a:lnTo>
                    <a:lnTo>
                      <a:pt x="1333" y="582"/>
                    </a:lnTo>
                    <a:lnTo>
                      <a:pt x="1346" y="583"/>
                    </a:lnTo>
                    <a:lnTo>
                      <a:pt x="1357" y="586"/>
                    </a:lnTo>
                    <a:lnTo>
                      <a:pt x="1365" y="592"/>
                    </a:lnTo>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66" name="Zuid holland">
                <a:extLst>
                  <a:ext uri="{FF2B5EF4-FFF2-40B4-BE49-F238E27FC236}">
                    <a16:creationId xmlns:a16="http://schemas.microsoft.com/office/drawing/2014/main" id="{3E7D827B-F8B8-4A58-6B4A-A68F86B5E280}"/>
                  </a:ext>
                </a:extLst>
              </p:cNvPr>
              <p:cNvSpPr>
                <a:spLocks/>
              </p:cNvSpPr>
              <p:nvPr/>
            </p:nvSpPr>
            <p:spPr bwMode="auto">
              <a:xfrm>
                <a:off x="4622684" y="3106517"/>
                <a:ext cx="1386813" cy="1193047"/>
              </a:xfrm>
              <a:custGeom>
                <a:avLst/>
                <a:gdLst>
                  <a:gd name="T0" fmla="*/ 2903 w 3004"/>
                  <a:gd name="T1" fmla="*/ 1711 h 2586"/>
                  <a:gd name="T2" fmla="*/ 2846 w 3004"/>
                  <a:gd name="T3" fmla="*/ 1879 h 2586"/>
                  <a:gd name="T4" fmla="*/ 2578 w 3004"/>
                  <a:gd name="T5" fmla="*/ 2015 h 2586"/>
                  <a:gd name="T6" fmla="*/ 2497 w 3004"/>
                  <a:gd name="T7" fmla="*/ 2115 h 2586"/>
                  <a:gd name="T8" fmla="*/ 2316 w 3004"/>
                  <a:gd name="T9" fmla="*/ 2092 h 2586"/>
                  <a:gd name="T10" fmla="*/ 2133 w 3004"/>
                  <a:gd name="T11" fmla="*/ 2201 h 2586"/>
                  <a:gd name="T12" fmla="*/ 1961 w 3004"/>
                  <a:gd name="T13" fmla="*/ 2221 h 2586"/>
                  <a:gd name="T14" fmla="*/ 1891 w 3004"/>
                  <a:gd name="T15" fmla="*/ 2294 h 2586"/>
                  <a:gd name="T16" fmla="*/ 1780 w 3004"/>
                  <a:gd name="T17" fmla="*/ 2398 h 2586"/>
                  <a:gd name="T18" fmla="*/ 1670 w 3004"/>
                  <a:gd name="T19" fmla="*/ 2425 h 2586"/>
                  <a:gd name="T20" fmla="*/ 1647 w 3004"/>
                  <a:gd name="T21" fmla="*/ 2382 h 2586"/>
                  <a:gd name="T22" fmla="*/ 1430 w 3004"/>
                  <a:gd name="T23" fmla="*/ 2561 h 2586"/>
                  <a:gd name="T24" fmla="*/ 1183 w 3004"/>
                  <a:gd name="T25" fmla="*/ 2550 h 2586"/>
                  <a:gd name="T26" fmla="*/ 912 w 3004"/>
                  <a:gd name="T27" fmla="*/ 2457 h 2586"/>
                  <a:gd name="T28" fmla="*/ 601 w 3004"/>
                  <a:gd name="T29" fmla="*/ 2318 h 2586"/>
                  <a:gd name="T30" fmla="*/ 427 w 3004"/>
                  <a:gd name="T31" fmla="*/ 2169 h 2586"/>
                  <a:gd name="T32" fmla="*/ 253 w 3004"/>
                  <a:gd name="T33" fmla="*/ 2088 h 2586"/>
                  <a:gd name="T34" fmla="*/ 133 w 3004"/>
                  <a:gd name="T35" fmla="*/ 2012 h 2586"/>
                  <a:gd name="T36" fmla="*/ 113 w 3004"/>
                  <a:gd name="T37" fmla="*/ 1941 h 2586"/>
                  <a:gd name="T38" fmla="*/ 43 w 3004"/>
                  <a:gd name="T39" fmla="*/ 1771 h 2586"/>
                  <a:gd name="T40" fmla="*/ 23 w 3004"/>
                  <a:gd name="T41" fmla="*/ 1629 h 2586"/>
                  <a:gd name="T42" fmla="*/ 44 w 3004"/>
                  <a:gd name="T43" fmla="*/ 1418 h 2586"/>
                  <a:gd name="T44" fmla="*/ 156 w 3004"/>
                  <a:gd name="T45" fmla="*/ 1467 h 2586"/>
                  <a:gd name="T46" fmla="*/ 133 w 3004"/>
                  <a:gd name="T47" fmla="*/ 1552 h 2586"/>
                  <a:gd name="T48" fmla="*/ 148 w 3004"/>
                  <a:gd name="T49" fmla="*/ 1602 h 2586"/>
                  <a:gd name="T50" fmla="*/ 191 w 3004"/>
                  <a:gd name="T51" fmla="*/ 1511 h 2586"/>
                  <a:gd name="T52" fmla="*/ 272 w 3004"/>
                  <a:gd name="T53" fmla="*/ 1577 h 2586"/>
                  <a:gd name="T54" fmla="*/ 318 w 3004"/>
                  <a:gd name="T55" fmla="*/ 1592 h 2586"/>
                  <a:gd name="T56" fmla="*/ 372 w 3004"/>
                  <a:gd name="T57" fmla="*/ 1576 h 2586"/>
                  <a:gd name="T58" fmla="*/ 525 w 3004"/>
                  <a:gd name="T59" fmla="*/ 1759 h 2586"/>
                  <a:gd name="T60" fmla="*/ 517 w 3004"/>
                  <a:gd name="T61" fmla="*/ 1695 h 2586"/>
                  <a:gd name="T62" fmla="*/ 663 w 3004"/>
                  <a:gd name="T63" fmla="*/ 1771 h 2586"/>
                  <a:gd name="T64" fmla="*/ 765 w 3004"/>
                  <a:gd name="T65" fmla="*/ 1752 h 2586"/>
                  <a:gd name="T66" fmla="*/ 457 w 3004"/>
                  <a:gd name="T67" fmla="*/ 1593 h 2586"/>
                  <a:gd name="T68" fmla="*/ 226 w 3004"/>
                  <a:gd name="T69" fmla="*/ 1426 h 2586"/>
                  <a:gd name="T70" fmla="*/ 322 w 3004"/>
                  <a:gd name="T71" fmla="*/ 1308 h 2586"/>
                  <a:gd name="T72" fmla="*/ 659 w 3004"/>
                  <a:gd name="T73" fmla="*/ 925 h 2586"/>
                  <a:gd name="T74" fmla="*/ 955 w 3004"/>
                  <a:gd name="T75" fmla="*/ 552 h 2586"/>
                  <a:gd name="T76" fmla="*/ 1195 w 3004"/>
                  <a:gd name="T77" fmla="*/ 86 h 2586"/>
                  <a:gd name="T78" fmla="*/ 1412 w 3004"/>
                  <a:gd name="T79" fmla="*/ 69 h 2586"/>
                  <a:gd name="T80" fmla="*/ 1505 w 3004"/>
                  <a:gd name="T81" fmla="*/ 159 h 2586"/>
                  <a:gd name="T82" fmla="*/ 1445 w 3004"/>
                  <a:gd name="T83" fmla="*/ 331 h 2586"/>
                  <a:gd name="T84" fmla="*/ 1343 w 3004"/>
                  <a:gd name="T85" fmla="*/ 471 h 2586"/>
                  <a:gd name="T86" fmla="*/ 1365 w 3004"/>
                  <a:gd name="T87" fmla="*/ 548 h 2586"/>
                  <a:gd name="T88" fmla="*/ 1490 w 3004"/>
                  <a:gd name="T89" fmla="*/ 467 h 2586"/>
                  <a:gd name="T90" fmla="*/ 1718 w 3004"/>
                  <a:gd name="T91" fmla="*/ 399 h 2586"/>
                  <a:gd name="T92" fmla="*/ 1835 w 3004"/>
                  <a:gd name="T93" fmla="*/ 488 h 2586"/>
                  <a:gd name="T94" fmla="*/ 1986 w 3004"/>
                  <a:gd name="T95" fmla="*/ 516 h 2586"/>
                  <a:gd name="T96" fmla="*/ 2149 w 3004"/>
                  <a:gd name="T97" fmla="*/ 694 h 2586"/>
                  <a:gd name="T98" fmla="*/ 2134 w 3004"/>
                  <a:gd name="T99" fmla="*/ 819 h 2586"/>
                  <a:gd name="T100" fmla="*/ 2009 w 3004"/>
                  <a:gd name="T101" fmla="*/ 831 h 2586"/>
                  <a:gd name="T102" fmla="*/ 2159 w 3004"/>
                  <a:gd name="T103" fmla="*/ 967 h 2586"/>
                  <a:gd name="T104" fmla="*/ 2362 w 3004"/>
                  <a:gd name="T105" fmla="*/ 946 h 2586"/>
                  <a:gd name="T106" fmla="*/ 2256 w 3004"/>
                  <a:gd name="T107" fmla="*/ 1071 h 2586"/>
                  <a:gd name="T108" fmla="*/ 2186 w 3004"/>
                  <a:gd name="T109" fmla="*/ 1253 h 2586"/>
                  <a:gd name="T110" fmla="*/ 2093 w 3004"/>
                  <a:gd name="T111" fmla="*/ 1382 h 2586"/>
                  <a:gd name="T112" fmla="*/ 2202 w 3004"/>
                  <a:gd name="T113" fmla="*/ 1573 h 2586"/>
                  <a:gd name="T114" fmla="*/ 2393 w 3004"/>
                  <a:gd name="T115" fmla="*/ 1518 h 2586"/>
                  <a:gd name="T116" fmla="*/ 2585 w 3004"/>
                  <a:gd name="T117" fmla="*/ 1470 h 2586"/>
                  <a:gd name="T118" fmla="*/ 2757 w 3004"/>
                  <a:gd name="T119" fmla="*/ 1371 h 2586"/>
                  <a:gd name="T120" fmla="*/ 2939 w 3004"/>
                  <a:gd name="T121" fmla="*/ 1490 h 2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04" h="2586">
                    <a:moveTo>
                      <a:pt x="2989" y="1513"/>
                    </a:moveTo>
                    <a:lnTo>
                      <a:pt x="2993" y="1514"/>
                    </a:lnTo>
                    <a:lnTo>
                      <a:pt x="2998" y="1515"/>
                    </a:lnTo>
                    <a:lnTo>
                      <a:pt x="3004" y="1517"/>
                    </a:lnTo>
                    <a:lnTo>
                      <a:pt x="2994" y="1525"/>
                    </a:lnTo>
                    <a:lnTo>
                      <a:pt x="2985" y="1534"/>
                    </a:lnTo>
                    <a:lnTo>
                      <a:pt x="2975" y="1545"/>
                    </a:lnTo>
                    <a:lnTo>
                      <a:pt x="2969" y="1554"/>
                    </a:lnTo>
                    <a:lnTo>
                      <a:pt x="2962" y="1569"/>
                    </a:lnTo>
                    <a:lnTo>
                      <a:pt x="2954" y="1589"/>
                    </a:lnTo>
                    <a:lnTo>
                      <a:pt x="2947" y="1612"/>
                    </a:lnTo>
                    <a:lnTo>
                      <a:pt x="2940" y="1633"/>
                    </a:lnTo>
                    <a:lnTo>
                      <a:pt x="2934" y="1649"/>
                    </a:lnTo>
                    <a:lnTo>
                      <a:pt x="2927" y="1664"/>
                    </a:lnTo>
                    <a:lnTo>
                      <a:pt x="2919" y="1680"/>
                    </a:lnTo>
                    <a:lnTo>
                      <a:pt x="2911" y="1697"/>
                    </a:lnTo>
                    <a:lnTo>
                      <a:pt x="2903" y="1711"/>
                    </a:lnTo>
                    <a:lnTo>
                      <a:pt x="2893" y="1723"/>
                    </a:lnTo>
                    <a:lnTo>
                      <a:pt x="2882" y="1739"/>
                    </a:lnTo>
                    <a:lnTo>
                      <a:pt x="2869" y="1755"/>
                    </a:lnTo>
                    <a:lnTo>
                      <a:pt x="2857" y="1770"/>
                    </a:lnTo>
                    <a:lnTo>
                      <a:pt x="2847" y="1783"/>
                    </a:lnTo>
                    <a:lnTo>
                      <a:pt x="2842" y="1792"/>
                    </a:lnTo>
                    <a:lnTo>
                      <a:pt x="2835" y="1801"/>
                    </a:lnTo>
                    <a:lnTo>
                      <a:pt x="2830" y="1812"/>
                    </a:lnTo>
                    <a:lnTo>
                      <a:pt x="2827" y="1821"/>
                    </a:lnTo>
                    <a:lnTo>
                      <a:pt x="2830" y="1827"/>
                    </a:lnTo>
                    <a:lnTo>
                      <a:pt x="2835" y="1833"/>
                    </a:lnTo>
                    <a:lnTo>
                      <a:pt x="2841" y="1840"/>
                    </a:lnTo>
                    <a:lnTo>
                      <a:pt x="2845" y="1845"/>
                    </a:lnTo>
                    <a:lnTo>
                      <a:pt x="2846" y="1853"/>
                    </a:lnTo>
                    <a:lnTo>
                      <a:pt x="2847" y="1863"/>
                    </a:lnTo>
                    <a:lnTo>
                      <a:pt x="2847" y="1872"/>
                    </a:lnTo>
                    <a:lnTo>
                      <a:pt x="2846" y="1879"/>
                    </a:lnTo>
                    <a:lnTo>
                      <a:pt x="2839" y="1889"/>
                    </a:lnTo>
                    <a:lnTo>
                      <a:pt x="2827" y="1898"/>
                    </a:lnTo>
                    <a:lnTo>
                      <a:pt x="2814" y="1906"/>
                    </a:lnTo>
                    <a:lnTo>
                      <a:pt x="2803" y="1913"/>
                    </a:lnTo>
                    <a:lnTo>
                      <a:pt x="2787" y="1921"/>
                    </a:lnTo>
                    <a:lnTo>
                      <a:pt x="2767" y="1930"/>
                    </a:lnTo>
                    <a:lnTo>
                      <a:pt x="2744" y="1940"/>
                    </a:lnTo>
                    <a:lnTo>
                      <a:pt x="2723" y="1948"/>
                    </a:lnTo>
                    <a:lnTo>
                      <a:pt x="2705" y="1955"/>
                    </a:lnTo>
                    <a:lnTo>
                      <a:pt x="2688" y="1959"/>
                    </a:lnTo>
                    <a:lnTo>
                      <a:pt x="2667" y="1964"/>
                    </a:lnTo>
                    <a:lnTo>
                      <a:pt x="2647" y="1968"/>
                    </a:lnTo>
                    <a:lnTo>
                      <a:pt x="2629" y="1975"/>
                    </a:lnTo>
                    <a:lnTo>
                      <a:pt x="2618" y="1981"/>
                    </a:lnTo>
                    <a:lnTo>
                      <a:pt x="2603" y="1992"/>
                    </a:lnTo>
                    <a:lnTo>
                      <a:pt x="2590" y="2003"/>
                    </a:lnTo>
                    <a:lnTo>
                      <a:pt x="2578" y="2015"/>
                    </a:lnTo>
                    <a:lnTo>
                      <a:pt x="2568" y="2026"/>
                    </a:lnTo>
                    <a:lnTo>
                      <a:pt x="2564" y="2033"/>
                    </a:lnTo>
                    <a:lnTo>
                      <a:pt x="2562" y="2041"/>
                    </a:lnTo>
                    <a:lnTo>
                      <a:pt x="2559" y="2047"/>
                    </a:lnTo>
                    <a:lnTo>
                      <a:pt x="2555" y="2058"/>
                    </a:lnTo>
                    <a:lnTo>
                      <a:pt x="2551" y="2070"/>
                    </a:lnTo>
                    <a:lnTo>
                      <a:pt x="2548" y="2082"/>
                    </a:lnTo>
                    <a:lnTo>
                      <a:pt x="2547" y="2093"/>
                    </a:lnTo>
                    <a:lnTo>
                      <a:pt x="2550" y="2105"/>
                    </a:lnTo>
                    <a:lnTo>
                      <a:pt x="2555" y="2119"/>
                    </a:lnTo>
                    <a:lnTo>
                      <a:pt x="2543" y="2119"/>
                    </a:lnTo>
                    <a:lnTo>
                      <a:pt x="2529" y="2118"/>
                    </a:lnTo>
                    <a:lnTo>
                      <a:pt x="2519" y="2116"/>
                    </a:lnTo>
                    <a:lnTo>
                      <a:pt x="2513" y="2116"/>
                    </a:lnTo>
                    <a:lnTo>
                      <a:pt x="2508" y="2116"/>
                    </a:lnTo>
                    <a:lnTo>
                      <a:pt x="2502" y="2115"/>
                    </a:lnTo>
                    <a:lnTo>
                      <a:pt x="2497" y="2115"/>
                    </a:lnTo>
                    <a:lnTo>
                      <a:pt x="2490" y="2109"/>
                    </a:lnTo>
                    <a:lnTo>
                      <a:pt x="2482" y="2104"/>
                    </a:lnTo>
                    <a:lnTo>
                      <a:pt x="2474" y="2100"/>
                    </a:lnTo>
                    <a:lnTo>
                      <a:pt x="2465" y="2097"/>
                    </a:lnTo>
                    <a:lnTo>
                      <a:pt x="2453" y="2096"/>
                    </a:lnTo>
                    <a:lnTo>
                      <a:pt x="2442" y="2096"/>
                    </a:lnTo>
                    <a:lnTo>
                      <a:pt x="2430" y="2096"/>
                    </a:lnTo>
                    <a:lnTo>
                      <a:pt x="2416" y="2096"/>
                    </a:lnTo>
                    <a:lnTo>
                      <a:pt x="2404" y="2096"/>
                    </a:lnTo>
                    <a:lnTo>
                      <a:pt x="2396" y="2093"/>
                    </a:lnTo>
                    <a:lnTo>
                      <a:pt x="2386" y="2088"/>
                    </a:lnTo>
                    <a:lnTo>
                      <a:pt x="2377" y="2085"/>
                    </a:lnTo>
                    <a:lnTo>
                      <a:pt x="2366" y="2084"/>
                    </a:lnTo>
                    <a:lnTo>
                      <a:pt x="2353" y="2085"/>
                    </a:lnTo>
                    <a:lnTo>
                      <a:pt x="2339" y="2087"/>
                    </a:lnTo>
                    <a:lnTo>
                      <a:pt x="2327" y="2088"/>
                    </a:lnTo>
                    <a:lnTo>
                      <a:pt x="2316" y="2092"/>
                    </a:lnTo>
                    <a:lnTo>
                      <a:pt x="2303" y="2097"/>
                    </a:lnTo>
                    <a:lnTo>
                      <a:pt x="2292" y="2104"/>
                    </a:lnTo>
                    <a:lnTo>
                      <a:pt x="2284" y="2109"/>
                    </a:lnTo>
                    <a:lnTo>
                      <a:pt x="2276" y="2118"/>
                    </a:lnTo>
                    <a:lnTo>
                      <a:pt x="2268" y="2124"/>
                    </a:lnTo>
                    <a:lnTo>
                      <a:pt x="2258" y="2130"/>
                    </a:lnTo>
                    <a:lnTo>
                      <a:pt x="2246" y="2135"/>
                    </a:lnTo>
                    <a:lnTo>
                      <a:pt x="2236" y="2142"/>
                    </a:lnTo>
                    <a:lnTo>
                      <a:pt x="2227" y="2149"/>
                    </a:lnTo>
                    <a:lnTo>
                      <a:pt x="2217" y="2158"/>
                    </a:lnTo>
                    <a:lnTo>
                      <a:pt x="2207" y="2165"/>
                    </a:lnTo>
                    <a:lnTo>
                      <a:pt x="2198" y="2170"/>
                    </a:lnTo>
                    <a:lnTo>
                      <a:pt x="2184" y="2175"/>
                    </a:lnTo>
                    <a:lnTo>
                      <a:pt x="2174" y="2179"/>
                    </a:lnTo>
                    <a:lnTo>
                      <a:pt x="2160" y="2186"/>
                    </a:lnTo>
                    <a:lnTo>
                      <a:pt x="2145" y="2194"/>
                    </a:lnTo>
                    <a:lnTo>
                      <a:pt x="2133" y="2201"/>
                    </a:lnTo>
                    <a:lnTo>
                      <a:pt x="2125" y="2206"/>
                    </a:lnTo>
                    <a:lnTo>
                      <a:pt x="2114" y="2213"/>
                    </a:lnTo>
                    <a:lnTo>
                      <a:pt x="2105" y="2217"/>
                    </a:lnTo>
                    <a:lnTo>
                      <a:pt x="2093" y="2217"/>
                    </a:lnTo>
                    <a:lnTo>
                      <a:pt x="2078" y="2216"/>
                    </a:lnTo>
                    <a:lnTo>
                      <a:pt x="2064" y="2213"/>
                    </a:lnTo>
                    <a:lnTo>
                      <a:pt x="2052" y="2210"/>
                    </a:lnTo>
                    <a:lnTo>
                      <a:pt x="2044" y="2208"/>
                    </a:lnTo>
                    <a:lnTo>
                      <a:pt x="2036" y="2204"/>
                    </a:lnTo>
                    <a:lnTo>
                      <a:pt x="2027" y="2201"/>
                    </a:lnTo>
                    <a:lnTo>
                      <a:pt x="2019" y="2200"/>
                    </a:lnTo>
                    <a:lnTo>
                      <a:pt x="2011" y="2202"/>
                    </a:lnTo>
                    <a:lnTo>
                      <a:pt x="2001" y="2209"/>
                    </a:lnTo>
                    <a:lnTo>
                      <a:pt x="1992" y="2215"/>
                    </a:lnTo>
                    <a:lnTo>
                      <a:pt x="1984" y="2220"/>
                    </a:lnTo>
                    <a:lnTo>
                      <a:pt x="1973" y="2221"/>
                    </a:lnTo>
                    <a:lnTo>
                      <a:pt x="1961" y="2221"/>
                    </a:lnTo>
                    <a:lnTo>
                      <a:pt x="1951" y="2224"/>
                    </a:lnTo>
                    <a:lnTo>
                      <a:pt x="1949" y="2227"/>
                    </a:lnTo>
                    <a:lnTo>
                      <a:pt x="1946" y="2229"/>
                    </a:lnTo>
                    <a:lnTo>
                      <a:pt x="1943" y="2232"/>
                    </a:lnTo>
                    <a:lnTo>
                      <a:pt x="1940" y="2236"/>
                    </a:lnTo>
                    <a:lnTo>
                      <a:pt x="1935" y="2243"/>
                    </a:lnTo>
                    <a:lnTo>
                      <a:pt x="1930" y="2251"/>
                    </a:lnTo>
                    <a:lnTo>
                      <a:pt x="1923" y="2258"/>
                    </a:lnTo>
                    <a:lnTo>
                      <a:pt x="1920" y="2258"/>
                    </a:lnTo>
                    <a:lnTo>
                      <a:pt x="1918" y="2259"/>
                    </a:lnTo>
                    <a:lnTo>
                      <a:pt x="1913" y="2259"/>
                    </a:lnTo>
                    <a:lnTo>
                      <a:pt x="1911" y="2260"/>
                    </a:lnTo>
                    <a:lnTo>
                      <a:pt x="1908" y="2262"/>
                    </a:lnTo>
                    <a:lnTo>
                      <a:pt x="1903" y="2268"/>
                    </a:lnTo>
                    <a:lnTo>
                      <a:pt x="1896" y="2278"/>
                    </a:lnTo>
                    <a:lnTo>
                      <a:pt x="1892" y="2286"/>
                    </a:lnTo>
                    <a:lnTo>
                      <a:pt x="1891" y="2294"/>
                    </a:lnTo>
                    <a:lnTo>
                      <a:pt x="1888" y="2305"/>
                    </a:lnTo>
                    <a:lnTo>
                      <a:pt x="1885" y="2314"/>
                    </a:lnTo>
                    <a:lnTo>
                      <a:pt x="1885" y="2316"/>
                    </a:lnTo>
                    <a:lnTo>
                      <a:pt x="1882" y="2318"/>
                    </a:lnTo>
                    <a:lnTo>
                      <a:pt x="1881" y="2321"/>
                    </a:lnTo>
                    <a:lnTo>
                      <a:pt x="1880" y="2321"/>
                    </a:lnTo>
                    <a:lnTo>
                      <a:pt x="1873" y="2324"/>
                    </a:lnTo>
                    <a:lnTo>
                      <a:pt x="1866" y="2329"/>
                    </a:lnTo>
                    <a:lnTo>
                      <a:pt x="1860" y="2336"/>
                    </a:lnTo>
                    <a:lnTo>
                      <a:pt x="1853" y="2341"/>
                    </a:lnTo>
                    <a:lnTo>
                      <a:pt x="1845" y="2351"/>
                    </a:lnTo>
                    <a:lnTo>
                      <a:pt x="1834" y="2363"/>
                    </a:lnTo>
                    <a:lnTo>
                      <a:pt x="1825" y="2371"/>
                    </a:lnTo>
                    <a:lnTo>
                      <a:pt x="1814" y="2379"/>
                    </a:lnTo>
                    <a:lnTo>
                      <a:pt x="1802" y="2387"/>
                    </a:lnTo>
                    <a:lnTo>
                      <a:pt x="1791" y="2392"/>
                    </a:lnTo>
                    <a:lnTo>
                      <a:pt x="1780" y="2398"/>
                    </a:lnTo>
                    <a:lnTo>
                      <a:pt x="1768" y="2402"/>
                    </a:lnTo>
                    <a:lnTo>
                      <a:pt x="1758" y="2407"/>
                    </a:lnTo>
                    <a:lnTo>
                      <a:pt x="1749" y="2417"/>
                    </a:lnTo>
                    <a:lnTo>
                      <a:pt x="1740" y="2430"/>
                    </a:lnTo>
                    <a:lnTo>
                      <a:pt x="1730" y="2441"/>
                    </a:lnTo>
                    <a:lnTo>
                      <a:pt x="1725" y="2448"/>
                    </a:lnTo>
                    <a:lnTo>
                      <a:pt x="1718" y="2456"/>
                    </a:lnTo>
                    <a:lnTo>
                      <a:pt x="1711" y="2462"/>
                    </a:lnTo>
                    <a:lnTo>
                      <a:pt x="1705" y="2466"/>
                    </a:lnTo>
                    <a:lnTo>
                      <a:pt x="1697" y="2466"/>
                    </a:lnTo>
                    <a:lnTo>
                      <a:pt x="1686" y="2465"/>
                    </a:lnTo>
                    <a:lnTo>
                      <a:pt x="1676" y="2461"/>
                    </a:lnTo>
                    <a:lnTo>
                      <a:pt x="1670" y="2456"/>
                    </a:lnTo>
                    <a:lnTo>
                      <a:pt x="1668" y="2449"/>
                    </a:lnTo>
                    <a:lnTo>
                      <a:pt x="1667" y="2441"/>
                    </a:lnTo>
                    <a:lnTo>
                      <a:pt x="1668" y="2431"/>
                    </a:lnTo>
                    <a:lnTo>
                      <a:pt x="1670" y="2425"/>
                    </a:lnTo>
                    <a:lnTo>
                      <a:pt x="1672" y="2423"/>
                    </a:lnTo>
                    <a:lnTo>
                      <a:pt x="1676" y="2423"/>
                    </a:lnTo>
                    <a:lnTo>
                      <a:pt x="1679" y="2422"/>
                    </a:lnTo>
                    <a:lnTo>
                      <a:pt x="1683" y="2422"/>
                    </a:lnTo>
                    <a:lnTo>
                      <a:pt x="1687" y="2421"/>
                    </a:lnTo>
                    <a:lnTo>
                      <a:pt x="1688" y="2419"/>
                    </a:lnTo>
                    <a:lnTo>
                      <a:pt x="1692" y="2413"/>
                    </a:lnTo>
                    <a:lnTo>
                      <a:pt x="1695" y="2402"/>
                    </a:lnTo>
                    <a:lnTo>
                      <a:pt x="1695" y="2394"/>
                    </a:lnTo>
                    <a:lnTo>
                      <a:pt x="1694" y="2384"/>
                    </a:lnTo>
                    <a:lnTo>
                      <a:pt x="1691" y="2373"/>
                    </a:lnTo>
                    <a:lnTo>
                      <a:pt x="1686" y="2367"/>
                    </a:lnTo>
                    <a:lnTo>
                      <a:pt x="1679" y="2364"/>
                    </a:lnTo>
                    <a:lnTo>
                      <a:pt x="1670" y="2363"/>
                    </a:lnTo>
                    <a:lnTo>
                      <a:pt x="1661" y="2364"/>
                    </a:lnTo>
                    <a:lnTo>
                      <a:pt x="1653" y="2371"/>
                    </a:lnTo>
                    <a:lnTo>
                      <a:pt x="1647" y="2382"/>
                    </a:lnTo>
                    <a:lnTo>
                      <a:pt x="1640" y="2391"/>
                    </a:lnTo>
                    <a:lnTo>
                      <a:pt x="1632" y="2400"/>
                    </a:lnTo>
                    <a:lnTo>
                      <a:pt x="1624" y="2413"/>
                    </a:lnTo>
                    <a:lnTo>
                      <a:pt x="1616" y="2422"/>
                    </a:lnTo>
                    <a:lnTo>
                      <a:pt x="1605" y="2429"/>
                    </a:lnTo>
                    <a:lnTo>
                      <a:pt x="1590" y="2437"/>
                    </a:lnTo>
                    <a:lnTo>
                      <a:pt x="1577" y="2444"/>
                    </a:lnTo>
                    <a:lnTo>
                      <a:pt x="1564" y="2450"/>
                    </a:lnTo>
                    <a:lnTo>
                      <a:pt x="1552" y="2461"/>
                    </a:lnTo>
                    <a:lnTo>
                      <a:pt x="1537" y="2476"/>
                    </a:lnTo>
                    <a:lnTo>
                      <a:pt x="1521" y="2491"/>
                    </a:lnTo>
                    <a:lnTo>
                      <a:pt x="1506" y="2504"/>
                    </a:lnTo>
                    <a:lnTo>
                      <a:pt x="1494" y="2516"/>
                    </a:lnTo>
                    <a:lnTo>
                      <a:pt x="1481" y="2526"/>
                    </a:lnTo>
                    <a:lnTo>
                      <a:pt x="1465" y="2538"/>
                    </a:lnTo>
                    <a:lnTo>
                      <a:pt x="1446" y="2550"/>
                    </a:lnTo>
                    <a:lnTo>
                      <a:pt x="1430" y="2561"/>
                    </a:lnTo>
                    <a:lnTo>
                      <a:pt x="1414" y="2567"/>
                    </a:lnTo>
                    <a:lnTo>
                      <a:pt x="1396" y="2574"/>
                    </a:lnTo>
                    <a:lnTo>
                      <a:pt x="1374" y="2580"/>
                    </a:lnTo>
                    <a:lnTo>
                      <a:pt x="1352" y="2584"/>
                    </a:lnTo>
                    <a:lnTo>
                      <a:pt x="1333" y="2586"/>
                    </a:lnTo>
                    <a:lnTo>
                      <a:pt x="1316" y="2586"/>
                    </a:lnTo>
                    <a:lnTo>
                      <a:pt x="1299" y="2586"/>
                    </a:lnTo>
                    <a:lnTo>
                      <a:pt x="1280" y="2585"/>
                    </a:lnTo>
                    <a:lnTo>
                      <a:pt x="1264" y="2584"/>
                    </a:lnTo>
                    <a:lnTo>
                      <a:pt x="1254" y="2582"/>
                    </a:lnTo>
                    <a:lnTo>
                      <a:pt x="1241" y="2581"/>
                    </a:lnTo>
                    <a:lnTo>
                      <a:pt x="1229" y="2580"/>
                    </a:lnTo>
                    <a:lnTo>
                      <a:pt x="1218" y="2577"/>
                    </a:lnTo>
                    <a:lnTo>
                      <a:pt x="1210" y="2572"/>
                    </a:lnTo>
                    <a:lnTo>
                      <a:pt x="1201" y="2563"/>
                    </a:lnTo>
                    <a:lnTo>
                      <a:pt x="1192" y="2555"/>
                    </a:lnTo>
                    <a:lnTo>
                      <a:pt x="1183" y="2550"/>
                    </a:lnTo>
                    <a:lnTo>
                      <a:pt x="1170" y="2543"/>
                    </a:lnTo>
                    <a:lnTo>
                      <a:pt x="1152" y="2535"/>
                    </a:lnTo>
                    <a:lnTo>
                      <a:pt x="1135" y="2528"/>
                    </a:lnTo>
                    <a:lnTo>
                      <a:pt x="1118" y="2524"/>
                    </a:lnTo>
                    <a:lnTo>
                      <a:pt x="1102" y="2522"/>
                    </a:lnTo>
                    <a:lnTo>
                      <a:pt x="1081" y="2519"/>
                    </a:lnTo>
                    <a:lnTo>
                      <a:pt x="1059" y="2518"/>
                    </a:lnTo>
                    <a:lnTo>
                      <a:pt x="1038" y="2516"/>
                    </a:lnTo>
                    <a:lnTo>
                      <a:pt x="1020" y="2514"/>
                    </a:lnTo>
                    <a:lnTo>
                      <a:pt x="1008" y="2511"/>
                    </a:lnTo>
                    <a:lnTo>
                      <a:pt x="993" y="2508"/>
                    </a:lnTo>
                    <a:lnTo>
                      <a:pt x="978" y="2504"/>
                    </a:lnTo>
                    <a:lnTo>
                      <a:pt x="966" y="2500"/>
                    </a:lnTo>
                    <a:lnTo>
                      <a:pt x="954" y="2492"/>
                    </a:lnTo>
                    <a:lnTo>
                      <a:pt x="940" y="2481"/>
                    </a:lnTo>
                    <a:lnTo>
                      <a:pt x="926" y="2469"/>
                    </a:lnTo>
                    <a:lnTo>
                      <a:pt x="912" y="2457"/>
                    </a:lnTo>
                    <a:lnTo>
                      <a:pt x="900" y="2449"/>
                    </a:lnTo>
                    <a:lnTo>
                      <a:pt x="884" y="2439"/>
                    </a:lnTo>
                    <a:lnTo>
                      <a:pt x="862" y="2430"/>
                    </a:lnTo>
                    <a:lnTo>
                      <a:pt x="839" y="2419"/>
                    </a:lnTo>
                    <a:lnTo>
                      <a:pt x="818" y="2410"/>
                    </a:lnTo>
                    <a:lnTo>
                      <a:pt x="799" y="2402"/>
                    </a:lnTo>
                    <a:lnTo>
                      <a:pt x="783" y="2394"/>
                    </a:lnTo>
                    <a:lnTo>
                      <a:pt x="764" y="2384"/>
                    </a:lnTo>
                    <a:lnTo>
                      <a:pt x="744" y="2375"/>
                    </a:lnTo>
                    <a:lnTo>
                      <a:pt x="726" y="2367"/>
                    </a:lnTo>
                    <a:lnTo>
                      <a:pt x="710" y="2360"/>
                    </a:lnTo>
                    <a:lnTo>
                      <a:pt x="690" y="2353"/>
                    </a:lnTo>
                    <a:lnTo>
                      <a:pt x="668" y="2347"/>
                    </a:lnTo>
                    <a:lnTo>
                      <a:pt x="648" y="2340"/>
                    </a:lnTo>
                    <a:lnTo>
                      <a:pt x="631" y="2333"/>
                    </a:lnTo>
                    <a:lnTo>
                      <a:pt x="617" y="2326"/>
                    </a:lnTo>
                    <a:lnTo>
                      <a:pt x="601" y="2318"/>
                    </a:lnTo>
                    <a:lnTo>
                      <a:pt x="586" y="2310"/>
                    </a:lnTo>
                    <a:lnTo>
                      <a:pt x="574" y="2301"/>
                    </a:lnTo>
                    <a:lnTo>
                      <a:pt x="566" y="2287"/>
                    </a:lnTo>
                    <a:lnTo>
                      <a:pt x="558" y="2270"/>
                    </a:lnTo>
                    <a:lnTo>
                      <a:pt x="551" y="2251"/>
                    </a:lnTo>
                    <a:lnTo>
                      <a:pt x="543" y="2236"/>
                    </a:lnTo>
                    <a:lnTo>
                      <a:pt x="536" y="2225"/>
                    </a:lnTo>
                    <a:lnTo>
                      <a:pt x="527" y="2212"/>
                    </a:lnTo>
                    <a:lnTo>
                      <a:pt x="517" y="2201"/>
                    </a:lnTo>
                    <a:lnTo>
                      <a:pt x="507" y="2193"/>
                    </a:lnTo>
                    <a:lnTo>
                      <a:pt x="497" y="2190"/>
                    </a:lnTo>
                    <a:lnTo>
                      <a:pt x="484" y="2192"/>
                    </a:lnTo>
                    <a:lnTo>
                      <a:pt x="470" y="2192"/>
                    </a:lnTo>
                    <a:lnTo>
                      <a:pt x="459" y="2190"/>
                    </a:lnTo>
                    <a:lnTo>
                      <a:pt x="450" y="2185"/>
                    </a:lnTo>
                    <a:lnTo>
                      <a:pt x="438" y="2178"/>
                    </a:lnTo>
                    <a:lnTo>
                      <a:pt x="427" y="2169"/>
                    </a:lnTo>
                    <a:lnTo>
                      <a:pt x="418" y="2162"/>
                    </a:lnTo>
                    <a:lnTo>
                      <a:pt x="410" y="2153"/>
                    </a:lnTo>
                    <a:lnTo>
                      <a:pt x="400" y="2140"/>
                    </a:lnTo>
                    <a:lnTo>
                      <a:pt x="389" y="2128"/>
                    </a:lnTo>
                    <a:lnTo>
                      <a:pt x="380" y="2119"/>
                    </a:lnTo>
                    <a:lnTo>
                      <a:pt x="370" y="2111"/>
                    </a:lnTo>
                    <a:lnTo>
                      <a:pt x="357" y="2103"/>
                    </a:lnTo>
                    <a:lnTo>
                      <a:pt x="345" y="2096"/>
                    </a:lnTo>
                    <a:lnTo>
                      <a:pt x="335" y="2091"/>
                    </a:lnTo>
                    <a:lnTo>
                      <a:pt x="323" y="2085"/>
                    </a:lnTo>
                    <a:lnTo>
                      <a:pt x="313" y="2082"/>
                    </a:lnTo>
                    <a:lnTo>
                      <a:pt x="304" y="2084"/>
                    </a:lnTo>
                    <a:lnTo>
                      <a:pt x="294" y="2087"/>
                    </a:lnTo>
                    <a:lnTo>
                      <a:pt x="283" y="2091"/>
                    </a:lnTo>
                    <a:lnTo>
                      <a:pt x="273" y="2092"/>
                    </a:lnTo>
                    <a:lnTo>
                      <a:pt x="264" y="2091"/>
                    </a:lnTo>
                    <a:lnTo>
                      <a:pt x="253" y="2088"/>
                    </a:lnTo>
                    <a:lnTo>
                      <a:pt x="244" y="2084"/>
                    </a:lnTo>
                    <a:lnTo>
                      <a:pt x="236" y="2078"/>
                    </a:lnTo>
                    <a:lnTo>
                      <a:pt x="228" y="2069"/>
                    </a:lnTo>
                    <a:lnTo>
                      <a:pt x="218" y="2064"/>
                    </a:lnTo>
                    <a:lnTo>
                      <a:pt x="210" y="2061"/>
                    </a:lnTo>
                    <a:lnTo>
                      <a:pt x="198" y="2058"/>
                    </a:lnTo>
                    <a:lnTo>
                      <a:pt x="189" y="2056"/>
                    </a:lnTo>
                    <a:lnTo>
                      <a:pt x="186" y="2053"/>
                    </a:lnTo>
                    <a:lnTo>
                      <a:pt x="180" y="2050"/>
                    </a:lnTo>
                    <a:lnTo>
                      <a:pt x="176" y="2046"/>
                    </a:lnTo>
                    <a:lnTo>
                      <a:pt x="172" y="2042"/>
                    </a:lnTo>
                    <a:lnTo>
                      <a:pt x="168" y="2039"/>
                    </a:lnTo>
                    <a:lnTo>
                      <a:pt x="164" y="2031"/>
                    </a:lnTo>
                    <a:lnTo>
                      <a:pt x="160" y="2022"/>
                    </a:lnTo>
                    <a:lnTo>
                      <a:pt x="155" y="2015"/>
                    </a:lnTo>
                    <a:lnTo>
                      <a:pt x="145" y="2012"/>
                    </a:lnTo>
                    <a:lnTo>
                      <a:pt x="133" y="2012"/>
                    </a:lnTo>
                    <a:lnTo>
                      <a:pt x="122" y="2012"/>
                    </a:lnTo>
                    <a:lnTo>
                      <a:pt x="116" y="2015"/>
                    </a:lnTo>
                    <a:lnTo>
                      <a:pt x="106" y="2019"/>
                    </a:lnTo>
                    <a:lnTo>
                      <a:pt x="98" y="2022"/>
                    </a:lnTo>
                    <a:lnTo>
                      <a:pt x="90" y="2022"/>
                    </a:lnTo>
                    <a:lnTo>
                      <a:pt x="86" y="2018"/>
                    </a:lnTo>
                    <a:lnTo>
                      <a:pt x="81" y="2010"/>
                    </a:lnTo>
                    <a:lnTo>
                      <a:pt x="78" y="2002"/>
                    </a:lnTo>
                    <a:lnTo>
                      <a:pt x="78" y="1995"/>
                    </a:lnTo>
                    <a:lnTo>
                      <a:pt x="83" y="1991"/>
                    </a:lnTo>
                    <a:lnTo>
                      <a:pt x="91" y="1988"/>
                    </a:lnTo>
                    <a:lnTo>
                      <a:pt x="100" y="1986"/>
                    </a:lnTo>
                    <a:lnTo>
                      <a:pt x="105" y="1981"/>
                    </a:lnTo>
                    <a:lnTo>
                      <a:pt x="109" y="1972"/>
                    </a:lnTo>
                    <a:lnTo>
                      <a:pt x="112" y="1960"/>
                    </a:lnTo>
                    <a:lnTo>
                      <a:pt x="112" y="1949"/>
                    </a:lnTo>
                    <a:lnTo>
                      <a:pt x="113" y="1941"/>
                    </a:lnTo>
                    <a:lnTo>
                      <a:pt x="116" y="1930"/>
                    </a:lnTo>
                    <a:lnTo>
                      <a:pt x="117" y="1918"/>
                    </a:lnTo>
                    <a:lnTo>
                      <a:pt x="116" y="1909"/>
                    </a:lnTo>
                    <a:lnTo>
                      <a:pt x="113" y="1901"/>
                    </a:lnTo>
                    <a:lnTo>
                      <a:pt x="108" y="1897"/>
                    </a:lnTo>
                    <a:lnTo>
                      <a:pt x="100" y="1894"/>
                    </a:lnTo>
                    <a:lnTo>
                      <a:pt x="90" y="1891"/>
                    </a:lnTo>
                    <a:lnTo>
                      <a:pt x="83" y="1889"/>
                    </a:lnTo>
                    <a:lnTo>
                      <a:pt x="75" y="1879"/>
                    </a:lnTo>
                    <a:lnTo>
                      <a:pt x="66" y="1866"/>
                    </a:lnTo>
                    <a:lnTo>
                      <a:pt x="56" y="1849"/>
                    </a:lnTo>
                    <a:lnTo>
                      <a:pt x="48" y="1835"/>
                    </a:lnTo>
                    <a:lnTo>
                      <a:pt x="43" y="1823"/>
                    </a:lnTo>
                    <a:lnTo>
                      <a:pt x="40" y="1810"/>
                    </a:lnTo>
                    <a:lnTo>
                      <a:pt x="39" y="1794"/>
                    </a:lnTo>
                    <a:lnTo>
                      <a:pt x="39" y="1782"/>
                    </a:lnTo>
                    <a:lnTo>
                      <a:pt x="43" y="1771"/>
                    </a:lnTo>
                    <a:lnTo>
                      <a:pt x="50" y="1759"/>
                    </a:lnTo>
                    <a:lnTo>
                      <a:pt x="56" y="1747"/>
                    </a:lnTo>
                    <a:lnTo>
                      <a:pt x="60" y="1736"/>
                    </a:lnTo>
                    <a:lnTo>
                      <a:pt x="65" y="1727"/>
                    </a:lnTo>
                    <a:lnTo>
                      <a:pt x="70" y="1716"/>
                    </a:lnTo>
                    <a:lnTo>
                      <a:pt x="74" y="1704"/>
                    </a:lnTo>
                    <a:lnTo>
                      <a:pt x="77" y="1693"/>
                    </a:lnTo>
                    <a:lnTo>
                      <a:pt x="75" y="1684"/>
                    </a:lnTo>
                    <a:lnTo>
                      <a:pt x="70" y="1678"/>
                    </a:lnTo>
                    <a:lnTo>
                      <a:pt x="62" y="1674"/>
                    </a:lnTo>
                    <a:lnTo>
                      <a:pt x="50" y="1672"/>
                    </a:lnTo>
                    <a:lnTo>
                      <a:pt x="39" y="1669"/>
                    </a:lnTo>
                    <a:lnTo>
                      <a:pt x="30" y="1665"/>
                    </a:lnTo>
                    <a:lnTo>
                      <a:pt x="23" y="1659"/>
                    </a:lnTo>
                    <a:lnTo>
                      <a:pt x="21" y="1651"/>
                    </a:lnTo>
                    <a:lnTo>
                      <a:pt x="21" y="1639"/>
                    </a:lnTo>
                    <a:lnTo>
                      <a:pt x="23" y="1629"/>
                    </a:lnTo>
                    <a:lnTo>
                      <a:pt x="23" y="1619"/>
                    </a:lnTo>
                    <a:lnTo>
                      <a:pt x="23" y="1606"/>
                    </a:lnTo>
                    <a:lnTo>
                      <a:pt x="20" y="1589"/>
                    </a:lnTo>
                    <a:lnTo>
                      <a:pt x="17" y="1575"/>
                    </a:lnTo>
                    <a:lnTo>
                      <a:pt x="15" y="1561"/>
                    </a:lnTo>
                    <a:lnTo>
                      <a:pt x="12" y="1552"/>
                    </a:lnTo>
                    <a:lnTo>
                      <a:pt x="7" y="1541"/>
                    </a:lnTo>
                    <a:lnTo>
                      <a:pt x="3" y="1529"/>
                    </a:lnTo>
                    <a:lnTo>
                      <a:pt x="0" y="1519"/>
                    </a:lnTo>
                    <a:lnTo>
                      <a:pt x="3" y="1505"/>
                    </a:lnTo>
                    <a:lnTo>
                      <a:pt x="7" y="1487"/>
                    </a:lnTo>
                    <a:lnTo>
                      <a:pt x="13" y="1470"/>
                    </a:lnTo>
                    <a:lnTo>
                      <a:pt x="19" y="1456"/>
                    </a:lnTo>
                    <a:lnTo>
                      <a:pt x="24" y="1447"/>
                    </a:lnTo>
                    <a:lnTo>
                      <a:pt x="31" y="1436"/>
                    </a:lnTo>
                    <a:lnTo>
                      <a:pt x="38" y="1425"/>
                    </a:lnTo>
                    <a:lnTo>
                      <a:pt x="44" y="1418"/>
                    </a:lnTo>
                    <a:lnTo>
                      <a:pt x="55" y="1413"/>
                    </a:lnTo>
                    <a:lnTo>
                      <a:pt x="67" y="1408"/>
                    </a:lnTo>
                    <a:lnTo>
                      <a:pt x="81" y="1404"/>
                    </a:lnTo>
                    <a:lnTo>
                      <a:pt x="91" y="1402"/>
                    </a:lnTo>
                    <a:lnTo>
                      <a:pt x="105" y="1405"/>
                    </a:lnTo>
                    <a:lnTo>
                      <a:pt x="118" y="1410"/>
                    </a:lnTo>
                    <a:lnTo>
                      <a:pt x="132" y="1418"/>
                    </a:lnTo>
                    <a:lnTo>
                      <a:pt x="143" y="1425"/>
                    </a:lnTo>
                    <a:lnTo>
                      <a:pt x="147" y="1428"/>
                    </a:lnTo>
                    <a:lnTo>
                      <a:pt x="151" y="1430"/>
                    </a:lnTo>
                    <a:lnTo>
                      <a:pt x="155" y="1435"/>
                    </a:lnTo>
                    <a:lnTo>
                      <a:pt x="159" y="1437"/>
                    </a:lnTo>
                    <a:lnTo>
                      <a:pt x="162" y="1441"/>
                    </a:lnTo>
                    <a:lnTo>
                      <a:pt x="163" y="1445"/>
                    </a:lnTo>
                    <a:lnTo>
                      <a:pt x="163" y="1452"/>
                    </a:lnTo>
                    <a:lnTo>
                      <a:pt x="162" y="1461"/>
                    </a:lnTo>
                    <a:lnTo>
                      <a:pt x="156" y="1467"/>
                    </a:lnTo>
                    <a:lnTo>
                      <a:pt x="152" y="1468"/>
                    </a:lnTo>
                    <a:lnTo>
                      <a:pt x="147" y="1467"/>
                    </a:lnTo>
                    <a:lnTo>
                      <a:pt x="140" y="1467"/>
                    </a:lnTo>
                    <a:lnTo>
                      <a:pt x="135" y="1467"/>
                    </a:lnTo>
                    <a:lnTo>
                      <a:pt x="133" y="1468"/>
                    </a:lnTo>
                    <a:lnTo>
                      <a:pt x="131" y="1472"/>
                    </a:lnTo>
                    <a:lnTo>
                      <a:pt x="128" y="1475"/>
                    </a:lnTo>
                    <a:lnTo>
                      <a:pt x="127" y="1478"/>
                    </a:lnTo>
                    <a:lnTo>
                      <a:pt x="127" y="1488"/>
                    </a:lnTo>
                    <a:lnTo>
                      <a:pt x="128" y="1501"/>
                    </a:lnTo>
                    <a:lnTo>
                      <a:pt x="129" y="1511"/>
                    </a:lnTo>
                    <a:lnTo>
                      <a:pt x="133" y="1517"/>
                    </a:lnTo>
                    <a:lnTo>
                      <a:pt x="139" y="1523"/>
                    </a:lnTo>
                    <a:lnTo>
                      <a:pt x="143" y="1530"/>
                    </a:lnTo>
                    <a:lnTo>
                      <a:pt x="144" y="1536"/>
                    </a:lnTo>
                    <a:lnTo>
                      <a:pt x="141" y="1544"/>
                    </a:lnTo>
                    <a:lnTo>
                      <a:pt x="133" y="1552"/>
                    </a:lnTo>
                    <a:lnTo>
                      <a:pt x="127" y="1558"/>
                    </a:lnTo>
                    <a:lnTo>
                      <a:pt x="125" y="1561"/>
                    </a:lnTo>
                    <a:lnTo>
                      <a:pt x="121" y="1565"/>
                    </a:lnTo>
                    <a:lnTo>
                      <a:pt x="117" y="1568"/>
                    </a:lnTo>
                    <a:lnTo>
                      <a:pt x="114" y="1572"/>
                    </a:lnTo>
                    <a:lnTo>
                      <a:pt x="112" y="1576"/>
                    </a:lnTo>
                    <a:lnTo>
                      <a:pt x="109" y="1579"/>
                    </a:lnTo>
                    <a:lnTo>
                      <a:pt x="109" y="1581"/>
                    </a:lnTo>
                    <a:lnTo>
                      <a:pt x="109" y="1585"/>
                    </a:lnTo>
                    <a:lnTo>
                      <a:pt x="109" y="1589"/>
                    </a:lnTo>
                    <a:lnTo>
                      <a:pt x="109" y="1593"/>
                    </a:lnTo>
                    <a:lnTo>
                      <a:pt x="109" y="1596"/>
                    </a:lnTo>
                    <a:lnTo>
                      <a:pt x="110" y="1599"/>
                    </a:lnTo>
                    <a:lnTo>
                      <a:pt x="118" y="1602"/>
                    </a:lnTo>
                    <a:lnTo>
                      <a:pt x="129" y="1602"/>
                    </a:lnTo>
                    <a:lnTo>
                      <a:pt x="140" y="1602"/>
                    </a:lnTo>
                    <a:lnTo>
                      <a:pt x="148" y="1602"/>
                    </a:lnTo>
                    <a:lnTo>
                      <a:pt x="158" y="1604"/>
                    </a:lnTo>
                    <a:lnTo>
                      <a:pt x="166" y="1610"/>
                    </a:lnTo>
                    <a:lnTo>
                      <a:pt x="174" y="1611"/>
                    </a:lnTo>
                    <a:lnTo>
                      <a:pt x="178" y="1610"/>
                    </a:lnTo>
                    <a:lnTo>
                      <a:pt x="182" y="1607"/>
                    </a:lnTo>
                    <a:lnTo>
                      <a:pt x="184" y="1604"/>
                    </a:lnTo>
                    <a:lnTo>
                      <a:pt x="189" y="1602"/>
                    </a:lnTo>
                    <a:lnTo>
                      <a:pt x="191" y="1598"/>
                    </a:lnTo>
                    <a:lnTo>
                      <a:pt x="193" y="1595"/>
                    </a:lnTo>
                    <a:lnTo>
                      <a:pt x="197" y="1584"/>
                    </a:lnTo>
                    <a:lnTo>
                      <a:pt x="197" y="1571"/>
                    </a:lnTo>
                    <a:lnTo>
                      <a:pt x="195" y="1558"/>
                    </a:lnTo>
                    <a:lnTo>
                      <a:pt x="194" y="1550"/>
                    </a:lnTo>
                    <a:lnTo>
                      <a:pt x="190" y="1540"/>
                    </a:lnTo>
                    <a:lnTo>
                      <a:pt x="187" y="1532"/>
                    </a:lnTo>
                    <a:lnTo>
                      <a:pt x="189" y="1522"/>
                    </a:lnTo>
                    <a:lnTo>
                      <a:pt x="191" y="1511"/>
                    </a:lnTo>
                    <a:lnTo>
                      <a:pt x="195" y="1501"/>
                    </a:lnTo>
                    <a:lnTo>
                      <a:pt x="199" y="1492"/>
                    </a:lnTo>
                    <a:lnTo>
                      <a:pt x="202" y="1490"/>
                    </a:lnTo>
                    <a:lnTo>
                      <a:pt x="206" y="1487"/>
                    </a:lnTo>
                    <a:lnTo>
                      <a:pt x="210" y="1484"/>
                    </a:lnTo>
                    <a:lnTo>
                      <a:pt x="214" y="1483"/>
                    </a:lnTo>
                    <a:lnTo>
                      <a:pt x="217" y="1482"/>
                    </a:lnTo>
                    <a:lnTo>
                      <a:pt x="226" y="1484"/>
                    </a:lnTo>
                    <a:lnTo>
                      <a:pt x="234" y="1490"/>
                    </a:lnTo>
                    <a:lnTo>
                      <a:pt x="244" y="1496"/>
                    </a:lnTo>
                    <a:lnTo>
                      <a:pt x="249" y="1503"/>
                    </a:lnTo>
                    <a:lnTo>
                      <a:pt x="256" y="1514"/>
                    </a:lnTo>
                    <a:lnTo>
                      <a:pt x="261" y="1529"/>
                    </a:lnTo>
                    <a:lnTo>
                      <a:pt x="265" y="1541"/>
                    </a:lnTo>
                    <a:lnTo>
                      <a:pt x="269" y="1552"/>
                    </a:lnTo>
                    <a:lnTo>
                      <a:pt x="271" y="1565"/>
                    </a:lnTo>
                    <a:lnTo>
                      <a:pt x="272" y="1577"/>
                    </a:lnTo>
                    <a:lnTo>
                      <a:pt x="272" y="1585"/>
                    </a:lnTo>
                    <a:lnTo>
                      <a:pt x="271" y="1596"/>
                    </a:lnTo>
                    <a:lnTo>
                      <a:pt x="269" y="1606"/>
                    </a:lnTo>
                    <a:lnTo>
                      <a:pt x="269" y="1614"/>
                    </a:lnTo>
                    <a:lnTo>
                      <a:pt x="275" y="1620"/>
                    </a:lnTo>
                    <a:lnTo>
                      <a:pt x="282" y="1627"/>
                    </a:lnTo>
                    <a:lnTo>
                      <a:pt x="288" y="1633"/>
                    </a:lnTo>
                    <a:lnTo>
                      <a:pt x="295" y="1635"/>
                    </a:lnTo>
                    <a:lnTo>
                      <a:pt x="304" y="1635"/>
                    </a:lnTo>
                    <a:lnTo>
                      <a:pt x="315" y="1631"/>
                    </a:lnTo>
                    <a:lnTo>
                      <a:pt x="322" y="1627"/>
                    </a:lnTo>
                    <a:lnTo>
                      <a:pt x="326" y="1620"/>
                    </a:lnTo>
                    <a:lnTo>
                      <a:pt x="329" y="1610"/>
                    </a:lnTo>
                    <a:lnTo>
                      <a:pt x="327" y="1602"/>
                    </a:lnTo>
                    <a:lnTo>
                      <a:pt x="326" y="1599"/>
                    </a:lnTo>
                    <a:lnTo>
                      <a:pt x="322" y="1596"/>
                    </a:lnTo>
                    <a:lnTo>
                      <a:pt x="318" y="1592"/>
                    </a:lnTo>
                    <a:lnTo>
                      <a:pt x="314" y="1589"/>
                    </a:lnTo>
                    <a:lnTo>
                      <a:pt x="311" y="1587"/>
                    </a:lnTo>
                    <a:lnTo>
                      <a:pt x="310" y="1580"/>
                    </a:lnTo>
                    <a:lnTo>
                      <a:pt x="308" y="1571"/>
                    </a:lnTo>
                    <a:lnTo>
                      <a:pt x="308" y="1561"/>
                    </a:lnTo>
                    <a:lnTo>
                      <a:pt x="310" y="1554"/>
                    </a:lnTo>
                    <a:lnTo>
                      <a:pt x="313" y="1553"/>
                    </a:lnTo>
                    <a:lnTo>
                      <a:pt x="317" y="1552"/>
                    </a:lnTo>
                    <a:lnTo>
                      <a:pt x="321" y="1552"/>
                    </a:lnTo>
                    <a:lnTo>
                      <a:pt x="323" y="1552"/>
                    </a:lnTo>
                    <a:lnTo>
                      <a:pt x="327" y="1552"/>
                    </a:lnTo>
                    <a:lnTo>
                      <a:pt x="330" y="1552"/>
                    </a:lnTo>
                    <a:lnTo>
                      <a:pt x="338" y="1553"/>
                    </a:lnTo>
                    <a:lnTo>
                      <a:pt x="346" y="1557"/>
                    </a:lnTo>
                    <a:lnTo>
                      <a:pt x="352" y="1560"/>
                    </a:lnTo>
                    <a:lnTo>
                      <a:pt x="362" y="1567"/>
                    </a:lnTo>
                    <a:lnTo>
                      <a:pt x="372" y="1576"/>
                    </a:lnTo>
                    <a:lnTo>
                      <a:pt x="380" y="1585"/>
                    </a:lnTo>
                    <a:lnTo>
                      <a:pt x="388" y="1596"/>
                    </a:lnTo>
                    <a:lnTo>
                      <a:pt x="395" y="1608"/>
                    </a:lnTo>
                    <a:lnTo>
                      <a:pt x="401" y="1619"/>
                    </a:lnTo>
                    <a:lnTo>
                      <a:pt x="412" y="1629"/>
                    </a:lnTo>
                    <a:lnTo>
                      <a:pt x="424" y="1639"/>
                    </a:lnTo>
                    <a:lnTo>
                      <a:pt x="438" y="1650"/>
                    </a:lnTo>
                    <a:lnTo>
                      <a:pt x="447" y="1659"/>
                    </a:lnTo>
                    <a:lnTo>
                      <a:pt x="458" y="1670"/>
                    </a:lnTo>
                    <a:lnTo>
                      <a:pt x="472" y="1685"/>
                    </a:lnTo>
                    <a:lnTo>
                      <a:pt x="482" y="1700"/>
                    </a:lnTo>
                    <a:lnTo>
                      <a:pt x="492" y="1712"/>
                    </a:lnTo>
                    <a:lnTo>
                      <a:pt x="498" y="1721"/>
                    </a:lnTo>
                    <a:lnTo>
                      <a:pt x="505" y="1735"/>
                    </a:lnTo>
                    <a:lnTo>
                      <a:pt x="512" y="1747"/>
                    </a:lnTo>
                    <a:lnTo>
                      <a:pt x="519" y="1755"/>
                    </a:lnTo>
                    <a:lnTo>
                      <a:pt x="525" y="1759"/>
                    </a:lnTo>
                    <a:lnTo>
                      <a:pt x="534" y="1763"/>
                    </a:lnTo>
                    <a:lnTo>
                      <a:pt x="542" y="1765"/>
                    </a:lnTo>
                    <a:lnTo>
                      <a:pt x="547" y="1765"/>
                    </a:lnTo>
                    <a:lnTo>
                      <a:pt x="550" y="1762"/>
                    </a:lnTo>
                    <a:lnTo>
                      <a:pt x="551" y="1759"/>
                    </a:lnTo>
                    <a:lnTo>
                      <a:pt x="552" y="1755"/>
                    </a:lnTo>
                    <a:lnTo>
                      <a:pt x="554" y="1750"/>
                    </a:lnTo>
                    <a:lnTo>
                      <a:pt x="552" y="1747"/>
                    </a:lnTo>
                    <a:lnTo>
                      <a:pt x="547" y="1740"/>
                    </a:lnTo>
                    <a:lnTo>
                      <a:pt x="538" y="1734"/>
                    </a:lnTo>
                    <a:lnTo>
                      <a:pt x="528" y="1727"/>
                    </a:lnTo>
                    <a:lnTo>
                      <a:pt x="523" y="1720"/>
                    </a:lnTo>
                    <a:lnTo>
                      <a:pt x="516" y="1713"/>
                    </a:lnTo>
                    <a:lnTo>
                      <a:pt x="512" y="1705"/>
                    </a:lnTo>
                    <a:lnTo>
                      <a:pt x="513" y="1703"/>
                    </a:lnTo>
                    <a:lnTo>
                      <a:pt x="515" y="1699"/>
                    </a:lnTo>
                    <a:lnTo>
                      <a:pt x="517" y="1695"/>
                    </a:lnTo>
                    <a:lnTo>
                      <a:pt x="520" y="1692"/>
                    </a:lnTo>
                    <a:lnTo>
                      <a:pt x="523" y="1689"/>
                    </a:lnTo>
                    <a:lnTo>
                      <a:pt x="525" y="1688"/>
                    </a:lnTo>
                    <a:lnTo>
                      <a:pt x="532" y="1689"/>
                    </a:lnTo>
                    <a:lnTo>
                      <a:pt x="540" y="1693"/>
                    </a:lnTo>
                    <a:lnTo>
                      <a:pt x="547" y="1699"/>
                    </a:lnTo>
                    <a:lnTo>
                      <a:pt x="552" y="1704"/>
                    </a:lnTo>
                    <a:lnTo>
                      <a:pt x="562" y="1712"/>
                    </a:lnTo>
                    <a:lnTo>
                      <a:pt x="573" y="1721"/>
                    </a:lnTo>
                    <a:lnTo>
                      <a:pt x="582" y="1731"/>
                    </a:lnTo>
                    <a:lnTo>
                      <a:pt x="590" y="1739"/>
                    </a:lnTo>
                    <a:lnTo>
                      <a:pt x="600" y="1746"/>
                    </a:lnTo>
                    <a:lnTo>
                      <a:pt x="610" y="1752"/>
                    </a:lnTo>
                    <a:lnTo>
                      <a:pt x="621" y="1759"/>
                    </a:lnTo>
                    <a:lnTo>
                      <a:pt x="631" y="1765"/>
                    </a:lnTo>
                    <a:lnTo>
                      <a:pt x="645" y="1769"/>
                    </a:lnTo>
                    <a:lnTo>
                      <a:pt x="663" y="1771"/>
                    </a:lnTo>
                    <a:lnTo>
                      <a:pt x="680" y="1773"/>
                    </a:lnTo>
                    <a:lnTo>
                      <a:pt x="694" y="1775"/>
                    </a:lnTo>
                    <a:lnTo>
                      <a:pt x="706" y="1778"/>
                    </a:lnTo>
                    <a:lnTo>
                      <a:pt x="721" y="1782"/>
                    </a:lnTo>
                    <a:lnTo>
                      <a:pt x="736" y="1786"/>
                    </a:lnTo>
                    <a:lnTo>
                      <a:pt x="746" y="1790"/>
                    </a:lnTo>
                    <a:lnTo>
                      <a:pt x="753" y="1793"/>
                    </a:lnTo>
                    <a:lnTo>
                      <a:pt x="761" y="1797"/>
                    </a:lnTo>
                    <a:lnTo>
                      <a:pt x="771" y="1801"/>
                    </a:lnTo>
                    <a:lnTo>
                      <a:pt x="777" y="1802"/>
                    </a:lnTo>
                    <a:lnTo>
                      <a:pt x="783" y="1801"/>
                    </a:lnTo>
                    <a:lnTo>
                      <a:pt x="787" y="1796"/>
                    </a:lnTo>
                    <a:lnTo>
                      <a:pt x="787" y="1786"/>
                    </a:lnTo>
                    <a:lnTo>
                      <a:pt x="786" y="1777"/>
                    </a:lnTo>
                    <a:lnTo>
                      <a:pt x="783" y="1770"/>
                    </a:lnTo>
                    <a:lnTo>
                      <a:pt x="776" y="1762"/>
                    </a:lnTo>
                    <a:lnTo>
                      <a:pt x="765" y="1752"/>
                    </a:lnTo>
                    <a:lnTo>
                      <a:pt x="755" y="1747"/>
                    </a:lnTo>
                    <a:lnTo>
                      <a:pt x="738" y="1740"/>
                    </a:lnTo>
                    <a:lnTo>
                      <a:pt x="717" y="1734"/>
                    </a:lnTo>
                    <a:lnTo>
                      <a:pt x="697" y="1727"/>
                    </a:lnTo>
                    <a:lnTo>
                      <a:pt x="678" y="1721"/>
                    </a:lnTo>
                    <a:lnTo>
                      <a:pt x="662" y="1716"/>
                    </a:lnTo>
                    <a:lnTo>
                      <a:pt x="641" y="1709"/>
                    </a:lnTo>
                    <a:lnTo>
                      <a:pt x="621" y="1703"/>
                    </a:lnTo>
                    <a:lnTo>
                      <a:pt x="601" y="1695"/>
                    </a:lnTo>
                    <a:lnTo>
                      <a:pt x="585" y="1688"/>
                    </a:lnTo>
                    <a:lnTo>
                      <a:pt x="569" y="1677"/>
                    </a:lnTo>
                    <a:lnTo>
                      <a:pt x="548" y="1664"/>
                    </a:lnTo>
                    <a:lnTo>
                      <a:pt x="527" y="1649"/>
                    </a:lnTo>
                    <a:lnTo>
                      <a:pt x="507" y="1633"/>
                    </a:lnTo>
                    <a:lnTo>
                      <a:pt x="486" y="1618"/>
                    </a:lnTo>
                    <a:lnTo>
                      <a:pt x="470" y="1606"/>
                    </a:lnTo>
                    <a:lnTo>
                      <a:pt x="457" y="1593"/>
                    </a:lnTo>
                    <a:lnTo>
                      <a:pt x="439" y="1579"/>
                    </a:lnTo>
                    <a:lnTo>
                      <a:pt x="420" y="1564"/>
                    </a:lnTo>
                    <a:lnTo>
                      <a:pt x="403" y="1548"/>
                    </a:lnTo>
                    <a:lnTo>
                      <a:pt x="385" y="1533"/>
                    </a:lnTo>
                    <a:lnTo>
                      <a:pt x="370" y="1521"/>
                    </a:lnTo>
                    <a:lnTo>
                      <a:pt x="358" y="1510"/>
                    </a:lnTo>
                    <a:lnTo>
                      <a:pt x="342" y="1496"/>
                    </a:lnTo>
                    <a:lnTo>
                      <a:pt x="326" y="1483"/>
                    </a:lnTo>
                    <a:lnTo>
                      <a:pt x="310" y="1471"/>
                    </a:lnTo>
                    <a:lnTo>
                      <a:pt x="295" y="1460"/>
                    </a:lnTo>
                    <a:lnTo>
                      <a:pt x="286" y="1453"/>
                    </a:lnTo>
                    <a:lnTo>
                      <a:pt x="273" y="1445"/>
                    </a:lnTo>
                    <a:lnTo>
                      <a:pt x="260" y="1437"/>
                    </a:lnTo>
                    <a:lnTo>
                      <a:pt x="249" y="1432"/>
                    </a:lnTo>
                    <a:lnTo>
                      <a:pt x="242" y="1430"/>
                    </a:lnTo>
                    <a:lnTo>
                      <a:pt x="234" y="1428"/>
                    </a:lnTo>
                    <a:lnTo>
                      <a:pt x="226" y="1426"/>
                    </a:lnTo>
                    <a:lnTo>
                      <a:pt x="220" y="1422"/>
                    </a:lnTo>
                    <a:lnTo>
                      <a:pt x="217" y="1413"/>
                    </a:lnTo>
                    <a:lnTo>
                      <a:pt x="214" y="1401"/>
                    </a:lnTo>
                    <a:lnTo>
                      <a:pt x="214" y="1387"/>
                    </a:lnTo>
                    <a:lnTo>
                      <a:pt x="217" y="1378"/>
                    </a:lnTo>
                    <a:lnTo>
                      <a:pt x="225" y="1370"/>
                    </a:lnTo>
                    <a:lnTo>
                      <a:pt x="236" y="1363"/>
                    </a:lnTo>
                    <a:lnTo>
                      <a:pt x="246" y="1358"/>
                    </a:lnTo>
                    <a:lnTo>
                      <a:pt x="256" y="1354"/>
                    </a:lnTo>
                    <a:lnTo>
                      <a:pt x="265" y="1351"/>
                    </a:lnTo>
                    <a:lnTo>
                      <a:pt x="276" y="1350"/>
                    </a:lnTo>
                    <a:lnTo>
                      <a:pt x="286" y="1348"/>
                    </a:lnTo>
                    <a:lnTo>
                      <a:pt x="294" y="1346"/>
                    </a:lnTo>
                    <a:lnTo>
                      <a:pt x="302" y="1339"/>
                    </a:lnTo>
                    <a:lnTo>
                      <a:pt x="308" y="1329"/>
                    </a:lnTo>
                    <a:lnTo>
                      <a:pt x="314" y="1321"/>
                    </a:lnTo>
                    <a:lnTo>
                      <a:pt x="322" y="1308"/>
                    </a:lnTo>
                    <a:lnTo>
                      <a:pt x="331" y="1290"/>
                    </a:lnTo>
                    <a:lnTo>
                      <a:pt x="338" y="1277"/>
                    </a:lnTo>
                    <a:lnTo>
                      <a:pt x="354" y="1258"/>
                    </a:lnTo>
                    <a:lnTo>
                      <a:pt x="373" y="1235"/>
                    </a:lnTo>
                    <a:lnTo>
                      <a:pt x="395" y="1212"/>
                    </a:lnTo>
                    <a:lnTo>
                      <a:pt x="418" y="1188"/>
                    </a:lnTo>
                    <a:lnTo>
                      <a:pt x="439" y="1165"/>
                    </a:lnTo>
                    <a:lnTo>
                      <a:pt x="459" y="1144"/>
                    </a:lnTo>
                    <a:lnTo>
                      <a:pt x="476" y="1126"/>
                    </a:lnTo>
                    <a:lnTo>
                      <a:pt x="496" y="1104"/>
                    </a:lnTo>
                    <a:lnTo>
                      <a:pt x="520" y="1079"/>
                    </a:lnTo>
                    <a:lnTo>
                      <a:pt x="546" y="1051"/>
                    </a:lnTo>
                    <a:lnTo>
                      <a:pt x="573" y="1022"/>
                    </a:lnTo>
                    <a:lnTo>
                      <a:pt x="598" y="994"/>
                    </a:lnTo>
                    <a:lnTo>
                      <a:pt x="622" y="967"/>
                    </a:lnTo>
                    <a:lnTo>
                      <a:pt x="641" y="946"/>
                    </a:lnTo>
                    <a:lnTo>
                      <a:pt x="659" y="925"/>
                    </a:lnTo>
                    <a:lnTo>
                      <a:pt x="679" y="902"/>
                    </a:lnTo>
                    <a:lnTo>
                      <a:pt x="701" y="877"/>
                    </a:lnTo>
                    <a:lnTo>
                      <a:pt x="722" y="851"/>
                    </a:lnTo>
                    <a:lnTo>
                      <a:pt x="742" y="827"/>
                    </a:lnTo>
                    <a:lnTo>
                      <a:pt x="759" y="807"/>
                    </a:lnTo>
                    <a:lnTo>
                      <a:pt x="777" y="785"/>
                    </a:lnTo>
                    <a:lnTo>
                      <a:pt x="799" y="758"/>
                    </a:lnTo>
                    <a:lnTo>
                      <a:pt x="823" y="730"/>
                    </a:lnTo>
                    <a:lnTo>
                      <a:pt x="848" y="702"/>
                    </a:lnTo>
                    <a:lnTo>
                      <a:pt x="872" y="673"/>
                    </a:lnTo>
                    <a:lnTo>
                      <a:pt x="893" y="646"/>
                    </a:lnTo>
                    <a:lnTo>
                      <a:pt x="909" y="624"/>
                    </a:lnTo>
                    <a:lnTo>
                      <a:pt x="919" y="611"/>
                    </a:lnTo>
                    <a:lnTo>
                      <a:pt x="928" y="598"/>
                    </a:lnTo>
                    <a:lnTo>
                      <a:pt x="938" y="583"/>
                    </a:lnTo>
                    <a:lnTo>
                      <a:pt x="945" y="571"/>
                    </a:lnTo>
                    <a:lnTo>
                      <a:pt x="955" y="552"/>
                    </a:lnTo>
                    <a:lnTo>
                      <a:pt x="967" y="531"/>
                    </a:lnTo>
                    <a:lnTo>
                      <a:pt x="980" y="506"/>
                    </a:lnTo>
                    <a:lnTo>
                      <a:pt x="992" y="482"/>
                    </a:lnTo>
                    <a:lnTo>
                      <a:pt x="1002" y="461"/>
                    </a:lnTo>
                    <a:lnTo>
                      <a:pt x="1012" y="442"/>
                    </a:lnTo>
                    <a:lnTo>
                      <a:pt x="1024" y="420"/>
                    </a:lnTo>
                    <a:lnTo>
                      <a:pt x="1038" y="393"/>
                    </a:lnTo>
                    <a:lnTo>
                      <a:pt x="1054" y="365"/>
                    </a:lnTo>
                    <a:lnTo>
                      <a:pt x="1069" y="337"/>
                    </a:lnTo>
                    <a:lnTo>
                      <a:pt x="1082" y="310"/>
                    </a:lnTo>
                    <a:lnTo>
                      <a:pt x="1093" y="288"/>
                    </a:lnTo>
                    <a:lnTo>
                      <a:pt x="1108" y="260"/>
                    </a:lnTo>
                    <a:lnTo>
                      <a:pt x="1124" y="228"/>
                    </a:lnTo>
                    <a:lnTo>
                      <a:pt x="1141" y="191"/>
                    </a:lnTo>
                    <a:lnTo>
                      <a:pt x="1160" y="155"/>
                    </a:lnTo>
                    <a:lnTo>
                      <a:pt x="1178" y="120"/>
                    </a:lnTo>
                    <a:lnTo>
                      <a:pt x="1195" y="86"/>
                    </a:lnTo>
                    <a:lnTo>
                      <a:pt x="1209" y="59"/>
                    </a:lnTo>
                    <a:lnTo>
                      <a:pt x="1219" y="42"/>
                    </a:lnTo>
                    <a:lnTo>
                      <a:pt x="1232" y="21"/>
                    </a:lnTo>
                    <a:lnTo>
                      <a:pt x="1245" y="0"/>
                    </a:lnTo>
                    <a:lnTo>
                      <a:pt x="1249" y="4"/>
                    </a:lnTo>
                    <a:lnTo>
                      <a:pt x="1254" y="7"/>
                    </a:lnTo>
                    <a:lnTo>
                      <a:pt x="1260" y="9"/>
                    </a:lnTo>
                    <a:lnTo>
                      <a:pt x="1263" y="12"/>
                    </a:lnTo>
                    <a:lnTo>
                      <a:pt x="1276" y="20"/>
                    </a:lnTo>
                    <a:lnTo>
                      <a:pt x="1292" y="29"/>
                    </a:lnTo>
                    <a:lnTo>
                      <a:pt x="1310" y="39"/>
                    </a:lnTo>
                    <a:lnTo>
                      <a:pt x="1326" y="47"/>
                    </a:lnTo>
                    <a:lnTo>
                      <a:pt x="1339" y="54"/>
                    </a:lnTo>
                    <a:lnTo>
                      <a:pt x="1356" y="58"/>
                    </a:lnTo>
                    <a:lnTo>
                      <a:pt x="1376" y="63"/>
                    </a:lnTo>
                    <a:lnTo>
                      <a:pt x="1396" y="67"/>
                    </a:lnTo>
                    <a:lnTo>
                      <a:pt x="1412" y="69"/>
                    </a:lnTo>
                    <a:lnTo>
                      <a:pt x="1422" y="67"/>
                    </a:lnTo>
                    <a:lnTo>
                      <a:pt x="1434" y="65"/>
                    </a:lnTo>
                    <a:lnTo>
                      <a:pt x="1446" y="60"/>
                    </a:lnTo>
                    <a:lnTo>
                      <a:pt x="1455" y="59"/>
                    </a:lnTo>
                    <a:lnTo>
                      <a:pt x="1465" y="56"/>
                    </a:lnTo>
                    <a:lnTo>
                      <a:pt x="1477" y="54"/>
                    </a:lnTo>
                    <a:lnTo>
                      <a:pt x="1488" y="52"/>
                    </a:lnTo>
                    <a:lnTo>
                      <a:pt x="1497" y="52"/>
                    </a:lnTo>
                    <a:lnTo>
                      <a:pt x="1505" y="56"/>
                    </a:lnTo>
                    <a:lnTo>
                      <a:pt x="1513" y="63"/>
                    </a:lnTo>
                    <a:lnTo>
                      <a:pt x="1519" y="70"/>
                    </a:lnTo>
                    <a:lnTo>
                      <a:pt x="1523" y="85"/>
                    </a:lnTo>
                    <a:lnTo>
                      <a:pt x="1524" y="102"/>
                    </a:lnTo>
                    <a:lnTo>
                      <a:pt x="1523" y="120"/>
                    </a:lnTo>
                    <a:lnTo>
                      <a:pt x="1520" y="135"/>
                    </a:lnTo>
                    <a:lnTo>
                      <a:pt x="1515" y="147"/>
                    </a:lnTo>
                    <a:lnTo>
                      <a:pt x="1505" y="159"/>
                    </a:lnTo>
                    <a:lnTo>
                      <a:pt x="1496" y="172"/>
                    </a:lnTo>
                    <a:lnTo>
                      <a:pt x="1486" y="182"/>
                    </a:lnTo>
                    <a:lnTo>
                      <a:pt x="1474" y="190"/>
                    </a:lnTo>
                    <a:lnTo>
                      <a:pt x="1457" y="198"/>
                    </a:lnTo>
                    <a:lnTo>
                      <a:pt x="1440" y="206"/>
                    </a:lnTo>
                    <a:lnTo>
                      <a:pt x="1430" y="214"/>
                    </a:lnTo>
                    <a:lnTo>
                      <a:pt x="1423" y="225"/>
                    </a:lnTo>
                    <a:lnTo>
                      <a:pt x="1415" y="238"/>
                    </a:lnTo>
                    <a:lnTo>
                      <a:pt x="1411" y="253"/>
                    </a:lnTo>
                    <a:lnTo>
                      <a:pt x="1409" y="265"/>
                    </a:lnTo>
                    <a:lnTo>
                      <a:pt x="1415" y="275"/>
                    </a:lnTo>
                    <a:lnTo>
                      <a:pt x="1423" y="284"/>
                    </a:lnTo>
                    <a:lnTo>
                      <a:pt x="1432" y="294"/>
                    </a:lnTo>
                    <a:lnTo>
                      <a:pt x="1438" y="303"/>
                    </a:lnTo>
                    <a:lnTo>
                      <a:pt x="1442" y="312"/>
                    </a:lnTo>
                    <a:lnTo>
                      <a:pt x="1445" y="322"/>
                    </a:lnTo>
                    <a:lnTo>
                      <a:pt x="1445" y="331"/>
                    </a:lnTo>
                    <a:lnTo>
                      <a:pt x="1443" y="341"/>
                    </a:lnTo>
                    <a:lnTo>
                      <a:pt x="1439" y="350"/>
                    </a:lnTo>
                    <a:lnTo>
                      <a:pt x="1435" y="360"/>
                    </a:lnTo>
                    <a:lnTo>
                      <a:pt x="1430" y="368"/>
                    </a:lnTo>
                    <a:lnTo>
                      <a:pt x="1423" y="376"/>
                    </a:lnTo>
                    <a:lnTo>
                      <a:pt x="1415" y="385"/>
                    </a:lnTo>
                    <a:lnTo>
                      <a:pt x="1408" y="393"/>
                    </a:lnTo>
                    <a:lnTo>
                      <a:pt x="1408" y="403"/>
                    </a:lnTo>
                    <a:lnTo>
                      <a:pt x="1408" y="413"/>
                    </a:lnTo>
                    <a:lnTo>
                      <a:pt x="1408" y="424"/>
                    </a:lnTo>
                    <a:lnTo>
                      <a:pt x="1407" y="432"/>
                    </a:lnTo>
                    <a:lnTo>
                      <a:pt x="1403" y="440"/>
                    </a:lnTo>
                    <a:lnTo>
                      <a:pt x="1396" y="448"/>
                    </a:lnTo>
                    <a:lnTo>
                      <a:pt x="1389" y="455"/>
                    </a:lnTo>
                    <a:lnTo>
                      <a:pt x="1376" y="462"/>
                    </a:lnTo>
                    <a:lnTo>
                      <a:pt x="1358" y="467"/>
                    </a:lnTo>
                    <a:lnTo>
                      <a:pt x="1343" y="471"/>
                    </a:lnTo>
                    <a:lnTo>
                      <a:pt x="1333" y="474"/>
                    </a:lnTo>
                    <a:lnTo>
                      <a:pt x="1321" y="477"/>
                    </a:lnTo>
                    <a:lnTo>
                      <a:pt x="1310" y="479"/>
                    </a:lnTo>
                    <a:lnTo>
                      <a:pt x="1302" y="486"/>
                    </a:lnTo>
                    <a:lnTo>
                      <a:pt x="1294" y="494"/>
                    </a:lnTo>
                    <a:lnTo>
                      <a:pt x="1287" y="504"/>
                    </a:lnTo>
                    <a:lnTo>
                      <a:pt x="1285" y="512"/>
                    </a:lnTo>
                    <a:lnTo>
                      <a:pt x="1284" y="524"/>
                    </a:lnTo>
                    <a:lnTo>
                      <a:pt x="1285" y="535"/>
                    </a:lnTo>
                    <a:lnTo>
                      <a:pt x="1288" y="543"/>
                    </a:lnTo>
                    <a:lnTo>
                      <a:pt x="1296" y="548"/>
                    </a:lnTo>
                    <a:lnTo>
                      <a:pt x="1307" y="552"/>
                    </a:lnTo>
                    <a:lnTo>
                      <a:pt x="1316" y="554"/>
                    </a:lnTo>
                    <a:lnTo>
                      <a:pt x="1329" y="555"/>
                    </a:lnTo>
                    <a:lnTo>
                      <a:pt x="1342" y="554"/>
                    </a:lnTo>
                    <a:lnTo>
                      <a:pt x="1356" y="552"/>
                    </a:lnTo>
                    <a:lnTo>
                      <a:pt x="1365" y="548"/>
                    </a:lnTo>
                    <a:lnTo>
                      <a:pt x="1372" y="541"/>
                    </a:lnTo>
                    <a:lnTo>
                      <a:pt x="1377" y="531"/>
                    </a:lnTo>
                    <a:lnTo>
                      <a:pt x="1381" y="523"/>
                    </a:lnTo>
                    <a:lnTo>
                      <a:pt x="1391" y="513"/>
                    </a:lnTo>
                    <a:lnTo>
                      <a:pt x="1400" y="502"/>
                    </a:lnTo>
                    <a:lnTo>
                      <a:pt x="1411" y="496"/>
                    </a:lnTo>
                    <a:lnTo>
                      <a:pt x="1418" y="494"/>
                    </a:lnTo>
                    <a:lnTo>
                      <a:pt x="1427" y="494"/>
                    </a:lnTo>
                    <a:lnTo>
                      <a:pt x="1435" y="493"/>
                    </a:lnTo>
                    <a:lnTo>
                      <a:pt x="1447" y="492"/>
                    </a:lnTo>
                    <a:lnTo>
                      <a:pt x="1461" y="488"/>
                    </a:lnTo>
                    <a:lnTo>
                      <a:pt x="1471" y="483"/>
                    </a:lnTo>
                    <a:lnTo>
                      <a:pt x="1475" y="481"/>
                    </a:lnTo>
                    <a:lnTo>
                      <a:pt x="1480" y="477"/>
                    </a:lnTo>
                    <a:lnTo>
                      <a:pt x="1484" y="473"/>
                    </a:lnTo>
                    <a:lnTo>
                      <a:pt x="1486" y="470"/>
                    </a:lnTo>
                    <a:lnTo>
                      <a:pt x="1490" y="467"/>
                    </a:lnTo>
                    <a:lnTo>
                      <a:pt x="1502" y="466"/>
                    </a:lnTo>
                    <a:lnTo>
                      <a:pt x="1517" y="466"/>
                    </a:lnTo>
                    <a:lnTo>
                      <a:pt x="1532" y="467"/>
                    </a:lnTo>
                    <a:lnTo>
                      <a:pt x="1544" y="467"/>
                    </a:lnTo>
                    <a:lnTo>
                      <a:pt x="1556" y="465"/>
                    </a:lnTo>
                    <a:lnTo>
                      <a:pt x="1570" y="462"/>
                    </a:lnTo>
                    <a:lnTo>
                      <a:pt x="1582" y="458"/>
                    </a:lnTo>
                    <a:lnTo>
                      <a:pt x="1599" y="455"/>
                    </a:lnTo>
                    <a:lnTo>
                      <a:pt x="1620" y="451"/>
                    </a:lnTo>
                    <a:lnTo>
                      <a:pt x="1637" y="447"/>
                    </a:lnTo>
                    <a:lnTo>
                      <a:pt x="1649" y="442"/>
                    </a:lnTo>
                    <a:lnTo>
                      <a:pt x="1664" y="434"/>
                    </a:lnTo>
                    <a:lnTo>
                      <a:pt x="1679" y="426"/>
                    </a:lnTo>
                    <a:lnTo>
                      <a:pt x="1691" y="417"/>
                    </a:lnTo>
                    <a:lnTo>
                      <a:pt x="1699" y="412"/>
                    </a:lnTo>
                    <a:lnTo>
                      <a:pt x="1709" y="405"/>
                    </a:lnTo>
                    <a:lnTo>
                      <a:pt x="1718" y="399"/>
                    </a:lnTo>
                    <a:lnTo>
                      <a:pt x="1726" y="393"/>
                    </a:lnTo>
                    <a:lnTo>
                      <a:pt x="1737" y="392"/>
                    </a:lnTo>
                    <a:lnTo>
                      <a:pt x="1750" y="392"/>
                    </a:lnTo>
                    <a:lnTo>
                      <a:pt x="1765" y="392"/>
                    </a:lnTo>
                    <a:lnTo>
                      <a:pt x="1776" y="393"/>
                    </a:lnTo>
                    <a:lnTo>
                      <a:pt x="1787" y="396"/>
                    </a:lnTo>
                    <a:lnTo>
                      <a:pt x="1800" y="399"/>
                    </a:lnTo>
                    <a:lnTo>
                      <a:pt x="1812" y="404"/>
                    </a:lnTo>
                    <a:lnTo>
                      <a:pt x="1819" y="409"/>
                    </a:lnTo>
                    <a:lnTo>
                      <a:pt x="1820" y="417"/>
                    </a:lnTo>
                    <a:lnTo>
                      <a:pt x="1818" y="427"/>
                    </a:lnTo>
                    <a:lnTo>
                      <a:pt x="1814" y="436"/>
                    </a:lnTo>
                    <a:lnTo>
                      <a:pt x="1812" y="444"/>
                    </a:lnTo>
                    <a:lnTo>
                      <a:pt x="1816" y="457"/>
                    </a:lnTo>
                    <a:lnTo>
                      <a:pt x="1820" y="469"/>
                    </a:lnTo>
                    <a:lnTo>
                      <a:pt x="1827" y="481"/>
                    </a:lnTo>
                    <a:lnTo>
                      <a:pt x="1835" y="488"/>
                    </a:lnTo>
                    <a:lnTo>
                      <a:pt x="1843" y="489"/>
                    </a:lnTo>
                    <a:lnTo>
                      <a:pt x="1854" y="485"/>
                    </a:lnTo>
                    <a:lnTo>
                      <a:pt x="1864" y="481"/>
                    </a:lnTo>
                    <a:lnTo>
                      <a:pt x="1872" y="477"/>
                    </a:lnTo>
                    <a:lnTo>
                      <a:pt x="1882" y="471"/>
                    </a:lnTo>
                    <a:lnTo>
                      <a:pt x="1895" y="463"/>
                    </a:lnTo>
                    <a:lnTo>
                      <a:pt x="1905" y="455"/>
                    </a:lnTo>
                    <a:lnTo>
                      <a:pt x="1916" y="450"/>
                    </a:lnTo>
                    <a:lnTo>
                      <a:pt x="1926" y="450"/>
                    </a:lnTo>
                    <a:lnTo>
                      <a:pt x="1936" y="452"/>
                    </a:lnTo>
                    <a:lnTo>
                      <a:pt x="1949" y="455"/>
                    </a:lnTo>
                    <a:lnTo>
                      <a:pt x="1958" y="455"/>
                    </a:lnTo>
                    <a:lnTo>
                      <a:pt x="1959" y="469"/>
                    </a:lnTo>
                    <a:lnTo>
                      <a:pt x="1961" y="481"/>
                    </a:lnTo>
                    <a:lnTo>
                      <a:pt x="1963" y="490"/>
                    </a:lnTo>
                    <a:lnTo>
                      <a:pt x="1973" y="502"/>
                    </a:lnTo>
                    <a:lnTo>
                      <a:pt x="1986" y="516"/>
                    </a:lnTo>
                    <a:lnTo>
                      <a:pt x="2001" y="528"/>
                    </a:lnTo>
                    <a:lnTo>
                      <a:pt x="2013" y="537"/>
                    </a:lnTo>
                    <a:lnTo>
                      <a:pt x="2027" y="548"/>
                    </a:lnTo>
                    <a:lnTo>
                      <a:pt x="2041" y="560"/>
                    </a:lnTo>
                    <a:lnTo>
                      <a:pt x="2058" y="571"/>
                    </a:lnTo>
                    <a:lnTo>
                      <a:pt x="2071" y="580"/>
                    </a:lnTo>
                    <a:lnTo>
                      <a:pt x="2085" y="586"/>
                    </a:lnTo>
                    <a:lnTo>
                      <a:pt x="2099" y="591"/>
                    </a:lnTo>
                    <a:lnTo>
                      <a:pt x="2114" y="598"/>
                    </a:lnTo>
                    <a:lnTo>
                      <a:pt x="2124" y="606"/>
                    </a:lnTo>
                    <a:lnTo>
                      <a:pt x="2128" y="617"/>
                    </a:lnTo>
                    <a:lnTo>
                      <a:pt x="2128" y="630"/>
                    </a:lnTo>
                    <a:lnTo>
                      <a:pt x="2128" y="644"/>
                    </a:lnTo>
                    <a:lnTo>
                      <a:pt x="2128" y="657"/>
                    </a:lnTo>
                    <a:lnTo>
                      <a:pt x="2130" y="668"/>
                    </a:lnTo>
                    <a:lnTo>
                      <a:pt x="2137" y="680"/>
                    </a:lnTo>
                    <a:lnTo>
                      <a:pt x="2149" y="694"/>
                    </a:lnTo>
                    <a:lnTo>
                      <a:pt x="2161" y="707"/>
                    </a:lnTo>
                    <a:lnTo>
                      <a:pt x="2174" y="719"/>
                    </a:lnTo>
                    <a:lnTo>
                      <a:pt x="2180" y="731"/>
                    </a:lnTo>
                    <a:lnTo>
                      <a:pt x="2184" y="745"/>
                    </a:lnTo>
                    <a:lnTo>
                      <a:pt x="2187" y="761"/>
                    </a:lnTo>
                    <a:lnTo>
                      <a:pt x="2188" y="778"/>
                    </a:lnTo>
                    <a:lnTo>
                      <a:pt x="2188" y="795"/>
                    </a:lnTo>
                    <a:lnTo>
                      <a:pt x="2186" y="808"/>
                    </a:lnTo>
                    <a:lnTo>
                      <a:pt x="2184" y="811"/>
                    </a:lnTo>
                    <a:lnTo>
                      <a:pt x="2182" y="815"/>
                    </a:lnTo>
                    <a:lnTo>
                      <a:pt x="2178" y="818"/>
                    </a:lnTo>
                    <a:lnTo>
                      <a:pt x="2175" y="822"/>
                    </a:lnTo>
                    <a:lnTo>
                      <a:pt x="2171" y="823"/>
                    </a:lnTo>
                    <a:lnTo>
                      <a:pt x="2163" y="826"/>
                    </a:lnTo>
                    <a:lnTo>
                      <a:pt x="2151" y="826"/>
                    </a:lnTo>
                    <a:lnTo>
                      <a:pt x="2141" y="824"/>
                    </a:lnTo>
                    <a:lnTo>
                      <a:pt x="2134" y="819"/>
                    </a:lnTo>
                    <a:lnTo>
                      <a:pt x="2126" y="811"/>
                    </a:lnTo>
                    <a:lnTo>
                      <a:pt x="2120" y="801"/>
                    </a:lnTo>
                    <a:lnTo>
                      <a:pt x="2112" y="796"/>
                    </a:lnTo>
                    <a:lnTo>
                      <a:pt x="2101" y="793"/>
                    </a:lnTo>
                    <a:lnTo>
                      <a:pt x="2086" y="792"/>
                    </a:lnTo>
                    <a:lnTo>
                      <a:pt x="2074" y="792"/>
                    </a:lnTo>
                    <a:lnTo>
                      <a:pt x="2070" y="792"/>
                    </a:lnTo>
                    <a:lnTo>
                      <a:pt x="2066" y="792"/>
                    </a:lnTo>
                    <a:lnTo>
                      <a:pt x="2060" y="793"/>
                    </a:lnTo>
                    <a:lnTo>
                      <a:pt x="2056" y="793"/>
                    </a:lnTo>
                    <a:lnTo>
                      <a:pt x="2052" y="795"/>
                    </a:lnTo>
                    <a:lnTo>
                      <a:pt x="2047" y="801"/>
                    </a:lnTo>
                    <a:lnTo>
                      <a:pt x="2040" y="809"/>
                    </a:lnTo>
                    <a:lnTo>
                      <a:pt x="2033" y="816"/>
                    </a:lnTo>
                    <a:lnTo>
                      <a:pt x="2027" y="822"/>
                    </a:lnTo>
                    <a:lnTo>
                      <a:pt x="2017" y="826"/>
                    </a:lnTo>
                    <a:lnTo>
                      <a:pt x="2009" y="831"/>
                    </a:lnTo>
                    <a:lnTo>
                      <a:pt x="2002" y="836"/>
                    </a:lnTo>
                    <a:lnTo>
                      <a:pt x="2000" y="844"/>
                    </a:lnTo>
                    <a:lnTo>
                      <a:pt x="2000" y="854"/>
                    </a:lnTo>
                    <a:lnTo>
                      <a:pt x="2000" y="862"/>
                    </a:lnTo>
                    <a:lnTo>
                      <a:pt x="2005" y="873"/>
                    </a:lnTo>
                    <a:lnTo>
                      <a:pt x="2013" y="885"/>
                    </a:lnTo>
                    <a:lnTo>
                      <a:pt x="2023" y="896"/>
                    </a:lnTo>
                    <a:lnTo>
                      <a:pt x="2031" y="904"/>
                    </a:lnTo>
                    <a:lnTo>
                      <a:pt x="2043" y="912"/>
                    </a:lnTo>
                    <a:lnTo>
                      <a:pt x="2060" y="920"/>
                    </a:lnTo>
                    <a:lnTo>
                      <a:pt x="2078" y="928"/>
                    </a:lnTo>
                    <a:lnTo>
                      <a:pt x="2091" y="935"/>
                    </a:lnTo>
                    <a:lnTo>
                      <a:pt x="2103" y="940"/>
                    </a:lnTo>
                    <a:lnTo>
                      <a:pt x="2117" y="948"/>
                    </a:lnTo>
                    <a:lnTo>
                      <a:pt x="2132" y="956"/>
                    </a:lnTo>
                    <a:lnTo>
                      <a:pt x="2147" y="962"/>
                    </a:lnTo>
                    <a:lnTo>
                      <a:pt x="2159" y="967"/>
                    </a:lnTo>
                    <a:lnTo>
                      <a:pt x="2176" y="970"/>
                    </a:lnTo>
                    <a:lnTo>
                      <a:pt x="2196" y="971"/>
                    </a:lnTo>
                    <a:lnTo>
                      <a:pt x="2217" y="971"/>
                    </a:lnTo>
                    <a:lnTo>
                      <a:pt x="2233" y="970"/>
                    </a:lnTo>
                    <a:lnTo>
                      <a:pt x="2248" y="967"/>
                    </a:lnTo>
                    <a:lnTo>
                      <a:pt x="2264" y="963"/>
                    </a:lnTo>
                    <a:lnTo>
                      <a:pt x="2277" y="958"/>
                    </a:lnTo>
                    <a:lnTo>
                      <a:pt x="2288" y="951"/>
                    </a:lnTo>
                    <a:lnTo>
                      <a:pt x="2299" y="941"/>
                    </a:lnTo>
                    <a:lnTo>
                      <a:pt x="2308" y="935"/>
                    </a:lnTo>
                    <a:lnTo>
                      <a:pt x="2316" y="932"/>
                    </a:lnTo>
                    <a:lnTo>
                      <a:pt x="2327" y="929"/>
                    </a:lnTo>
                    <a:lnTo>
                      <a:pt x="2337" y="928"/>
                    </a:lnTo>
                    <a:lnTo>
                      <a:pt x="2346" y="928"/>
                    </a:lnTo>
                    <a:lnTo>
                      <a:pt x="2354" y="929"/>
                    </a:lnTo>
                    <a:lnTo>
                      <a:pt x="2358" y="936"/>
                    </a:lnTo>
                    <a:lnTo>
                      <a:pt x="2362" y="946"/>
                    </a:lnTo>
                    <a:lnTo>
                      <a:pt x="2364" y="955"/>
                    </a:lnTo>
                    <a:lnTo>
                      <a:pt x="2365" y="964"/>
                    </a:lnTo>
                    <a:lnTo>
                      <a:pt x="2364" y="974"/>
                    </a:lnTo>
                    <a:lnTo>
                      <a:pt x="2361" y="986"/>
                    </a:lnTo>
                    <a:lnTo>
                      <a:pt x="2357" y="995"/>
                    </a:lnTo>
                    <a:lnTo>
                      <a:pt x="2350" y="1003"/>
                    </a:lnTo>
                    <a:lnTo>
                      <a:pt x="2342" y="1013"/>
                    </a:lnTo>
                    <a:lnTo>
                      <a:pt x="2334" y="1018"/>
                    </a:lnTo>
                    <a:lnTo>
                      <a:pt x="2326" y="1021"/>
                    </a:lnTo>
                    <a:lnTo>
                      <a:pt x="2316" y="1022"/>
                    </a:lnTo>
                    <a:lnTo>
                      <a:pt x="2308" y="1025"/>
                    </a:lnTo>
                    <a:lnTo>
                      <a:pt x="2300" y="1032"/>
                    </a:lnTo>
                    <a:lnTo>
                      <a:pt x="2291" y="1040"/>
                    </a:lnTo>
                    <a:lnTo>
                      <a:pt x="2283" y="1049"/>
                    </a:lnTo>
                    <a:lnTo>
                      <a:pt x="2275" y="1057"/>
                    </a:lnTo>
                    <a:lnTo>
                      <a:pt x="2267" y="1064"/>
                    </a:lnTo>
                    <a:lnTo>
                      <a:pt x="2256" y="1071"/>
                    </a:lnTo>
                    <a:lnTo>
                      <a:pt x="2245" y="1079"/>
                    </a:lnTo>
                    <a:lnTo>
                      <a:pt x="2238" y="1087"/>
                    </a:lnTo>
                    <a:lnTo>
                      <a:pt x="2237" y="1096"/>
                    </a:lnTo>
                    <a:lnTo>
                      <a:pt x="2238" y="1107"/>
                    </a:lnTo>
                    <a:lnTo>
                      <a:pt x="2240" y="1119"/>
                    </a:lnTo>
                    <a:lnTo>
                      <a:pt x="2240" y="1129"/>
                    </a:lnTo>
                    <a:lnTo>
                      <a:pt x="2240" y="1141"/>
                    </a:lnTo>
                    <a:lnTo>
                      <a:pt x="2238" y="1154"/>
                    </a:lnTo>
                    <a:lnTo>
                      <a:pt x="2237" y="1168"/>
                    </a:lnTo>
                    <a:lnTo>
                      <a:pt x="2234" y="1180"/>
                    </a:lnTo>
                    <a:lnTo>
                      <a:pt x="2229" y="1189"/>
                    </a:lnTo>
                    <a:lnTo>
                      <a:pt x="2219" y="1200"/>
                    </a:lnTo>
                    <a:lnTo>
                      <a:pt x="2213" y="1210"/>
                    </a:lnTo>
                    <a:lnTo>
                      <a:pt x="2207" y="1222"/>
                    </a:lnTo>
                    <a:lnTo>
                      <a:pt x="2202" y="1235"/>
                    </a:lnTo>
                    <a:lnTo>
                      <a:pt x="2195" y="1246"/>
                    </a:lnTo>
                    <a:lnTo>
                      <a:pt x="2186" y="1253"/>
                    </a:lnTo>
                    <a:lnTo>
                      <a:pt x="2175" y="1259"/>
                    </a:lnTo>
                    <a:lnTo>
                      <a:pt x="2165" y="1266"/>
                    </a:lnTo>
                    <a:lnTo>
                      <a:pt x="2160" y="1274"/>
                    </a:lnTo>
                    <a:lnTo>
                      <a:pt x="2153" y="1284"/>
                    </a:lnTo>
                    <a:lnTo>
                      <a:pt x="2149" y="1293"/>
                    </a:lnTo>
                    <a:lnTo>
                      <a:pt x="2151" y="1303"/>
                    </a:lnTo>
                    <a:lnTo>
                      <a:pt x="2153" y="1316"/>
                    </a:lnTo>
                    <a:lnTo>
                      <a:pt x="2155" y="1328"/>
                    </a:lnTo>
                    <a:lnTo>
                      <a:pt x="2155" y="1339"/>
                    </a:lnTo>
                    <a:lnTo>
                      <a:pt x="2149" y="1346"/>
                    </a:lnTo>
                    <a:lnTo>
                      <a:pt x="2143" y="1354"/>
                    </a:lnTo>
                    <a:lnTo>
                      <a:pt x="2134" y="1360"/>
                    </a:lnTo>
                    <a:lnTo>
                      <a:pt x="2126" y="1366"/>
                    </a:lnTo>
                    <a:lnTo>
                      <a:pt x="2120" y="1370"/>
                    </a:lnTo>
                    <a:lnTo>
                      <a:pt x="2109" y="1373"/>
                    </a:lnTo>
                    <a:lnTo>
                      <a:pt x="2099" y="1377"/>
                    </a:lnTo>
                    <a:lnTo>
                      <a:pt x="2093" y="1382"/>
                    </a:lnTo>
                    <a:lnTo>
                      <a:pt x="2089" y="1391"/>
                    </a:lnTo>
                    <a:lnTo>
                      <a:pt x="2085" y="1405"/>
                    </a:lnTo>
                    <a:lnTo>
                      <a:pt x="2085" y="1418"/>
                    </a:lnTo>
                    <a:lnTo>
                      <a:pt x="2085" y="1429"/>
                    </a:lnTo>
                    <a:lnTo>
                      <a:pt x="2093" y="1440"/>
                    </a:lnTo>
                    <a:lnTo>
                      <a:pt x="2105" y="1449"/>
                    </a:lnTo>
                    <a:lnTo>
                      <a:pt x="2117" y="1460"/>
                    </a:lnTo>
                    <a:lnTo>
                      <a:pt x="2126" y="1470"/>
                    </a:lnTo>
                    <a:lnTo>
                      <a:pt x="2130" y="1480"/>
                    </a:lnTo>
                    <a:lnTo>
                      <a:pt x="2134" y="1495"/>
                    </a:lnTo>
                    <a:lnTo>
                      <a:pt x="2139" y="1506"/>
                    </a:lnTo>
                    <a:lnTo>
                      <a:pt x="2148" y="1518"/>
                    </a:lnTo>
                    <a:lnTo>
                      <a:pt x="2160" y="1532"/>
                    </a:lnTo>
                    <a:lnTo>
                      <a:pt x="2174" y="1544"/>
                    </a:lnTo>
                    <a:lnTo>
                      <a:pt x="2184" y="1554"/>
                    </a:lnTo>
                    <a:lnTo>
                      <a:pt x="2192" y="1563"/>
                    </a:lnTo>
                    <a:lnTo>
                      <a:pt x="2202" y="1573"/>
                    </a:lnTo>
                    <a:lnTo>
                      <a:pt x="2213" y="1584"/>
                    </a:lnTo>
                    <a:lnTo>
                      <a:pt x="2225" y="1593"/>
                    </a:lnTo>
                    <a:lnTo>
                      <a:pt x="2234" y="1599"/>
                    </a:lnTo>
                    <a:lnTo>
                      <a:pt x="2245" y="1600"/>
                    </a:lnTo>
                    <a:lnTo>
                      <a:pt x="2258" y="1600"/>
                    </a:lnTo>
                    <a:lnTo>
                      <a:pt x="2273" y="1598"/>
                    </a:lnTo>
                    <a:lnTo>
                      <a:pt x="2287" y="1595"/>
                    </a:lnTo>
                    <a:lnTo>
                      <a:pt x="2298" y="1592"/>
                    </a:lnTo>
                    <a:lnTo>
                      <a:pt x="2310" y="1589"/>
                    </a:lnTo>
                    <a:lnTo>
                      <a:pt x="2324" y="1584"/>
                    </a:lnTo>
                    <a:lnTo>
                      <a:pt x="2338" y="1577"/>
                    </a:lnTo>
                    <a:lnTo>
                      <a:pt x="2349" y="1571"/>
                    </a:lnTo>
                    <a:lnTo>
                      <a:pt x="2360" y="1561"/>
                    </a:lnTo>
                    <a:lnTo>
                      <a:pt x="2369" y="1549"/>
                    </a:lnTo>
                    <a:lnTo>
                      <a:pt x="2378" y="1538"/>
                    </a:lnTo>
                    <a:lnTo>
                      <a:pt x="2385" y="1530"/>
                    </a:lnTo>
                    <a:lnTo>
                      <a:pt x="2393" y="1518"/>
                    </a:lnTo>
                    <a:lnTo>
                      <a:pt x="2401" y="1507"/>
                    </a:lnTo>
                    <a:lnTo>
                      <a:pt x="2409" y="1501"/>
                    </a:lnTo>
                    <a:lnTo>
                      <a:pt x="2422" y="1494"/>
                    </a:lnTo>
                    <a:lnTo>
                      <a:pt x="2438" y="1487"/>
                    </a:lnTo>
                    <a:lnTo>
                      <a:pt x="2451" y="1483"/>
                    </a:lnTo>
                    <a:lnTo>
                      <a:pt x="2462" y="1480"/>
                    </a:lnTo>
                    <a:lnTo>
                      <a:pt x="2474" y="1479"/>
                    </a:lnTo>
                    <a:lnTo>
                      <a:pt x="2485" y="1479"/>
                    </a:lnTo>
                    <a:lnTo>
                      <a:pt x="2497" y="1479"/>
                    </a:lnTo>
                    <a:lnTo>
                      <a:pt x="2512" y="1479"/>
                    </a:lnTo>
                    <a:lnTo>
                      <a:pt x="2525" y="1479"/>
                    </a:lnTo>
                    <a:lnTo>
                      <a:pt x="2537" y="1479"/>
                    </a:lnTo>
                    <a:lnTo>
                      <a:pt x="2547" y="1476"/>
                    </a:lnTo>
                    <a:lnTo>
                      <a:pt x="2556" y="1474"/>
                    </a:lnTo>
                    <a:lnTo>
                      <a:pt x="2567" y="1470"/>
                    </a:lnTo>
                    <a:lnTo>
                      <a:pt x="2577" y="1468"/>
                    </a:lnTo>
                    <a:lnTo>
                      <a:pt x="2585" y="1470"/>
                    </a:lnTo>
                    <a:lnTo>
                      <a:pt x="2594" y="1474"/>
                    </a:lnTo>
                    <a:lnTo>
                      <a:pt x="2605" y="1476"/>
                    </a:lnTo>
                    <a:lnTo>
                      <a:pt x="2613" y="1479"/>
                    </a:lnTo>
                    <a:lnTo>
                      <a:pt x="2621" y="1478"/>
                    </a:lnTo>
                    <a:lnTo>
                      <a:pt x="2630" y="1476"/>
                    </a:lnTo>
                    <a:lnTo>
                      <a:pt x="2638" y="1474"/>
                    </a:lnTo>
                    <a:lnTo>
                      <a:pt x="2647" y="1466"/>
                    </a:lnTo>
                    <a:lnTo>
                      <a:pt x="2656" y="1456"/>
                    </a:lnTo>
                    <a:lnTo>
                      <a:pt x="2664" y="1444"/>
                    </a:lnTo>
                    <a:lnTo>
                      <a:pt x="2671" y="1436"/>
                    </a:lnTo>
                    <a:lnTo>
                      <a:pt x="2679" y="1422"/>
                    </a:lnTo>
                    <a:lnTo>
                      <a:pt x="2687" y="1408"/>
                    </a:lnTo>
                    <a:lnTo>
                      <a:pt x="2696" y="1391"/>
                    </a:lnTo>
                    <a:lnTo>
                      <a:pt x="2707" y="1382"/>
                    </a:lnTo>
                    <a:lnTo>
                      <a:pt x="2721" y="1377"/>
                    </a:lnTo>
                    <a:lnTo>
                      <a:pt x="2738" y="1373"/>
                    </a:lnTo>
                    <a:lnTo>
                      <a:pt x="2757" y="1371"/>
                    </a:lnTo>
                    <a:lnTo>
                      <a:pt x="2772" y="1370"/>
                    </a:lnTo>
                    <a:lnTo>
                      <a:pt x="2787" y="1369"/>
                    </a:lnTo>
                    <a:lnTo>
                      <a:pt x="2806" y="1367"/>
                    </a:lnTo>
                    <a:lnTo>
                      <a:pt x="2824" y="1367"/>
                    </a:lnTo>
                    <a:lnTo>
                      <a:pt x="2839" y="1370"/>
                    </a:lnTo>
                    <a:lnTo>
                      <a:pt x="2854" y="1375"/>
                    </a:lnTo>
                    <a:lnTo>
                      <a:pt x="2870" y="1383"/>
                    </a:lnTo>
                    <a:lnTo>
                      <a:pt x="2885" y="1393"/>
                    </a:lnTo>
                    <a:lnTo>
                      <a:pt x="2895" y="1404"/>
                    </a:lnTo>
                    <a:lnTo>
                      <a:pt x="2899" y="1414"/>
                    </a:lnTo>
                    <a:lnTo>
                      <a:pt x="2900" y="1428"/>
                    </a:lnTo>
                    <a:lnTo>
                      <a:pt x="2901" y="1443"/>
                    </a:lnTo>
                    <a:lnTo>
                      <a:pt x="2904" y="1453"/>
                    </a:lnTo>
                    <a:lnTo>
                      <a:pt x="2911" y="1463"/>
                    </a:lnTo>
                    <a:lnTo>
                      <a:pt x="2920" y="1474"/>
                    </a:lnTo>
                    <a:lnTo>
                      <a:pt x="2931" y="1483"/>
                    </a:lnTo>
                    <a:lnTo>
                      <a:pt x="2939" y="1490"/>
                    </a:lnTo>
                    <a:lnTo>
                      <a:pt x="2950" y="1496"/>
                    </a:lnTo>
                    <a:lnTo>
                      <a:pt x="2965" y="1502"/>
                    </a:lnTo>
                    <a:lnTo>
                      <a:pt x="2978" y="1507"/>
                    </a:lnTo>
                    <a:lnTo>
                      <a:pt x="2989" y="1513"/>
                    </a:lnTo>
                    <a:close/>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34" name="Zeeland">
              <a:extLst>
                <a:ext uri="{FF2B5EF4-FFF2-40B4-BE49-F238E27FC236}">
                  <a16:creationId xmlns:a16="http://schemas.microsoft.com/office/drawing/2014/main" id="{CAB351DA-ED65-979F-0640-5B7AE90205B6}"/>
                </a:ext>
              </a:extLst>
            </p:cNvPr>
            <p:cNvGrpSpPr/>
            <p:nvPr/>
          </p:nvGrpSpPr>
          <p:grpSpPr>
            <a:xfrm>
              <a:off x="3819938" y="4133479"/>
              <a:ext cx="1194432" cy="1114157"/>
              <a:chOff x="3819938" y="4133479"/>
              <a:chExt cx="1194432" cy="1114157"/>
            </a:xfrm>
            <a:grpFill/>
          </p:grpSpPr>
          <p:sp>
            <p:nvSpPr>
              <p:cNvPr id="53" name="Freeform 30">
                <a:extLst>
                  <a:ext uri="{FF2B5EF4-FFF2-40B4-BE49-F238E27FC236}">
                    <a16:creationId xmlns:a16="http://schemas.microsoft.com/office/drawing/2014/main" id="{F30147DD-DA46-F356-7B37-4FEC1DC296BB}"/>
                  </a:ext>
                </a:extLst>
              </p:cNvPr>
              <p:cNvSpPr>
                <a:spLocks/>
              </p:cNvSpPr>
              <p:nvPr/>
            </p:nvSpPr>
            <p:spPr bwMode="auto">
              <a:xfrm>
                <a:off x="4499504" y="4133479"/>
                <a:ext cx="41521" cy="27681"/>
              </a:xfrm>
              <a:custGeom>
                <a:avLst/>
                <a:gdLst>
                  <a:gd name="T0" fmla="*/ 87 w 89"/>
                  <a:gd name="T1" fmla="*/ 14 h 61"/>
                  <a:gd name="T2" fmla="*/ 89 w 89"/>
                  <a:gd name="T3" fmla="*/ 22 h 61"/>
                  <a:gd name="T4" fmla="*/ 89 w 89"/>
                  <a:gd name="T5" fmla="*/ 33 h 61"/>
                  <a:gd name="T6" fmla="*/ 86 w 89"/>
                  <a:gd name="T7" fmla="*/ 41 h 61"/>
                  <a:gd name="T8" fmla="*/ 83 w 89"/>
                  <a:gd name="T9" fmla="*/ 45 h 61"/>
                  <a:gd name="T10" fmla="*/ 81 w 89"/>
                  <a:gd name="T11" fmla="*/ 49 h 61"/>
                  <a:gd name="T12" fmla="*/ 76 w 89"/>
                  <a:gd name="T13" fmla="*/ 53 h 61"/>
                  <a:gd name="T14" fmla="*/ 71 w 89"/>
                  <a:gd name="T15" fmla="*/ 57 h 61"/>
                  <a:gd name="T16" fmla="*/ 67 w 89"/>
                  <a:gd name="T17" fmla="*/ 60 h 61"/>
                  <a:gd name="T18" fmla="*/ 58 w 89"/>
                  <a:gd name="T19" fmla="*/ 61 h 61"/>
                  <a:gd name="T20" fmla="*/ 45 w 89"/>
                  <a:gd name="T21" fmla="*/ 61 h 61"/>
                  <a:gd name="T22" fmla="*/ 35 w 89"/>
                  <a:gd name="T23" fmla="*/ 60 h 61"/>
                  <a:gd name="T24" fmla="*/ 27 w 89"/>
                  <a:gd name="T25" fmla="*/ 58 h 61"/>
                  <a:gd name="T26" fmla="*/ 17 w 89"/>
                  <a:gd name="T27" fmla="*/ 57 h 61"/>
                  <a:gd name="T28" fmla="*/ 9 w 89"/>
                  <a:gd name="T29" fmla="*/ 56 h 61"/>
                  <a:gd name="T30" fmla="*/ 2 w 89"/>
                  <a:gd name="T31" fmla="*/ 51 h 61"/>
                  <a:gd name="T32" fmla="*/ 0 w 89"/>
                  <a:gd name="T33" fmla="*/ 45 h 61"/>
                  <a:gd name="T34" fmla="*/ 0 w 89"/>
                  <a:gd name="T35" fmla="*/ 37 h 61"/>
                  <a:gd name="T36" fmla="*/ 0 w 89"/>
                  <a:gd name="T37" fmla="*/ 29 h 61"/>
                  <a:gd name="T38" fmla="*/ 2 w 89"/>
                  <a:gd name="T39" fmla="*/ 25 h 61"/>
                  <a:gd name="T40" fmla="*/ 5 w 89"/>
                  <a:gd name="T41" fmla="*/ 20 h 61"/>
                  <a:gd name="T42" fmla="*/ 9 w 89"/>
                  <a:gd name="T43" fmla="*/ 16 h 61"/>
                  <a:gd name="T44" fmla="*/ 13 w 89"/>
                  <a:gd name="T45" fmla="*/ 12 h 61"/>
                  <a:gd name="T46" fmla="*/ 16 w 89"/>
                  <a:gd name="T47" fmla="*/ 10 h 61"/>
                  <a:gd name="T48" fmla="*/ 23 w 89"/>
                  <a:gd name="T49" fmla="*/ 6 h 61"/>
                  <a:gd name="T50" fmla="*/ 32 w 89"/>
                  <a:gd name="T51" fmla="*/ 3 h 61"/>
                  <a:gd name="T52" fmla="*/ 39 w 89"/>
                  <a:gd name="T53" fmla="*/ 2 h 61"/>
                  <a:gd name="T54" fmla="*/ 48 w 89"/>
                  <a:gd name="T55" fmla="*/ 0 h 61"/>
                  <a:gd name="T56" fmla="*/ 59 w 89"/>
                  <a:gd name="T57" fmla="*/ 0 h 61"/>
                  <a:gd name="T58" fmla="*/ 68 w 89"/>
                  <a:gd name="T59" fmla="*/ 2 h 61"/>
                  <a:gd name="T60" fmla="*/ 72 w 89"/>
                  <a:gd name="T61" fmla="*/ 3 h 61"/>
                  <a:gd name="T62" fmla="*/ 76 w 89"/>
                  <a:gd name="T63" fmla="*/ 6 h 61"/>
                  <a:gd name="T64" fmla="*/ 82 w 89"/>
                  <a:gd name="T65" fmla="*/ 8 h 61"/>
                  <a:gd name="T66" fmla="*/ 85 w 89"/>
                  <a:gd name="T67" fmla="*/ 11 h 61"/>
                  <a:gd name="T68" fmla="*/ 87 w 89"/>
                  <a:gd name="T69" fmla="*/ 1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9" h="61">
                    <a:moveTo>
                      <a:pt x="87" y="14"/>
                    </a:moveTo>
                    <a:lnTo>
                      <a:pt x="89" y="22"/>
                    </a:lnTo>
                    <a:lnTo>
                      <a:pt x="89" y="33"/>
                    </a:lnTo>
                    <a:lnTo>
                      <a:pt x="86" y="41"/>
                    </a:lnTo>
                    <a:lnTo>
                      <a:pt x="83" y="45"/>
                    </a:lnTo>
                    <a:lnTo>
                      <a:pt x="81" y="49"/>
                    </a:lnTo>
                    <a:lnTo>
                      <a:pt x="76" y="53"/>
                    </a:lnTo>
                    <a:lnTo>
                      <a:pt x="71" y="57"/>
                    </a:lnTo>
                    <a:lnTo>
                      <a:pt x="67" y="60"/>
                    </a:lnTo>
                    <a:lnTo>
                      <a:pt x="58" y="61"/>
                    </a:lnTo>
                    <a:lnTo>
                      <a:pt x="45" y="61"/>
                    </a:lnTo>
                    <a:lnTo>
                      <a:pt x="35" y="60"/>
                    </a:lnTo>
                    <a:lnTo>
                      <a:pt x="27" y="58"/>
                    </a:lnTo>
                    <a:lnTo>
                      <a:pt x="17" y="57"/>
                    </a:lnTo>
                    <a:lnTo>
                      <a:pt x="9" y="56"/>
                    </a:lnTo>
                    <a:lnTo>
                      <a:pt x="2" y="51"/>
                    </a:lnTo>
                    <a:lnTo>
                      <a:pt x="0" y="45"/>
                    </a:lnTo>
                    <a:lnTo>
                      <a:pt x="0" y="37"/>
                    </a:lnTo>
                    <a:lnTo>
                      <a:pt x="0" y="29"/>
                    </a:lnTo>
                    <a:lnTo>
                      <a:pt x="2" y="25"/>
                    </a:lnTo>
                    <a:lnTo>
                      <a:pt x="5" y="20"/>
                    </a:lnTo>
                    <a:lnTo>
                      <a:pt x="9" y="16"/>
                    </a:lnTo>
                    <a:lnTo>
                      <a:pt x="13" y="12"/>
                    </a:lnTo>
                    <a:lnTo>
                      <a:pt x="16" y="10"/>
                    </a:lnTo>
                    <a:lnTo>
                      <a:pt x="23" y="6"/>
                    </a:lnTo>
                    <a:lnTo>
                      <a:pt x="32" y="3"/>
                    </a:lnTo>
                    <a:lnTo>
                      <a:pt x="39" y="2"/>
                    </a:lnTo>
                    <a:lnTo>
                      <a:pt x="48" y="0"/>
                    </a:lnTo>
                    <a:lnTo>
                      <a:pt x="59" y="0"/>
                    </a:lnTo>
                    <a:lnTo>
                      <a:pt x="68" y="2"/>
                    </a:lnTo>
                    <a:lnTo>
                      <a:pt x="72" y="3"/>
                    </a:lnTo>
                    <a:lnTo>
                      <a:pt x="76" y="6"/>
                    </a:lnTo>
                    <a:lnTo>
                      <a:pt x="82" y="8"/>
                    </a:lnTo>
                    <a:lnTo>
                      <a:pt x="85" y="11"/>
                    </a:lnTo>
                    <a:lnTo>
                      <a:pt x="87" y="14"/>
                    </a:lnTo>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54" name="Freeform 34">
                <a:extLst>
                  <a:ext uri="{FF2B5EF4-FFF2-40B4-BE49-F238E27FC236}">
                    <a16:creationId xmlns:a16="http://schemas.microsoft.com/office/drawing/2014/main" id="{7E3DBDFF-D232-FB06-9045-A9D485A5BFFC}"/>
                  </a:ext>
                </a:extLst>
              </p:cNvPr>
              <p:cNvSpPr>
                <a:spLocks/>
              </p:cNvSpPr>
              <p:nvPr/>
            </p:nvSpPr>
            <p:spPr bwMode="auto">
              <a:xfrm>
                <a:off x="4913334" y="4202681"/>
                <a:ext cx="101036" cy="51210"/>
              </a:xfrm>
              <a:custGeom>
                <a:avLst/>
                <a:gdLst>
                  <a:gd name="T0" fmla="*/ 213 w 219"/>
                  <a:gd name="T1" fmla="*/ 72 h 112"/>
                  <a:gd name="T2" fmla="*/ 217 w 219"/>
                  <a:gd name="T3" fmla="*/ 78 h 112"/>
                  <a:gd name="T4" fmla="*/ 219 w 219"/>
                  <a:gd name="T5" fmla="*/ 86 h 112"/>
                  <a:gd name="T6" fmla="*/ 217 w 219"/>
                  <a:gd name="T7" fmla="*/ 94 h 112"/>
                  <a:gd name="T8" fmla="*/ 212 w 219"/>
                  <a:gd name="T9" fmla="*/ 100 h 112"/>
                  <a:gd name="T10" fmla="*/ 202 w 219"/>
                  <a:gd name="T11" fmla="*/ 105 h 112"/>
                  <a:gd name="T12" fmla="*/ 192 w 219"/>
                  <a:gd name="T13" fmla="*/ 109 h 112"/>
                  <a:gd name="T14" fmla="*/ 182 w 219"/>
                  <a:gd name="T15" fmla="*/ 112 h 112"/>
                  <a:gd name="T16" fmla="*/ 174 w 219"/>
                  <a:gd name="T17" fmla="*/ 111 h 112"/>
                  <a:gd name="T18" fmla="*/ 165 w 219"/>
                  <a:gd name="T19" fmla="*/ 109 h 112"/>
                  <a:gd name="T20" fmla="*/ 155 w 219"/>
                  <a:gd name="T21" fmla="*/ 108 h 112"/>
                  <a:gd name="T22" fmla="*/ 146 w 219"/>
                  <a:gd name="T23" fmla="*/ 107 h 112"/>
                  <a:gd name="T24" fmla="*/ 142 w 219"/>
                  <a:gd name="T25" fmla="*/ 107 h 112"/>
                  <a:gd name="T26" fmla="*/ 136 w 219"/>
                  <a:gd name="T27" fmla="*/ 108 h 112"/>
                  <a:gd name="T28" fmla="*/ 131 w 219"/>
                  <a:gd name="T29" fmla="*/ 108 h 112"/>
                  <a:gd name="T30" fmla="*/ 126 w 219"/>
                  <a:gd name="T31" fmla="*/ 109 h 112"/>
                  <a:gd name="T32" fmla="*/ 121 w 219"/>
                  <a:gd name="T33" fmla="*/ 108 h 112"/>
                  <a:gd name="T34" fmla="*/ 116 w 219"/>
                  <a:gd name="T35" fmla="*/ 108 h 112"/>
                  <a:gd name="T36" fmla="*/ 112 w 219"/>
                  <a:gd name="T37" fmla="*/ 108 h 112"/>
                  <a:gd name="T38" fmla="*/ 107 w 219"/>
                  <a:gd name="T39" fmla="*/ 107 h 112"/>
                  <a:gd name="T40" fmla="*/ 93 w 219"/>
                  <a:gd name="T41" fmla="*/ 101 h 112"/>
                  <a:gd name="T42" fmla="*/ 77 w 219"/>
                  <a:gd name="T43" fmla="*/ 93 h 112"/>
                  <a:gd name="T44" fmla="*/ 62 w 219"/>
                  <a:gd name="T45" fmla="*/ 84 h 112"/>
                  <a:gd name="T46" fmla="*/ 49 w 219"/>
                  <a:gd name="T47" fmla="*/ 77 h 112"/>
                  <a:gd name="T48" fmla="*/ 41 w 219"/>
                  <a:gd name="T49" fmla="*/ 70 h 112"/>
                  <a:gd name="T50" fmla="*/ 31 w 219"/>
                  <a:gd name="T51" fmla="*/ 63 h 112"/>
                  <a:gd name="T52" fmla="*/ 22 w 219"/>
                  <a:gd name="T53" fmla="*/ 55 h 112"/>
                  <a:gd name="T54" fmla="*/ 15 w 219"/>
                  <a:gd name="T55" fmla="*/ 49 h 112"/>
                  <a:gd name="T56" fmla="*/ 10 w 219"/>
                  <a:gd name="T57" fmla="*/ 41 h 112"/>
                  <a:gd name="T58" fmla="*/ 4 w 219"/>
                  <a:gd name="T59" fmla="*/ 31 h 112"/>
                  <a:gd name="T60" fmla="*/ 0 w 219"/>
                  <a:gd name="T61" fmla="*/ 22 h 112"/>
                  <a:gd name="T62" fmla="*/ 0 w 219"/>
                  <a:gd name="T63" fmla="*/ 14 h 112"/>
                  <a:gd name="T64" fmla="*/ 2 w 219"/>
                  <a:gd name="T65" fmla="*/ 6 h 112"/>
                  <a:gd name="T66" fmla="*/ 6 w 219"/>
                  <a:gd name="T67" fmla="*/ 0 h 112"/>
                  <a:gd name="T68" fmla="*/ 12 w 219"/>
                  <a:gd name="T69" fmla="*/ 0 h 112"/>
                  <a:gd name="T70" fmla="*/ 20 w 219"/>
                  <a:gd name="T71" fmla="*/ 3 h 112"/>
                  <a:gd name="T72" fmla="*/ 28 w 219"/>
                  <a:gd name="T73" fmla="*/ 7 h 112"/>
                  <a:gd name="T74" fmla="*/ 34 w 219"/>
                  <a:gd name="T75" fmla="*/ 11 h 112"/>
                  <a:gd name="T76" fmla="*/ 45 w 219"/>
                  <a:gd name="T77" fmla="*/ 16 h 112"/>
                  <a:gd name="T78" fmla="*/ 57 w 219"/>
                  <a:gd name="T79" fmla="*/ 26 h 112"/>
                  <a:gd name="T80" fmla="*/ 69 w 219"/>
                  <a:gd name="T81" fmla="*/ 34 h 112"/>
                  <a:gd name="T82" fmla="*/ 80 w 219"/>
                  <a:gd name="T83" fmla="*/ 41 h 112"/>
                  <a:gd name="T84" fmla="*/ 92 w 219"/>
                  <a:gd name="T85" fmla="*/ 42 h 112"/>
                  <a:gd name="T86" fmla="*/ 105 w 219"/>
                  <a:gd name="T87" fmla="*/ 43 h 112"/>
                  <a:gd name="T88" fmla="*/ 120 w 219"/>
                  <a:gd name="T89" fmla="*/ 45 h 112"/>
                  <a:gd name="T90" fmla="*/ 131 w 219"/>
                  <a:gd name="T91" fmla="*/ 46 h 112"/>
                  <a:gd name="T92" fmla="*/ 142 w 219"/>
                  <a:gd name="T93" fmla="*/ 47 h 112"/>
                  <a:gd name="T94" fmla="*/ 154 w 219"/>
                  <a:gd name="T95" fmla="*/ 50 h 112"/>
                  <a:gd name="T96" fmla="*/ 165 w 219"/>
                  <a:gd name="T97" fmla="*/ 54 h 112"/>
                  <a:gd name="T98" fmla="*/ 177 w 219"/>
                  <a:gd name="T99" fmla="*/ 57 h 112"/>
                  <a:gd name="T100" fmla="*/ 190 w 219"/>
                  <a:gd name="T101" fmla="*/ 59 h 112"/>
                  <a:gd name="T102" fmla="*/ 205 w 219"/>
                  <a:gd name="T103" fmla="*/ 65 h 112"/>
                  <a:gd name="T104" fmla="*/ 213 w 219"/>
                  <a:gd name="T105" fmla="*/ 7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9" h="112">
                    <a:moveTo>
                      <a:pt x="213" y="72"/>
                    </a:moveTo>
                    <a:lnTo>
                      <a:pt x="217" y="78"/>
                    </a:lnTo>
                    <a:lnTo>
                      <a:pt x="219" y="86"/>
                    </a:lnTo>
                    <a:lnTo>
                      <a:pt x="217" y="94"/>
                    </a:lnTo>
                    <a:lnTo>
                      <a:pt x="212" y="100"/>
                    </a:lnTo>
                    <a:lnTo>
                      <a:pt x="202" y="105"/>
                    </a:lnTo>
                    <a:lnTo>
                      <a:pt x="192" y="109"/>
                    </a:lnTo>
                    <a:lnTo>
                      <a:pt x="182" y="112"/>
                    </a:lnTo>
                    <a:lnTo>
                      <a:pt x="174" y="111"/>
                    </a:lnTo>
                    <a:lnTo>
                      <a:pt x="165" y="109"/>
                    </a:lnTo>
                    <a:lnTo>
                      <a:pt x="155" y="108"/>
                    </a:lnTo>
                    <a:lnTo>
                      <a:pt x="146" y="107"/>
                    </a:lnTo>
                    <a:lnTo>
                      <a:pt x="142" y="107"/>
                    </a:lnTo>
                    <a:lnTo>
                      <a:pt x="136" y="108"/>
                    </a:lnTo>
                    <a:lnTo>
                      <a:pt x="131" y="108"/>
                    </a:lnTo>
                    <a:lnTo>
                      <a:pt x="126" y="109"/>
                    </a:lnTo>
                    <a:lnTo>
                      <a:pt x="121" y="108"/>
                    </a:lnTo>
                    <a:lnTo>
                      <a:pt x="116" y="108"/>
                    </a:lnTo>
                    <a:lnTo>
                      <a:pt x="112" y="108"/>
                    </a:lnTo>
                    <a:lnTo>
                      <a:pt x="107" y="107"/>
                    </a:lnTo>
                    <a:lnTo>
                      <a:pt x="93" y="101"/>
                    </a:lnTo>
                    <a:lnTo>
                      <a:pt x="77" y="93"/>
                    </a:lnTo>
                    <a:lnTo>
                      <a:pt x="62" y="84"/>
                    </a:lnTo>
                    <a:lnTo>
                      <a:pt x="49" y="77"/>
                    </a:lnTo>
                    <a:lnTo>
                      <a:pt x="41" y="70"/>
                    </a:lnTo>
                    <a:lnTo>
                      <a:pt x="31" y="63"/>
                    </a:lnTo>
                    <a:lnTo>
                      <a:pt x="22" y="55"/>
                    </a:lnTo>
                    <a:lnTo>
                      <a:pt x="15" y="49"/>
                    </a:lnTo>
                    <a:lnTo>
                      <a:pt x="10" y="41"/>
                    </a:lnTo>
                    <a:lnTo>
                      <a:pt x="4" y="31"/>
                    </a:lnTo>
                    <a:lnTo>
                      <a:pt x="0" y="22"/>
                    </a:lnTo>
                    <a:lnTo>
                      <a:pt x="0" y="14"/>
                    </a:lnTo>
                    <a:lnTo>
                      <a:pt x="2" y="6"/>
                    </a:lnTo>
                    <a:lnTo>
                      <a:pt x="6" y="0"/>
                    </a:lnTo>
                    <a:lnTo>
                      <a:pt x="12" y="0"/>
                    </a:lnTo>
                    <a:lnTo>
                      <a:pt x="20" y="3"/>
                    </a:lnTo>
                    <a:lnTo>
                      <a:pt x="28" y="7"/>
                    </a:lnTo>
                    <a:lnTo>
                      <a:pt x="34" y="11"/>
                    </a:lnTo>
                    <a:lnTo>
                      <a:pt x="45" y="16"/>
                    </a:lnTo>
                    <a:lnTo>
                      <a:pt x="57" y="26"/>
                    </a:lnTo>
                    <a:lnTo>
                      <a:pt x="69" y="34"/>
                    </a:lnTo>
                    <a:lnTo>
                      <a:pt x="80" y="41"/>
                    </a:lnTo>
                    <a:lnTo>
                      <a:pt x="92" y="42"/>
                    </a:lnTo>
                    <a:lnTo>
                      <a:pt x="105" y="43"/>
                    </a:lnTo>
                    <a:lnTo>
                      <a:pt x="120" y="45"/>
                    </a:lnTo>
                    <a:lnTo>
                      <a:pt x="131" y="46"/>
                    </a:lnTo>
                    <a:lnTo>
                      <a:pt x="142" y="47"/>
                    </a:lnTo>
                    <a:lnTo>
                      <a:pt x="154" y="50"/>
                    </a:lnTo>
                    <a:lnTo>
                      <a:pt x="165" y="54"/>
                    </a:lnTo>
                    <a:lnTo>
                      <a:pt x="177" y="57"/>
                    </a:lnTo>
                    <a:lnTo>
                      <a:pt x="190" y="59"/>
                    </a:lnTo>
                    <a:lnTo>
                      <a:pt x="205" y="65"/>
                    </a:lnTo>
                    <a:lnTo>
                      <a:pt x="213" y="72"/>
                    </a:lnTo>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55" name="Freeform 37">
                <a:extLst>
                  <a:ext uri="{FF2B5EF4-FFF2-40B4-BE49-F238E27FC236}">
                    <a16:creationId xmlns:a16="http://schemas.microsoft.com/office/drawing/2014/main" id="{27C77FC2-1891-5509-66FB-34B3A2CE15A2}"/>
                  </a:ext>
                </a:extLst>
              </p:cNvPr>
              <p:cNvSpPr>
                <a:spLocks/>
              </p:cNvSpPr>
              <p:nvPr/>
            </p:nvSpPr>
            <p:spPr bwMode="auto">
              <a:xfrm>
                <a:off x="4381860" y="4166696"/>
                <a:ext cx="60898" cy="33217"/>
              </a:xfrm>
              <a:custGeom>
                <a:avLst/>
                <a:gdLst>
                  <a:gd name="T0" fmla="*/ 118 w 132"/>
                  <a:gd name="T1" fmla="*/ 12 h 71"/>
                  <a:gd name="T2" fmla="*/ 125 w 132"/>
                  <a:gd name="T3" fmla="*/ 20 h 71"/>
                  <a:gd name="T4" fmla="*/ 129 w 132"/>
                  <a:gd name="T5" fmla="*/ 32 h 71"/>
                  <a:gd name="T6" fmla="*/ 132 w 132"/>
                  <a:gd name="T7" fmla="*/ 43 h 71"/>
                  <a:gd name="T8" fmla="*/ 130 w 132"/>
                  <a:gd name="T9" fmla="*/ 47 h 71"/>
                  <a:gd name="T10" fmla="*/ 129 w 132"/>
                  <a:gd name="T11" fmla="*/ 51 h 71"/>
                  <a:gd name="T12" fmla="*/ 128 w 132"/>
                  <a:gd name="T13" fmla="*/ 57 h 71"/>
                  <a:gd name="T14" fmla="*/ 125 w 132"/>
                  <a:gd name="T15" fmla="*/ 61 h 71"/>
                  <a:gd name="T16" fmla="*/ 122 w 132"/>
                  <a:gd name="T17" fmla="*/ 63 h 71"/>
                  <a:gd name="T18" fmla="*/ 114 w 132"/>
                  <a:gd name="T19" fmla="*/ 67 h 71"/>
                  <a:gd name="T20" fmla="*/ 105 w 132"/>
                  <a:gd name="T21" fmla="*/ 71 h 71"/>
                  <a:gd name="T22" fmla="*/ 95 w 132"/>
                  <a:gd name="T23" fmla="*/ 71 h 71"/>
                  <a:gd name="T24" fmla="*/ 87 w 132"/>
                  <a:gd name="T25" fmla="*/ 69 h 71"/>
                  <a:gd name="T26" fmla="*/ 78 w 132"/>
                  <a:gd name="T27" fmla="*/ 63 h 71"/>
                  <a:gd name="T28" fmla="*/ 70 w 132"/>
                  <a:gd name="T29" fmla="*/ 57 h 71"/>
                  <a:gd name="T30" fmla="*/ 64 w 132"/>
                  <a:gd name="T31" fmla="*/ 50 h 71"/>
                  <a:gd name="T32" fmla="*/ 64 w 132"/>
                  <a:gd name="T33" fmla="*/ 49 h 71"/>
                  <a:gd name="T34" fmla="*/ 64 w 132"/>
                  <a:gd name="T35" fmla="*/ 46 h 71"/>
                  <a:gd name="T36" fmla="*/ 66 w 132"/>
                  <a:gd name="T37" fmla="*/ 43 h 71"/>
                  <a:gd name="T38" fmla="*/ 66 w 132"/>
                  <a:gd name="T39" fmla="*/ 40 h 71"/>
                  <a:gd name="T40" fmla="*/ 67 w 132"/>
                  <a:gd name="T41" fmla="*/ 38 h 71"/>
                  <a:gd name="T42" fmla="*/ 66 w 132"/>
                  <a:gd name="T43" fmla="*/ 36 h 71"/>
                  <a:gd name="T44" fmla="*/ 60 w 132"/>
                  <a:gd name="T45" fmla="*/ 34 h 71"/>
                  <a:gd name="T46" fmla="*/ 54 w 132"/>
                  <a:gd name="T47" fmla="*/ 34 h 71"/>
                  <a:gd name="T48" fmla="*/ 45 w 132"/>
                  <a:gd name="T49" fmla="*/ 34 h 71"/>
                  <a:gd name="T50" fmla="*/ 39 w 132"/>
                  <a:gd name="T51" fmla="*/ 36 h 71"/>
                  <a:gd name="T52" fmla="*/ 37 w 132"/>
                  <a:gd name="T53" fmla="*/ 38 h 71"/>
                  <a:gd name="T54" fmla="*/ 35 w 132"/>
                  <a:gd name="T55" fmla="*/ 42 h 71"/>
                  <a:gd name="T56" fmla="*/ 33 w 132"/>
                  <a:gd name="T57" fmla="*/ 44 h 71"/>
                  <a:gd name="T58" fmla="*/ 32 w 132"/>
                  <a:gd name="T59" fmla="*/ 49 h 71"/>
                  <a:gd name="T60" fmla="*/ 29 w 132"/>
                  <a:gd name="T61" fmla="*/ 51 h 71"/>
                  <a:gd name="T62" fmla="*/ 24 w 132"/>
                  <a:gd name="T63" fmla="*/ 55 h 71"/>
                  <a:gd name="T64" fmla="*/ 16 w 132"/>
                  <a:gd name="T65" fmla="*/ 61 h 71"/>
                  <a:gd name="T66" fmla="*/ 8 w 132"/>
                  <a:gd name="T67" fmla="*/ 62 h 71"/>
                  <a:gd name="T68" fmla="*/ 6 w 132"/>
                  <a:gd name="T69" fmla="*/ 59 h 71"/>
                  <a:gd name="T70" fmla="*/ 4 w 132"/>
                  <a:gd name="T71" fmla="*/ 57 h 71"/>
                  <a:gd name="T72" fmla="*/ 1 w 132"/>
                  <a:gd name="T73" fmla="*/ 53 h 71"/>
                  <a:gd name="T74" fmla="*/ 0 w 132"/>
                  <a:gd name="T75" fmla="*/ 49 h 71"/>
                  <a:gd name="T76" fmla="*/ 0 w 132"/>
                  <a:gd name="T77" fmla="*/ 46 h 71"/>
                  <a:gd name="T78" fmla="*/ 1 w 132"/>
                  <a:gd name="T79" fmla="*/ 38 h 71"/>
                  <a:gd name="T80" fmla="*/ 5 w 132"/>
                  <a:gd name="T81" fmla="*/ 31 h 71"/>
                  <a:gd name="T82" fmla="*/ 10 w 132"/>
                  <a:gd name="T83" fmla="*/ 23 h 71"/>
                  <a:gd name="T84" fmla="*/ 16 w 132"/>
                  <a:gd name="T85" fmla="*/ 18 h 71"/>
                  <a:gd name="T86" fmla="*/ 25 w 132"/>
                  <a:gd name="T87" fmla="*/ 11 h 71"/>
                  <a:gd name="T88" fmla="*/ 37 w 132"/>
                  <a:gd name="T89" fmla="*/ 5 h 71"/>
                  <a:gd name="T90" fmla="*/ 48 w 132"/>
                  <a:gd name="T91" fmla="*/ 3 h 71"/>
                  <a:gd name="T92" fmla="*/ 64 w 132"/>
                  <a:gd name="T93" fmla="*/ 0 h 71"/>
                  <a:gd name="T94" fmla="*/ 82 w 132"/>
                  <a:gd name="T95" fmla="*/ 0 h 71"/>
                  <a:gd name="T96" fmla="*/ 97 w 132"/>
                  <a:gd name="T97" fmla="*/ 3 h 71"/>
                  <a:gd name="T98" fmla="*/ 105 w 132"/>
                  <a:gd name="T99" fmla="*/ 4 h 71"/>
                  <a:gd name="T100" fmla="*/ 113 w 132"/>
                  <a:gd name="T101" fmla="*/ 8 h 71"/>
                  <a:gd name="T102" fmla="*/ 118 w 132"/>
                  <a:gd name="T103" fmla="*/ 1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2" h="71">
                    <a:moveTo>
                      <a:pt x="118" y="12"/>
                    </a:moveTo>
                    <a:lnTo>
                      <a:pt x="125" y="20"/>
                    </a:lnTo>
                    <a:lnTo>
                      <a:pt x="129" y="32"/>
                    </a:lnTo>
                    <a:lnTo>
                      <a:pt x="132" y="43"/>
                    </a:lnTo>
                    <a:lnTo>
                      <a:pt x="130" y="47"/>
                    </a:lnTo>
                    <a:lnTo>
                      <a:pt x="129" y="51"/>
                    </a:lnTo>
                    <a:lnTo>
                      <a:pt x="128" y="57"/>
                    </a:lnTo>
                    <a:lnTo>
                      <a:pt x="125" y="61"/>
                    </a:lnTo>
                    <a:lnTo>
                      <a:pt x="122" y="63"/>
                    </a:lnTo>
                    <a:lnTo>
                      <a:pt x="114" y="67"/>
                    </a:lnTo>
                    <a:lnTo>
                      <a:pt x="105" y="71"/>
                    </a:lnTo>
                    <a:lnTo>
                      <a:pt x="95" y="71"/>
                    </a:lnTo>
                    <a:lnTo>
                      <a:pt x="87" y="69"/>
                    </a:lnTo>
                    <a:lnTo>
                      <a:pt x="78" y="63"/>
                    </a:lnTo>
                    <a:lnTo>
                      <a:pt x="70" y="57"/>
                    </a:lnTo>
                    <a:lnTo>
                      <a:pt x="64" y="50"/>
                    </a:lnTo>
                    <a:lnTo>
                      <a:pt x="64" y="49"/>
                    </a:lnTo>
                    <a:lnTo>
                      <a:pt x="64" y="46"/>
                    </a:lnTo>
                    <a:lnTo>
                      <a:pt x="66" y="43"/>
                    </a:lnTo>
                    <a:lnTo>
                      <a:pt x="66" y="40"/>
                    </a:lnTo>
                    <a:lnTo>
                      <a:pt x="67" y="38"/>
                    </a:lnTo>
                    <a:lnTo>
                      <a:pt x="66" y="36"/>
                    </a:lnTo>
                    <a:lnTo>
                      <a:pt x="60" y="34"/>
                    </a:lnTo>
                    <a:lnTo>
                      <a:pt x="54" y="34"/>
                    </a:lnTo>
                    <a:lnTo>
                      <a:pt x="45" y="34"/>
                    </a:lnTo>
                    <a:lnTo>
                      <a:pt x="39" y="36"/>
                    </a:lnTo>
                    <a:lnTo>
                      <a:pt x="37" y="38"/>
                    </a:lnTo>
                    <a:lnTo>
                      <a:pt x="35" y="42"/>
                    </a:lnTo>
                    <a:lnTo>
                      <a:pt x="33" y="44"/>
                    </a:lnTo>
                    <a:lnTo>
                      <a:pt x="32" y="49"/>
                    </a:lnTo>
                    <a:lnTo>
                      <a:pt x="29" y="51"/>
                    </a:lnTo>
                    <a:lnTo>
                      <a:pt x="24" y="55"/>
                    </a:lnTo>
                    <a:lnTo>
                      <a:pt x="16" y="61"/>
                    </a:lnTo>
                    <a:lnTo>
                      <a:pt x="8" y="62"/>
                    </a:lnTo>
                    <a:lnTo>
                      <a:pt x="6" y="59"/>
                    </a:lnTo>
                    <a:lnTo>
                      <a:pt x="4" y="57"/>
                    </a:lnTo>
                    <a:lnTo>
                      <a:pt x="1" y="53"/>
                    </a:lnTo>
                    <a:lnTo>
                      <a:pt x="0" y="49"/>
                    </a:lnTo>
                    <a:lnTo>
                      <a:pt x="0" y="46"/>
                    </a:lnTo>
                    <a:lnTo>
                      <a:pt x="1" y="38"/>
                    </a:lnTo>
                    <a:lnTo>
                      <a:pt x="5" y="31"/>
                    </a:lnTo>
                    <a:lnTo>
                      <a:pt x="10" y="23"/>
                    </a:lnTo>
                    <a:lnTo>
                      <a:pt x="16" y="18"/>
                    </a:lnTo>
                    <a:lnTo>
                      <a:pt x="25" y="11"/>
                    </a:lnTo>
                    <a:lnTo>
                      <a:pt x="37" y="5"/>
                    </a:lnTo>
                    <a:lnTo>
                      <a:pt x="48" y="3"/>
                    </a:lnTo>
                    <a:lnTo>
                      <a:pt x="64" y="0"/>
                    </a:lnTo>
                    <a:lnTo>
                      <a:pt x="82" y="0"/>
                    </a:lnTo>
                    <a:lnTo>
                      <a:pt x="97" y="3"/>
                    </a:lnTo>
                    <a:lnTo>
                      <a:pt x="105" y="4"/>
                    </a:lnTo>
                    <a:lnTo>
                      <a:pt x="113" y="8"/>
                    </a:lnTo>
                    <a:lnTo>
                      <a:pt x="118" y="12"/>
                    </a:lnTo>
                    <a:close/>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56" name="Freeform 41">
                <a:extLst>
                  <a:ext uri="{FF2B5EF4-FFF2-40B4-BE49-F238E27FC236}">
                    <a16:creationId xmlns:a16="http://schemas.microsoft.com/office/drawing/2014/main" id="{23647A5E-9C1B-8FC7-41AF-DCE545A614B2}"/>
                  </a:ext>
                </a:extLst>
              </p:cNvPr>
              <p:cNvSpPr>
                <a:spLocks/>
              </p:cNvSpPr>
              <p:nvPr/>
            </p:nvSpPr>
            <p:spPr bwMode="auto">
              <a:xfrm>
                <a:off x="4160413" y="4421360"/>
                <a:ext cx="51210" cy="31833"/>
              </a:xfrm>
              <a:custGeom>
                <a:avLst/>
                <a:gdLst>
                  <a:gd name="T0" fmla="*/ 111 w 111"/>
                  <a:gd name="T1" fmla="*/ 21 h 69"/>
                  <a:gd name="T2" fmla="*/ 109 w 111"/>
                  <a:gd name="T3" fmla="*/ 27 h 69"/>
                  <a:gd name="T4" fmla="*/ 107 w 111"/>
                  <a:gd name="T5" fmla="*/ 34 h 69"/>
                  <a:gd name="T6" fmla="*/ 103 w 111"/>
                  <a:gd name="T7" fmla="*/ 42 h 69"/>
                  <a:gd name="T8" fmla="*/ 103 w 111"/>
                  <a:gd name="T9" fmla="*/ 43 h 69"/>
                  <a:gd name="T10" fmla="*/ 103 w 111"/>
                  <a:gd name="T11" fmla="*/ 48 h 69"/>
                  <a:gd name="T12" fmla="*/ 103 w 111"/>
                  <a:gd name="T13" fmla="*/ 50 h 69"/>
                  <a:gd name="T14" fmla="*/ 103 w 111"/>
                  <a:gd name="T15" fmla="*/ 53 h 69"/>
                  <a:gd name="T16" fmla="*/ 101 w 111"/>
                  <a:gd name="T17" fmla="*/ 56 h 69"/>
                  <a:gd name="T18" fmla="*/ 100 w 111"/>
                  <a:gd name="T19" fmla="*/ 58 h 69"/>
                  <a:gd name="T20" fmla="*/ 96 w 111"/>
                  <a:gd name="T21" fmla="*/ 61 h 69"/>
                  <a:gd name="T22" fmla="*/ 92 w 111"/>
                  <a:gd name="T23" fmla="*/ 64 h 69"/>
                  <a:gd name="T24" fmla="*/ 88 w 111"/>
                  <a:gd name="T25" fmla="*/ 66 h 69"/>
                  <a:gd name="T26" fmla="*/ 84 w 111"/>
                  <a:gd name="T27" fmla="*/ 68 h 69"/>
                  <a:gd name="T28" fmla="*/ 76 w 111"/>
                  <a:gd name="T29" fmla="*/ 69 h 69"/>
                  <a:gd name="T30" fmla="*/ 65 w 111"/>
                  <a:gd name="T31" fmla="*/ 69 h 69"/>
                  <a:gd name="T32" fmla="*/ 55 w 111"/>
                  <a:gd name="T33" fmla="*/ 68 h 69"/>
                  <a:gd name="T34" fmla="*/ 51 w 111"/>
                  <a:gd name="T35" fmla="*/ 65 h 69"/>
                  <a:gd name="T36" fmla="*/ 47 w 111"/>
                  <a:gd name="T37" fmla="*/ 62 h 69"/>
                  <a:gd name="T38" fmla="*/ 43 w 111"/>
                  <a:gd name="T39" fmla="*/ 60 h 69"/>
                  <a:gd name="T40" fmla="*/ 39 w 111"/>
                  <a:gd name="T41" fmla="*/ 57 h 69"/>
                  <a:gd name="T42" fmla="*/ 35 w 111"/>
                  <a:gd name="T43" fmla="*/ 56 h 69"/>
                  <a:gd name="T44" fmla="*/ 29 w 111"/>
                  <a:gd name="T45" fmla="*/ 54 h 69"/>
                  <a:gd name="T46" fmla="*/ 22 w 111"/>
                  <a:gd name="T47" fmla="*/ 54 h 69"/>
                  <a:gd name="T48" fmla="*/ 14 w 111"/>
                  <a:gd name="T49" fmla="*/ 53 h 69"/>
                  <a:gd name="T50" fmla="*/ 8 w 111"/>
                  <a:gd name="T51" fmla="*/ 52 h 69"/>
                  <a:gd name="T52" fmla="*/ 6 w 111"/>
                  <a:gd name="T53" fmla="*/ 49 h 69"/>
                  <a:gd name="T54" fmla="*/ 3 w 111"/>
                  <a:gd name="T55" fmla="*/ 45 h 69"/>
                  <a:gd name="T56" fmla="*/ 2 w 111"/>
                  <a:gd name="T57" fmla="*/ 39 h 69"/>
                  <a:gd name="T58" fmla="*/ 0 w 111"/>
                  <a:gd name="T59" fmla="*/ 35 h 69"/>
                  <a:gd name="T60" fmla="*/ 0 w 111"/>
                  <a:gd name="T61" fmla="*/ 31 h 69"/>
                  <a:gd name="T62" fmla="*/ 2 w 111"/>
                  <a:gd name="T63" fmla="*/ 29 h 69"/>
                  <a:gd name="T64" fmla="*/ 3 w 111"/>
                  <a:gd name="T65" fmla="*/ 25 h 69"/>
                  <a:gd name="T66" fmla="*/ 4 w 111"/>
                  <a:gd name="T67" fmla="*/ 21 h 69"/>
                  <a:gd name="T68" fmla="*/ 7 w 111"/>
                  <a:gd name="T69" fmla="*/ 18 h 69"/>
                  <a:gd name="T70" fmla="*/ 10 w 111"/>
                  <a:gd name="T71" fmla="*/ 17 h 69"/>
                  <a:gd name="T72" fmla="*/ 16 w 111"/>
                  <a:gd name="T73" fmla="*/ 12 h 69"/>
                  <a:gd name="T74" fmla="*/ 24 w 111"/>
                  <a:gd name="T75" fmla="*/ 11 h 69"/>
                  <a:gd name="T76" fmla="*/ 31 w 111"/>
                  <a:gd name="T77" fmla="*/ 10 h 69"/>
                  <a:gd name="T78" fmla="*/ 34 w 111"/>
                  <a:gd name="T79" fmla="*/ 8 h 69"/>
                  <a:gd name="T80" fmla="*/ 37 w 111"/>
                  <a:gd name="T81" fmla="*/ 6 h 69"/>
                  <a:gd name="T82" fmla="*/ 41 w 111"/>
                  <a:gd name="T83" fmla="*/ 4 h 69"/>
                  <a:gd name="T84" fmla="*/ 42 w 111"/>
                  <a:gd name="T85" fmla="*/ 4 h 69"/>
                  <a:gd name="T86" fmla="*/ 47 w 111"/>
                  <a:gd name="T87" fmla="*/ 3 h 69"/>
                  <a:gd name="T88" fmla="*/ 53 w 111"/>
                  <a:gd name="T89" fmla="*/ 2 h 69"/>
                  <a:gd name="T90" fmla="*/ 58 w 111"/>
                  <a:gd name="T91" fmla="*/ 0 h 69"/>
                  <a:gd name="T92" fmla="*/ 64 w 111"/>
                  <a:gd name="T93" fmla="*/ 0 h 69"/>
                  <a:gd name="T94" fmla="*/ 68 w 111"/>
                  <a:gd name="T95" fmla="*/ 0 h 69"/>
                  <a:gd name="T96" fmla="*/ 73 w 111"/>
                  <a:gd name="T97" fmla="*/ 2 h 69"/>
                  <a:gd name="T98" fmla="*/ 77 w 111"/>
                  <a:gd name="T99" fmla="*/ 3 h 69"/>
                  <a:gd name="T100" fmla="*/ 81 w 111"/>
                  <a:gd name="T101" fmla="*/ 4 h 69"/>
                  <a:gd name="T102" fmla="*/ 85 w 111"/>
                  <a:gd name="T103" fmla="*/ 4 h 69"/>
                  <a:gd name="T104" fmla="*/ 89 w 111"/>
                  <a:gd name="T105" fmla="*/ 3 h 69"/>
                  <a:gd name="T106" fmla="*/ 93 w 111"/>
                  <a:gd name="T107" fmla="*/ 3 h 69"/>
                  <a:gd name="T108" fmla="*/ 97 w 111"/>
                  <a:gd name="T109" fmla="*/ 3 h 69"/>
                  <a:gd name="T110" fmla="*/ 100 w 111"/>
                  <a:gd name="T111" fmla="*/ 4 h 69"/>
                  <a:gd name="T112" fmla="*/ 103 w 111"/>
                  <a:gd name="T113" fmla="*/ 6 h 69"/>
                  <a:gd name="T114" fmla="*/ 105 w 111"/>
                  <a:gd name="T115" fmla="*/ 10 h 69"/>
                  <a:gd name="T116" fmla="*/ 108 w 111"/>
                  <a:gd name="T117" fmla="*/ 12 h 69"/>
                  <a:gd name="T118" fmla="*/ 111 w 111"/>
                  <a:gd name="T119" fmla="*/ 17 h 69"/>
                  <a:gd name="T120" fmla="*/ 111 w 111"/>
                  <a:gd name="T121" fmla="*/ 2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1" h="69">
                    <a:moveTo>
                      <a:pt x="111" y="21"/>
                    </a:moveTo>
                    <a:lnTo>
                      <a:pt x="109" y="27"/>
                    </a:lnTo>
                    <a:lnTo>
                      <a:pt x="107" y="34"/>
                    </a:lnTo>
                    <a:lnTo>
                      <a:pt x="103" y="42"/>
                    </a:lnTo>
                    <a:lnTo>
                      <a:pt x="103" y="43"/>
                    </a:lnTo>
                    <a:lnTo>
                      <a:pt x="103" y="48"/>
                    </a:lnTo>
                    <a:lnTo>
                      <a:pt x="103" y="50"/>
                    </a:lnTo>
                    <a:lnTo>
                      <a:pt x="103" y="53"/>
                    </a:lnTo>
                    <a:lnTo>
                      <a:pt x="101" y="56"/>
                    </a:lnTo>
                    <a:lnTo>
                      <a:pt x="100" y="58"/>
                    </a:lnTo>
                    <a:lnTo>
                      <a:pt x="96" y="61"/>
                    </a:lnTo>
                    <a:lnTo>
                      <a:pt x="92" y="64"/>
                    </a:lnTo>
                    <a:lnTo>
                      <a:pt x="88" y="66"/>
                    </a:lnTo>
                    <a:lnTo>
                      <a:pt x="84" y="68"/>
                    </a:lnTo>
                    <a:lnTo>
                      <a:pt x="76" y="69"/>
                    </a:lnTo>
                    <a:lnTo>
                      <a:pt x="65" y="69"/>
                    </a:lnTo>
                    <a:lnTo>
                      <a:pt x="55" y="68"/>
                    </a:lnTo>
                    <a:lnTo>
                      <a:pt x="51" y="65"/>
                    </a:lnTo>
                    <a:lnTo>
                      <a:pt x="47" y="62"/>
                    </a:lnTo>
                    <a:lnTo>
                      <a:pt x="43" y="60"/>
                    </a:lnTo>
                    <a:lnTo>
                      <a:pt x="39" y="57"/>
                    </a:lnTo>
                    <a:lnTo>
                      <a:pt x="35" y="56"/>
                    </a:lnTo>
                    <a:lnTo>
                      <a:pt x="29" y="54"/>
                    </a:lnTo>
                    <a:lnTo>
                      <a:pt x="22" y="54"/>
                    </a:lnTo>
                    <a:lnTo>
                      <a:pt x="14" y="53"/>
                    </a:lnTo>
                    <a:lnTo>
                      <a:pt x="8" y="52"/>
                    </a:lnTo>
                    <a:lnTo>
                      <a:pt x="6" y="49"/>
                    </a:lnTo>
                    <a:lnTo>
                      <a:pt x="3" y="45"/>
                    </a:lnTo>
                    <a:lnTo>
                      <a:pt x="2" y="39"/>
                    </a:lnTo>
                    <a:lnTo>
                      <a:pt x="0" y="35"/>
                    </a:lnTo>
                    <a:lnTo>
                      <a:pt x="0" y="31"/>
                    </a:lnTo>
                    <a:lnTo>
                      <a:pt x="2" y="29"/>
                    </a:lnTo>
                    <a:lnTo>
                      <a:pt x="3" y="25"/>
                    </a:lnTo>
                    <a:lnTo>
                      <a:pt x="4" y="21"/>
                    </a:lnTo>
                    <a:lnTo>
                      <a:pt x="7" y="18"/>
                    </a:lnTo>
                    <a:lnTo>
                      <a:pt x="10" y="17"/>
                    </a:lnTo>
                    <a:lnTo>
                      <a:pt x="16" y="12"/>
                    </a:lnTo>
                    <a:lnTo>
                      <a:pt x="24" y="11"/>
                    </a:lnTo>
                    <a:lnTo>
                      <a:pt x="31" y="10"/>
                    </a:lnTo>
                    <a:lnTo>
                      <a:pt x="34" y="8"/>
                    </a:lnTo>
                    <a:lnTo>
                      <a:pt x="37" y="6"/>
                    </a:lnTo>
                    <a:lnTo>
                      <a:pt x="41" y="4"/>
                    </a:lnTo>
                    <a:lnTo>
                      <a:pt x="42" y="4"/>
                    </a:lnTo>
                    <a:lnTo>
                      <a:pt x="47" y="3"/>
                    </a:lnTo>
                    <a:lnTo>
                      <a:pt x="53" y="2"/>
                    </a:lnTo>
                    <a:lnTo>
                      <a:pt x="58" y="0"/>
                    </a:lnTo>
                    <a:lnTo>
                      <a:pt x="64" y="0"/>
                    </a:lnTo>
                    <a:lnTo>
                      <a:pt x="68" y="0"/>
                    </a:lnTo>
                    <a:lnTo>
                      <a:pt x="73" y="2"/>
                    </a:lnTo>
                    <a:lnTo>
                      <a:pt x="77" y="3"/>
                    </a:lnTo>
                    <a:lnTo>
                      <a:pt x="81" y="4"/>
                    </a:lnTo>
                    <a:lnTo>
                      <a:pt x="85" y="4"/>
                    </a:lnTo>
                    <a:lnTo>
                      <a:pt x="89" y="3"/>
                    </a:lnTo>
                    <a:lnTo>
                      <a:pt x="93" y="3"/>
                    </a:lnTo>
                    <a:lnTo>
                      <a:pt x="97" y="3"/>
                    </a:lnTo>
                    <a:lnTo>
                      <a:pt x="100" y="4"/>
                    </a:lnTo>
                    <a:lnTo>
                      <a:pt x="103" y="6"/>
                    </a:lnTo>
                    <a:lnTo>
                      <a:pt x="105" y="10"/>
                    </a:lnTo>
                    <a:lnTo>
                      <a:pt x="108" y="12"/>
                    </a:lnTo>
                    <a:lnTo>
                      <a:pt x="111" y="17"/>
                    </a:lnTo>
                    <a:lnTo>
                      <a:pt x="111" y="21"/>
                    </a:lnTo>
                    <a:close/>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grpSp>
            <p:nvGrpSpPr>
              <p:cNvPr id="57" name="Zeeland">
                <a:extLst>
                  <a:ext uri="{FF2B5EF4-FFF2-40B4-BE49-F238E27FC236}">
                    <a16:creationId xmlns:a16="http://schemas.microsoft.com/office/drawing/2014/main" id="{355786AE-77D2-8786-C4FA-0C5AB3318C0F}"/>
                  </a:ext>
                </a:extLst>
              </p:cNvPr>
              <p:cNvGrpSpPr/>
              <p:nvPr/>
            </p:nvGrpSpPr>
            <p:grpSpPr>
              <a:xfrm>
                <a:off x="3819938" y="4209602"/>
                <a:ext cx="1092012" cy="1038034"/>
                <a:chOff x="3819938" y="4209602"/>
                <a:chExt cx="1092012" cy="1038034"/>
              </a:xfrm>
              <a:grpFill/>
            </p:grpSpPr>
            <p:sp>
              <p:nvSpPr>
                <p:cNvPr id="58" name="Freeform 39">
                  <a:extLst>
                    <a:ext uri="{FF2B5EF4-FFF2-40B4-BE49-F238E27FC236}">
                      <a16:creationId xmlns:a16="http://schemas.microsoft.com/office/drawing/2014/main" id="{29FA8EB9-F235-A9C6-C759-F96A6DB30E57}"/>
                    </a:ext>
                  </a:extLst>
                </p:cNvPr>
                <p:cNvSpPr>
                  <a:spLocks/>
                </p:cNvSpPr>
                <p:nvPr/>
              </p:nvSpPr>
              <p:spPr bwMode="auto">
                <a:xfrm>
                  <a:off x="4704342" y="4389528"/>
                  <a:ext cx="132868" cy="83043"/>
                </a:xfrm>
                <a:custGeom>
                  <a:avLst/>
                  <a:gdLst>
                    <a:gd name="T0" fmla="*/ 285 w 289"/>
                    <a:gd name="T1" fmla="*/ 75 h 180"/>
                    <a:gd name="T2" fmla="*/ 277 w 289"/>
                    <a:gd name="T3" fmla="*/ 83 h 180"/>
                    <a:gd name="T4" fmla="*/ 270 w 289"/>
                    <a:gd name="T5" fmla="*/ 90 h 180"/>
                    <a:gd name="T6" fmla="*/ 267 w 289"/>
                    <a:gd name="T7" fmla="*/ 111 h 180"/>
                    <a:gd name="T8" fmla="*/ 256 w 289"/>
                    <a:gd name="T9" fmla="*/ 128 h 180"/>
                    <a:gd name="T10" fmla="*/ 238 w 289"/>
                    <a:gd name="T11" fmla="*/ 142 h 180"/>
                    <a:gd name="T12" fmla="*/ 232 w 289"/>
                    <a:gd name="T13" fmla="*/ 151 h 180"/>
                    <a:gd name="T14" fmla="*/ 229 w 289"/>
                    <a:gd name="T15" fmla="*/ 161 h 180"/>
                    <a:gd name="T16" fmla="*/ 217 w 289"/>
                    <a:gd name="T17" fmla="*/ 161 h 180"/>
                    <a:gd name="T18" fmla="*/ 201 w 289"/>
                    <a:gd name="T19" fmla="*/ 161 h 180"/>
                    <a:gd name="T20" fmla="*/ 173 w 289"/>
                    <a:gd name="T21" fmla="*/ 161 h 180"/>
                    <a:gd name="T22" fmla="*/ 154 w 289"/>
                    <a:gd name="T23" fmla="*/ 165 h 180"/>
                    <a:gd name="T24" fmla="*/ 135 w 289"/>
                    <a:gd name="T25" fmla="*/ 176 h 180"/>
                    <a:gd name="T26" fmla="*/ 118 w 289"/>
                    <a:gd name="T27" fmla="*/ 180 h 180"/>
                    <a:gd name="T28" fmla="*/ 93 w 289"/>
                    <a:gd name="T29" fmla="*/ 179 h 180"/>
                    <a:gd name="T30" fmla="*/ 77 w 289"/>
                    <a:gd name="T31" fmla="*/ 168 h 180"/>
                    <a:gd name="T32" fmla="*/ 66 w 289"/>
                    <a:gd name="T33" fmla="*/ 146 h 180"/>
                    <a:gd name="T34" fmla="*/ 68 w 289"/>
                    <a:gd name="T35" fmla="*/ 129 h 180"/>
                    <a:gd name="T36" fmla="*/ 65 w 289"/>
                    <a:gd name="T37" fmla="*/ 113 h 180"/>
                    <a:gd name="T38" fmla="*/ 52 w 289"/>
                    <a:gd name="T39" fmla="*/ 97 h 180"/>
                    <a:gd name="T40" fmla="*/ 34 w 289"/>
                    <a:gd name="T41" fmla="*/ 94 h 180"/>
                    <a:gd name="T42" fmla="*/ 17 w 289"/>
                    <a:gd name="T43" fmla="*/ 93 h 180"/>
                    <a:gd name="T44" fmla="*/ 4 w 289"/>
                    <a:gd name="T45" fmla="*/ 78 h 180"/>
                    <a:gd name="T46" fmla="*/ 4 w 289"/>
                    <a:gd name="T47" fmla="*/ 62 h 180"/>
                    <a:gd name="T48" fmla="*/ 17 w 289"/>
                    <a:gd name="T49" fmla="*/ 47 h 180"/>
                    <a:gd name="T50" fmla="*/ 33 w 289"/>
                    <a:gd name="T51" fmla="*/ 27 h 180"/>
                    <a:gd name="T52" fmla="*/ 48 w 289"/>
                    <a:gd name="T53" fmla="*/ 12 h 180"/>
                    <a:gd name="T54" fmla="*/ 65 w 289"/>
                    <a:gd name="T55" fmla="*/ 2 h 180"/>
                    <a:gd name="T56" fmla="*/ 84 w 289"/>
                    <a:gd name="T57" fmla="*/ 1 h 180"/>
                    <a:gd name="T58" fmla="*/ 108 w 289"/>
                    <a:gd name="T59" fmla="*/ 9 h 180"/>
                    <a:gd name="T60" fmla="*/ 126 w 289"/>
                    <a:gd name="T61" fmla="*/ 13 h 180"/>
                    <a:gd name="T62" fmla="*/ 142 w 289"/>
                    <a:gd name="T63" fmla="*/ 13 h 180"/>
                    <a:gd name="T64" fmla="*/ 163 w 289"/>
                    <a:gd name="T65" fmla="*/ 23 h 180"/>
                    <a:gd name="T66" fmla="*/ 184 w 289"/>
                    <a:gd name="T67" fmla="*/ 33 h 180"/>
                    <a:gd name="T68" fmla="*/ 201 w 289"/>
                    <a:gd name="T69" fmla="*/ 45 h 180"/>
                    <a:gd name="T70" fmla="*/ 220 w 289"/>
                    <a:gd name="T71" fmla="*/ 56 h 180"/>
                    <a:gd name="T72" fmla="*/ 250 w 289"/>
                    <a:gd name="T73" fmla="*/ 62 h 180"/>
                    <a:gd name="T74" fmla="*/ 275 w 289"/>
                    <a:gd name="T75" fmla="*/ 67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9" h="180">
                      <a:moveTo>
                        <a:pt x="289" y="71"/>
                      </a:moveTo>
                      <a:lnTo>
                        <a:pt x="285" y="75"/>
                      </a:lnTo>
                      <a:lnTo>
                        <a:pt x="281" y="79"/>
                      </a:lnTo>
                      <a:lnTo>
                        <a:pt x="277" y="83"/>
                      </a:lnTo>
                      <a:lnTo>
                        <a:pt x="273" y="87"/>
                      </a:lnTo>
                      <a:lnTo>
                        <a:pt x="270" y="90"/>
                      </a:lnTo>
                      <a:lnTo>
                        <a:pt x="269" y="99"/>
                      </a:lnTo>
                      <a:lnTo>
                        <a:pt x="267" y="111"/>
                      </a:lnTo>
                      <a:lnTo>
                        <a:pt x="263" y="120"/>
                      </a:lnTo>
                      <a:lnTo>
                        <a:pt x="256" y="128"/>
                      </a:lnTo>
                      <a:lnTo>
                        <a:pt x="246" y="134"/>
                      </a:lnTo>
                      <a:lnTo>
                        <a:pt x="238" y="142"/>
                      </a:lnTo>
                      <a:lnTo>
                        <a:pt x="235" y="146"/>
                      </a:lnTo>
                      <a:lnTo>
                        <a:pt x="232" y="151"/>
                      </a:lnTo>
                      <a:lnTo>
                        <a:pt x="231" y="156"/>
                      </a:lnTo>
                      <a:lnTo>
                        <a:pt x="229" y="161"/>
                      </a:lnTo>
                      <a:lnTo>
                        <a:pt x="223" y="161"/>
                      </a:lnTo>
                      <a:lnTo>
                        <a:pt x="217" y="161"/>
                      </a:lnTo>
                      <a:lnTo>
                        <a:pt x="213" y="161"/>
                      </a:lnTo>
                      <a:lnTo>
                        <a:pt x="201" y="161"/>
                      </a:lnTo>
                      <a:lnTo>
                        <a:pt x="188" y="160"/>
                      </a:lnTo>
                      <a:lnTo>
                        <a:pt x="173" y="161"/>
                      </a:lnTo>
                      <a:lnTo>
                        <a:pt x="162" y="163"/>
                      </a:lnTo>
                      <a:lnTo>
                        <a:pt x="154" y="165"/>
                      </a:lnTo>
                      <a:lnTo>
                        <a:pt x="145" y="171"/>
                      </a:lnTo>
                      <a:lnTo>
                        <a:pt x="135" y="176"/>
                      </a:lnTo>
                      <a:lnTo>
                        <a:pt x="127" y="179"/>
                      </a:lnTo>
                      <a:lnTo>
                        <a:pt x="118" y="180"/>
                      </a:lnTo>
                      <a:lnTo>
                        <a:pt x="106" y="180"/>
                      </a:lnTo>
                      <a:lnTo>
                        <a:pt x="93" y="179"/>
                      </a:lnTo>
                      <a:lnTo>
                        <a:pt x="84" y="176"/>
                      </a:lnTo>
                      <a:lnTo>
                        <a:pt x="77" y="168"/>
                      </a:lnTo>
                      <a:lnTo>
                        <a:pt x="70" y="157"/>
                      </a:lnTo>
                      <a:lnTo>
                        <a:pt x="66" y="146"/>
                      </a:lnTo>
                      <a:lnTo>
                        <a:pt x="66" y="138"/>
                      </a:lnTo>
                      <a:lnTo>
                        <a:pt x="68" y="129"/>
                      </a:lnTo>
                      <a:lnTo>
                        <a:pt x="68" y="121"/>
                      </a:lnTo>
                      <a:lnTo>
                        <a:pt x="65" y="113"/>
                      </a:lnTo>
                      <a:lnTo>
                        <a:pt x="58" y="103"/>
                      </a:lnTo>
                      <a:lnTo>
                        <a:pt x="52" y="97"/>
                      </a:lnTo>
                      <a:lnTo>
                        <a:pt x="44" y="95"/>
                      </a:lnTo>
                      <a:lnTo>
                        <a:pt x="34" y="94"/>
                      </a:lnTo>
                      <a:lnTo>
                        <a:pt x="25" y="94"/>
                      </a:lnTo>
                      <a:lnTo>
                        <a:pt x="17" y="93"/>
                      </a:lnTo>
                      <a:lnTo>
                        <a:pt x="10" y="86"/>
                      </a:lnTo>
                      <a:lnTo>
                        <a:pt x="4" y="78"/>
                      </a:lnTo>
                      <a:lnTo>
                        <a:pt x="0" y="70"/>
                      </a:lnTo>
                      <a:lnTo>
                        <a:pt x="4" y="62"/>
                      </a:lnTo>
                      <a:lnTo>
                        <a:pt x="11" y="54"/>
                      </a:lnTo>
                      <a:lnTo>
                        <a:pt x="17" y="47"/>
                      </a:lnTo>
                      <a:lnTo>
                        <a:pt x="25" y="37"/>
                      </a:lnTo>
                      <a:lnTo>
                        <a:pt x="33" y="27"/>
                      </a:lnTo>
                      <a:lnTo>
                        <a:pt x="41" y="17"/>
                      </a:lnTo>
                      <a:lnTo>
                        <a:pt x="48" y="12"/>
                      </a:lnTo>
                      <a:lnTo>
                        <a:pt x="56" y="6"/>
                      </a:lnTo>
                      <a:lnTo>
                        <a:pt x="65" y="2"/>
                      </a:lnTo>
                      <a:lnTo>
                        <a:pt x="73" y="0"/>
                      </a:lnTo>
                      <a:lnTo>
                        <a:pt x="84" y="1"/>
                      </a:lnTo>
                      <a:lnTo>
                        <a:pt x="96" y="5"/>
                      </a:lnTo>
                      <a:lnTo>
                        <a:pt x="108" y="9"/>
                      </a:lnTo>
                      <a:lnTo>
                        <a:pt x="119" y="12"/>
                      </a:lnTo>
                      <a:lnTo>
                        <a:pt x="126" y="13"/>
                      </a:lnTo>
                      <a:lnTo>
                        <a:pt x="135" y="13"/>
                      </a:lnTo>
                      <a:lnTo>
                        <a:pt x="142" y="13"/>
                      </a:lnTo>
                      <a:lnTo>
                        <a:pt x="151" y="17"/>
                      </a:lnTo>
                      <a:lnTo>
                        <a:pt x="163" y="23"/>
                      </a:lnTo>
                      <a:lnTo>
                        <a:pt x="174" y="28"/>
                      </a:lnTo>
                      <a:lnTo>
                        <a:pt x="184" y="33"/>
                      </a:lnTo>
                      <a:lnTo>
                        <a:pt x="192" y="39"/>
                      </a:lnTo>
                      <a:lnTo>
                        <a:pt x="201" y="45"/>
                      </a:lnTo>
                      <a:lnTo>
                        <a:pt x="212" y="52"/>
                      </a:lnTo>
                      <a:lnTo>
                        <a:pt x="220" y="56"/>
                      </a:lnTo>
                      <a:lnTo>
                        <a:pt x="234" y="60"/>
                      </a:lnTo>
                      <a:lnTo>
                        <a:pt x="250" y="62"/>
                      </a:lnTo>
                      <a:lnTo>
                        <a:pt x="265" y="64"/>
                      </a:lnTo>
                      <a:lnTo>
                        <a:pt x="275" y="67"/>
                      </a:lnTo>
                      <a:lnTo>
                        <a:pt x="289" y="71"/>
                      </a:lnTo>
                      <a:close/>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grpSp>
              <p:nvGrpSpPr>
                <p:cNvPr id="59" name="Zeeland">
                  <a:extLst>
                    <a:ext uri="{FF2B5EF4-FFF2-40B4-BE49-F238E27FC236}">
                      <a16:creationId xmlns:a16="http://schemas.microsoft.com/office/drawing/2014/main" id="{4C3BEE84-ABB7-7963-DC07-1603BAB58489}"/>
                    </a:ext>
                  </a:extLst>
                </p:cNvPr>
                <p:cNvGrpSpPr/>
                <p:nvPr/>
              </p:nvGrpSpPr>
              <p:grpSpPr>
                <a:xfrm>
                  <a:off x="3819938" y="4209602"/>
                  <a:ext cx="1092012" cy="1038034"/>
                  <a:chOff x="3819938" y="4209602"/>
                  <a:chExt cx="1092012" cy="1038034"/>
                </a:xfrm>
                <a:grpFill/>
              </p:grpSpPr>
              <p:sp>
                <p:nvSpPr>
                  <p:cNvPr id="60" name="Freeform 38">
                    <a:extLst>
                      <a:ext uri="{FF2B5EF4-FFF2-40B4-BE49-F238E27FC236}">
                        <a16:creationId xmlns:a16="http://schemas.microsoft.com/office/drawing/2014/main" id="{71F34594-3FED-E2A6-386D-3EA322ABB30A}"/>
                      </a:ext>
                    </a:extLst>
                  </p:cNvPr>
                  <p:cNvSpPr>
                    <a:spLocks/>
                  </p:cNvSpPr>
                  <p:nvPr/>
                </p:nvSpPr>
                <p:spPr bwMode="auto">
                  <a:xfrm>
                    <a:off x="4208854" y="4209602"/>
                    <a:ext cx="505177" cy="256049"/>
                  </a:xfrm>
                  <a:custGeom>
                    <a:avLst/>
                    <a:gdLst>
                      <a:gd name="T0" fmla="*/ 1097 w 1097"/>
                      <a:gd name="T1" fmla="*/ 351 h 554"/>
                      <a:gd name="T2" fmla="*/ 1078 w 1097"/>
                      <a:gd name="T3" fmla="*/ 383 h 554"/>
                      <a:gd name="T4" fmla="*/ 1059 w 1097"/>
                      <a:gd name="T5" fmla="*/ 414 h 554"/>
                      <a:gd name="T6" fmla="*/ 1057 w 1097"/>
                      <a:gd name="T7" fmla="*/ 449 h 554"/>
                      <a:gd name="T8" fmla="*/ 1020 w 1097"/>
                      <a:gd name="T9" fmla="*/ 479 h 554"/>
                      <a:gd name="T10" fmla="*/ 964 w 1097"/>
                      <a:gd name="T11" fmla="*/ 499 h 554"/>
                      <a:gd name="T12" fmla="*/ 918 w 1097"/>
                      <a:gd name="T13" fmla="*/ 524 h 554"/>
                      <a:gd name="T14" fmla="*/ 869 w 1097"/>
                      <a:gd name="T15" fmla="*/ 536 h 554"/>
                      <a:gd name="T16" fmla="*/ 844 w 1097"/>
                      <a:gd name="T17" fmla="*/ 545 h 554"/>
                      <a:gd name="T18" fmla="*/ 802 w 1097"/>
                      <a:gd name="T19" fmla="*/ 554 h 554"/>
                      <a:gd name="T20" fmla="*/ 744 w 1097"/>
                      <a:gd name="T21" fmla="*/ 542 h 554"/>
                      <a:gd name="T22" fmla="*/ 706 w 1097"/>
                      <a:gd name="T23" fmla="*/ 519 h 554"/>
                      <a:gd name="T24" fmla="*/ 697 w 1097"/>
                      <a:gd name="T25" fmla="*/ 485 h 554"/>
                      <a:gd name="T26" fmla="*/ 679 w 1097"/>
                      <a:gd name="T27" fmla="*/ 464 h 554"/>
                      <a:gd name="T28" fmla="*/ 664 w 1097"/>
                      <a:gd name="T29" fmla="*/ 480 h 554"/>
                      <a:gd name="T30" fmla="*/ 658 w 1097"/>
                      <a:gd name="T31" fmla="*/ 506 h 554"/>
                      <a:gd name="T32" fmla="*/ 620 w 1097"/>
                      <a:gd name="T33" fmla="*/ 503 h 554"/>
                      <a:gd name="T34" fmla="*/ 585 w 1097"/>
                      <a:gd name="T35" fmla="*/ 472 h 554"/>
                      <a:gd name="T36" fmla="*/ 551 w 1097"/>
                      <a:gd name="T37" fmla="*/ 468 h 554"/>
                      <a:gd name="T38" fmla="*/ 542 w 1097"/>
                      <a:gd name="T39" fmla="*/ 434 h 554"/>
                      <a:gd name="T40" fmla="*/ 520 w 1097"/>
                      <a:gd name="T41" fmla="*/ 373 h 554"/>
                      <a:gd name="T42" fmla="*/ 516 w 1097"/>
                      <a:gd name="T43" fmla="*/ 325 h 554"/>
                      <a:gd name="T44" fmla="*/ 495 w 1097"/>
                      <a:gd name="T45" fmla="*/ 283 h 554"/>
                      <a:gd name="T46" fmla="*/ 478 w 1097"/>
                      <a:gd name="T47" fmla="*/ 275 h 554"/>
                      <a:gd name="T48" fmla="*/ 450 w 1097"/>
                      <a:gd name="T49" fmla="*/ 278 h 554"/>
                      <a:gd name="T50" fmla="*/ 435 w 1097"/>
                      <a:gd name="T51" fmla="*/ 286 h 554"/>
                      <a:gd name="T52" fmla="*/ 392 w 1097"/>
                      <a:gd name="T53" fmla="*/ 285 h 554"/>
                      <a:gd name="T54" fmla="*/ 361 w 1097"/>
                      <a:gd name="T55" fmla="*/ 254 h 554"/>
                      <a:gd name="T56" fmla="*/ 323 w 1097"/>
                      <a:gd name="T57" fmla="*/ 223 h 554"/>
                      <a:gd name="T58" fmla="*/ 268 w 1097"/>
                      <a:gd name="T59" fmla="*/ 229 h 554"/>
                      <a:gd name="T60" fmla="*/ 220 w 1097"/>
                      <a:gd name="T61" fmla="*/ 263 h 554"/>
                      <a:gd name="T62" fmla="*/ 167 w 1097"/>
                      <a:gd name="T63" fmla="*/ 297 h 554"/>
                      <a:gd name="T64" fmla="*/ 115 w 1097"/>
                      <a:gd name="T65" fmla="*/ 312 h 554"/>
                      <a:gd name="T66" fmla="*/ 84 w 1097"/>
                      <a:gd name="T67" fmla="*/ 307 h 554"/>
                      <a:gd name="T68" fmla="*/ 59 w 1097"/>
                      <a:gd name="T69" fmla="*/ 302 h 554"/>
                      <a:gd name="T70" fmla="*/ 22 w 1097"/>
                      <a:gd name="T71" fmla="*/ 268 h 554"/>
                      <a:gd name="T72" fmla="*/ 3 w 1097"/>
                      <a:gd name="T73" fmla="*/ 223 h 554"/>
                      <a:gd name="T74" fmla="*/ 5 w 1097"/>
                      <a:gd name="T75" fmla="*/ 171 h 554"/>
                      <a:gd name="T76" fmla="*/ 31 w 1097"/>
                      <a:gd name="T77" fmla="*/ 108 h 554"/>
                      <a:gd name="T78" fmla="*/ 82 w 1097"/>
                      <a:gd name="T79" fmla="*/ 58 h 554"/>
                      <a:gd name="T80" fmla="*/ 143 w 1097"/>
                      <a:gd name="T81" fmla="*/ 26 h 554"/>
                      <a:gd name="T82" fmla="*/ 206 w 1097"/>
                      <a:gd name="T83" fmla="*/ 15 h 554"/>
                      <a:gd name="T84" fmla="*/ 276 w 1097"/>
                      <a:gd name="T85" fmla="*/ 14 h 554"/>
                      <a:gd name="T86" fmla="*/ 338 w 1097"/>
                      <a:gd name="T87" fmla="*/ 25 h 554"/>
                      <a:gd name="T88" fmla="*/ 389 w 1097"/>
                      <a:gd name="T89" fmla="*/ 37 h 554"/>
                      <a:gd name="T90" fmla="*/ 455 w 1097"/>
                      <a:gd name="T91" fmla="*/ 38 h 554"/>
                      <a:gd name="T92" fmla="*/ 495 w 1097"/>
                      <a:gd name="T93" fmla="*/ 19 h 554"/>
                      <a:gd name="T94" fmla="*/ 534 w 1097"/>
                      <a:gd name="T95" fmla="*/ 2 h 554"/>
                      <a:gd name="T96" fmla="*/ 577 w 1097"/>
                      <a:gd name="T97" fmla="*/ 7 h 554"/>
                      <a:gd name="T98" fmla="*/ 586 w 1097"/>
                      <a:gd name="T99" fmla="*/ 35 h 554"/>
                      <a:gd name="T100" fmla="*/ 613 w 1097"/>
                      <a:gd name="T101" fmla="*/ 68 h 554"/>
                      <a:gd name="T102" fmla="*/ 671 w 1097"/>
                      <a:gd name="T103" fmla="*/ 77 h 554"/>
                      <a:gd name="T104" fmla="*/ 707 w 1097"/>
                      <a:gd name="T105" fmla="*/ 49 h 554"/>
                      <a:gd name="T106" fmla="*/ 764 w 1097"/>
                      <a:gd name="T107" fmla="*/ 46 h 554"/>
                      <a:gd name="T108" fmla="*/ 811 w 1097"/>
                      <a:gd name="T109" fmla="*/ 65 h 554"/>
                      <a:gd name="T110" fmla="*/ 819 w 1097"/>
                      <a:gd name="T111" fmla="*/ 112 h 554"/>
                      <a:gd name="T112" fmla="*/ 848 w 1097"/>
                      <a:gd name="T113" fmla="*/ 177 h 554"/>
                      <a:gd name="T114" fmla="*/ 883 w 1097"/>
                      <a:gd name="T115" fmla="*/ 227 h 554"/>
                      <a:gd name="T116" fmla="*/ 908 w 1097"/>
                      <a:gd name="T117" fmla="*/ 255 h 554"/>
                      <a:gd name="T118" fmla="*/ 947 w 1097"/>
                      <a:gd name="T119" fmla="*/ 251 h 554"/>
                      <a:gd name="T120" fmla="*/ 1005 w 1097"/>
                      <a:gd name="T121" fmla="*/ 275 h 554"/>
                      <a:gd name="T122" fmla="*/ 1047 w 1097"/>
                      <a:gd name="T123" fmla="*/ 301 h 554"/>
                      <a:gd name="T124" fmla="*/ 1086 w 1097"/>
                      <a:gd name="T125" fmla="*/ 322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97" h="554">
                        <a:moveTo>
                          <a:pt x="1086" y="322"/>
                        </a:moveTo>
                        <a:lnTo>
                          <a:pt x="1092" y="330"/>
                        </a:lnTo>
                        <a:lnTo>
                          <a:pt x="1096" y="341"/>
                        </a:lnTo>
                        <a:lnTo>
                          <a:pt x="1097" y="351"/>
                        </a:lnTo>
                        <a:lnTo>
                          <a:pt x="1094" y="359"/>
                        </a:lnTo>
                        <a:lnTo>
                          <a:pt x="1089" y="367"/>
                        </a:lnTo>
                        <a:lnTo>
                          <a:pt x="1083" y="375"/>
                        </a:lnTo>
                        <a:lnTo>
                          <a:pt x="1078" y="383"/>
                        </a:lnTo>
                        <a:lnTo>
                          <a:pt x="1071" y="390"/>
                        </a:lnTo>
                        <a:lnTo>
                          <a:pt x="1065" y="398"/>
                        </a:lnTo>
                        <a:lnTo>
                          <a:pt x="1059" y="407"/>
                        </a:lnTo>
                        <a:lnTo>
                          <a:pt x="1059" y="414"/>
                        </a:lnTo>
                        <a:lnTo>
                          <a:pt x="1062" y="422"/>
                        </a:lnTo>
                        <a:lnTo>
                          <a:pt x="1062" y="429"/>
                        </a:lnTo>
                        <a:lnTo>
                          <a:pt x="1061" y="438"/>
                        </a:lnTo>
                        <a:lnTo>
                          <a:pt x="1057" y="449"/>
                        </a:lnTo>
                        <a:lnTo>
                          <a:pt x="1051" y="457"/>
                        </a:lnTo>
                        <a:lnTo>
                          <a:pt x="1043" y="464"/>
                        </a:lnTo>
                        <a:lnTo>
                          <a:pt x="1032" y="472"/>
                        </a:lnTo>
                        <a:lnTo>
                          <a:pt x="1020" y="479"/>
                        </a:lnTo>
                        <a:lnTo>
                          <a:pt x="1009" y="484"/>
                        </a:lnTo>
                        <a:lnTo>
                          <a:pt x="995" y="488"/>
                        </a:lnTo>
                        <a:lnTo>
                          <a:pt x="978" y="493"/>
                        </a:lnTo>
                        <a:lnTo>
                          <a:pt x="964" y="499"/>
                        </a:lnTo>
                        <a:lnTo>
                          <a:pt x="953" y="504"/>
                        </a:lnTo>
                        <a:lnTo>
                          <a:pt x="941" y="511"/>
                        </a:lnTo>
                        <a:lnTo>
                          <a:pt x="929" y="519"/>
                        </a:lnTo>
                        <a:lnTo>
                          <a:pt x="918" y="524"/>
                        </a:lnTo>
                        <a:lnTo>
                          <a:pt x="908" y="527"/>
                        </a:lnTo>
                        <a:lnTo>
                          <a:pt x="896" y="530"/>
                        </a:lnTo>
                        <a:lnTo>
                          <a:pt x="883" y="534"/>
                        </a:lnTo>
                        <a:lnTo>
                          <a:pt x="869" y="536"/>
                        </a:lnTo>
                        <a:lnTo>
                          <a:pt x="860" y="538"/>
                        </a:lnTo>
                        <a:lnTo>
                          <a:pt x="856" y="539"/>
                        </a:lnTo>
                        <a:lnTo>
                          <a:pt x="852" y="541"/>
                        </a:lnTo>
                        <a:lnTo>
                          <a:pt x="844" y="545"/>
                        </a:lnTo>
                        <a:lnTo>
                          <a:pt x="834" y="549"/>
                        </a:lnTo>
                        <a:lnTo>
                          <a:pt x="823" y="551"/>
                        </a:lnTo>
                        <a:lnTo>
                          <a:pt x="815" y="554"/>
                        </a:lnTo>
                        <a:lnTo>
                          <a:pt x="802" y="554"/>
                        </a:lnTo>
                        <a:lnTo>
                          <a:pt x="784" y="553"/>
                        </a:lnTo>
                        <a:lnTo>
                          <a:pt x="768" y="550"/>
                        </a:lnTo>
                        <a:lnTo>
                          <a:pt x="753" y="546"/>
                        </a:lnTo>
                        <a:lnTo>
                          <a:pt x="744" y="542"/>
                        </a:lnTo>
                        <a:lnTo>
                          <a:pt x="732" y="538"/>
                        </a:lnTo>
                        <a:lnTo>
                          <a:pt x="720" y="531"/>
                        </a:lnTo>
                        <a:lnTo>
                          <a:pt x="712" y="526"/>
                        </a:lnTo>
                        <a:lnTo>
                          <a:pt x="706" y="519"/>
                        </a:lnTo>
                        <a:lnTo>
                          <a:pt x="702" y="511"/>
                        </a:lnTo>
                        <a:lnTo>
                          <a:pt x="698" y="504"/>
                        </a:lnTo>
                        <a:lnTo>
                          <a:pt x="697" y="496"/>
                        </a:lnTo>
                        <a:lnTo>
                          <a:pt x="697" y="485"/>
                        </a:lnTo>
                        <a:lnTo>
                          <a:pt x="697" y="475"/>
                        </a:lnTo>
                        <a:lnTo>
                          <a:pt x="693" y="468"/>
                        </a:lnTo>
                        <a:lnTo>
                          <a:pt x="687" y="465"/>
                        </a:lnTo>
                        <a:lnTo>
                          <a:pt x="679" y="464"/>
                        </a:lnTo>
                        <a:lnTo>
                          <a:pt x="671" y="464"/>
                        </a:lnTo>
                        <a:lnTo>
                          <a:pt x="664" y="468"/>
                        </a:lnTo>
                        <a:lnTo>
                          <a:pt x="663" y="472"/>
                        </a:lnTo>
                        <a:lnTo>
                          <a:pt x="664" y="480"/>
                        </a:lnTo>
                        <a:lnTo>
                          <a:pt x="666" y="488"/>
                        </a:lnTo>
                        <a:lnTo>
                          <a:pt x="666" y="496"/>
                        </a:lnTo>
                        <a:lnTo>
                          <a:pt x="664" y="501"/>
                        </a:lnTo>
                        <a:lnTo>
                          <a:pt x="658" y="506"/>
                        </a:lnTo>
                        <a:lnTo>
                          <a:pt x="648" y="507"/>
                        </a:lnTo>
                        <a:lnTo>
                          <a:pt x="637" y="507"/>
                        </a:lnTo>
                        <a:lnTo>
                          <a:pt x="628" y="506"/>
                        </a:lnTo>
                        <a:lnTo>
                          <a:pt x="620" y="503"/>
                        </a:lnTo>
                        <a:lnTo>
                          <a:pt x="612" y="497"/>
                        </a:lnTo>
                        <a:lnTo>
                          <a:pt x="602" y="488"/>
                        </a:lnTo>
                        <a:lnTo>
                          <a:pt x="593" y="479"/>
                        </a:lnTo>
                        <a:lnTo>
                          <a:pt x="585" y="472"/>
                        </a:lnTo>
                        <a:lnTo>
                          <a:pt x="577" y="470"/>
                        </a:lnTo>
                        <a:lnTo>
                          <a:pt x="566" y="469"/>
                        </a:lnTo>
                        <a:lnTo>
                          <a:pt x="557" y="468"/>
                        </a:lnTo>
                        <a:lnTo>
                          <a:pt x="551" y="468"/>
                        </a:lnTo>
                        <a:lnTo>
                          <a:pt x="551" y="462"/>
                        </a:lnTo>
                        <a:lnTo>
                          <a:pt x="548" y="454"/>
                        </a:lnTo>
                        <a:lnTo>
                          <a:pt x="544" y="444"/>
                        </a:lnTo>
                        <a:lnTo>
                          <a:pt x="542" y="434"/>
                        </a:lnTo>
                        <a:lnTo>
                          <a:pt x="539" y="426"/>
                        </a:lnTo>
                        <a:lnTo>
                          <a:pt x="534" y="410"/>
                        </a:lnTo>
                        <a:lnTo>
                          <a:pt x="526" y="392"/>
                        </a:lnTo>
                        <a:lnTo>
                          <a:pt x="520" y="373"/>
                        </a:lnTo>
                        <a:lnTo>
                          <a:pt x="515" y="359"/>
                        </a:lnTo>
                        <a:lnTo>
                          <a:pt x="515" y="348"/>
                        </a:lnTo>
                        <a:lnTo>
                          <a:pt x="516" y="336"/>
                        </a:lnTo>
                        <a:lnTo>
                          <a:pt x="516" y="325"/>
                        </a:lnTo>
                        <a:lnTo>
                          <a:pt x="515" y="316"/>
                        </a:lnTo>
                        <a:lnTo>
                          <a:pt x="511" y="303"/>
                        </a:lnTo>
                        <a:lnTo>
                          <a:pt x="503" y="291"/>
                        </a:lnTo>
                        <a:lnTo>
                          <a:pt x="495" y="283"/>
                        </a:lnTo>
                        <a:lnTo>
                          <a:pt x="492" y="281"/>
                        </a:lnTo>
                        <a:lnTo>
                          <a:pt x="488" y="278"/>
                        </a:lnTo>
                        <a:lnTo>
                          <a:pt x="482" y="276"/>
                        </a:lnTo>
                        <a:lnTo>
                          <a:pt x="478" y="275"/>
                        </a:lnTo>
                        <a:lnTo>
                          <a:pt x="474" y="274"/>
                        </a:lnTo>
                        <a:lnTo>
                          <a:pt x="468" y="274"/>
                        </a:lnTo>
                        <a:lnTo>
                          <a:pt x="458" y="275"/>
                        </a:lnTo>
                        <a:lnTo>
                          <a:pt x="450" y="278"/>
                        </a:lnTo>
                        <a:lnTo>
                          <a:pt x="447" y="279"/>
                        </a:lnTo>
                        <a:lnTo>
                          <a:pt x="443" y="282"/>
                        </a:lnTo>
                        <a:lnTo>
                          <a:pt x="439" y="285"/>
                        </a:lnTo>
                        <a:lnTo>
                          <a:pt x="435" y="286"/>
                        </a:lnTo>
                        <a:lnTo>
                          <a:pt x="431" y="287"/>
                        </a:lnTo>
                        <a:lnTo>
                          <a:pt x="419" y="289"/>
                        </a:lnTo>
                        <a:lnTo>
                          <a:pt x="404" y="287"/>
                        </a:lnTo>
                        <a:lnTo>
                          <a:pt x="392" y="285"/>
                        </a:lnTo>
                        <a:lnTo>
                          <a:pt x="384" y="279"/>
                        </a:lnTo>
                        <a:lnTo>
                          <a:pt x="376" y="270"/>
                        </a:lnTo>
                        <a:lnTo>
                          <a:pt x="368" y="263"/>
                        </a:lnTo>
                        <a:lnTo>
                          <a:pt x="361" y="254"/>
                        </a:lnTo>
                        <a:lnTo>
                          <a:pt x="353" y="243"/>
                        </a:lnTo>
                        <a:lnTo>
                          <a:pt x="345" y="232"/>
                        </a:lnTo>
                        <a:lnTo>
                          <a:pt x="336" y="227"/>
                        </a:lnTo>
                        <a:lnTo>
                          <a:pt x="323" y="223"/>
                        </a:lnTo>
                        <a:lnTo>
                          <a:pt x="307" y="221"/>
                        </a:lnTo>
                        <a:lnTo>
                          <a:pt x="291" y="223"/>
                        </a:lnTo>
                        <a:lnTo>
                          <a:pt x="278" y="225"/>
                        </a:lnTo>
                        <a:lnTo>
                          <a:pt x="268" y="229"/>
                        </a:lnTo>
                        <a:lnTo>
                          <a:pt x="257" y="237"/>
                        </a:lnTo>
                        <a:lnTo>
                          <a:pt x="248" y="244"/>
                        </a:lnTo>
                        <a:lnTo>
                          <a:pt x="236" y="252"/>
                        </a:lnTo>
                        <a:lnTo>
                          <a:pt x="220" y="263"/>
                        </a:lnTo>
                        <a:lnTo>
                          <a:pt x="203" y="274"/>
                        </a:lnTo>
                        <a:lnTo>
                          <a:pt x="190" y="283"/>
                        </a:lnTo>
                        <a:lnTo>
                          <a:pt x="179" y="290"/>
                        </a:lnTo>
                        <a:lnTo>
                          <a:pt x="167" y="297"/>
                        </a:lnTo>
                        <a:lnTo>
                          <a:pt x="155" y="303"/>
                        </a:lnTo>
                        <a:lnTo>
                          <a:pt x="143" y="306"/>
                        </a:lnTo>
                        <a:lnTo>
                          <a:pt x="128" y="309"/>
                        </a:lnTo>
                        <a:lnTo>
                          <a:pt x="115" y="312"/>
                        </a:lnTo>
                        <a:lnTo>
                          <a:pt x="105" y="310"/>
                        </a:lnTo>
                        <a:lnTo>
                          <a:pt x="96" y="309"/>
                        </a:lnTo>
                        <a:lnTo>
                          <a:pt x="86" y="309"/>
                        </a:lnTo>
                        <a:lnTo>
                          <a:pt x="84" y="307"/>
                        </a:lnTo>
                        <a:lnTo>
                          <a:pt x="80" y="307"/>
                        </a:lnTo>
                        <a:lnTo>
                          <a:pt x="75" y="307"/>
                        </a:lnTo>
                        <a:lnTo>
                          <a:pt x="71" y="306"/>
                        </a:lnTo>
                        <a:lnTo>
                          <a:pt x="59" y="302"/>
                        </a:lnTo>
                        <a:lnTo>
                          <a:pt x="46" y="294"/>
                        </a:lnTo>
                        <a:lnTo>
                          <a:pt x="35" y="287"/>
                        </a:lnTo>
                        <a:lnTo>
                          <a:pt x="28" y="279"/>
                        </a:lnTo>
                        <a:lnTo>
                          <a:pt x="22" y="268"/>
                        </a:lnTo>
                        <a:lnTo>
                          <a:pt x="16" y="258"/>
                        </a:lnTo>
                        <a:lnTo>
                          <a:pt x="11" y="248"/>
                        </a:lnTo>
                        <a:lnTo>
                          <a:pt x="7" y="237"/>
                        </a:lnTo>
                        <a:lnTo>
                          <a:pt x="3" y="223"/>
                        </a:lnTo>
                        <a:lnTo>
                          <a:pt x="0" y="212"/>
                        </a:lnTo>
                        <a:lnTo>
                          <a:pt x="1" y="200"/>
                        </a:lnTo>
                        <a:lnTo>
                          <a:pt x="3" y="185"/>
                        </a:lnTo>
                        <a:lnTo>
                          <a:pt x="5" y="171"/>
                        </a:lnTo>
                        <a:lnTo>
                          <a:pt x="8" y="161"/>
                        </a:lnTo>
                        <a:lnTo>
                          <a:pt x="13" y="144"/>
                        </a:lnTo>
                        <a:lnTo>
                          <a:pt x="22" y="126"/>
                        </a:lnTo>
                        <a:lnTo>
                          <a:pt x="31" y="108"/>
                        </a:lnTo>
                        <a:lnTo>
                          <a:pt x="39" y="95"/>
                        </a:lnTo>
                        <a:lnTo>
                          <a:pt x="50" y="83"/>
                        </a:lnTo>
                        <a:lnTo>
                          <a:pt x="65" y="70"/>
                        </a:lnTo>
                        <a:lnTo>
                          <a:pt x="82" y="58"/>
                        </a:lnTo>
                        <a:lnTo>
                          <a:pt x="98" y="47"/>
                        </a:lnTo>
                        <a:lnTo>
                          <a:pt x="112" y="39"/>
                        </a:lnTo>
                        <a:lnTo>
                          <a:pt x="125" y="33"/>
                        </a:lnTo>
                        <a:lnTo>
                          <a:pt x="143" y="26"/>
                        </a:lnTo>
                        <a:lnTo>
                          <a:pt x="160" y="21"/>
                        </a:lnTo>
                        <a:lnTo>
                          <a:pt x="175" y="16"/>
                        </a:lnTo>
                        <a:lnTo>
                          <a:pt x="189" y="15"/>
                        </a:lnTo>
                        <a:lnTo>
                          <a:pt x="206" y="15"/>
                        </a:lnTo>
                        <a:lnTo>
                          <a:pt x="224" y="15"/>
                        </a:lnTo>
                        <a:lnTo>
                          <a:pt x="237" y="15"/>
                        </a:lnTo>
                        <a:lnTo>
                          <a:pt x="255" y="15"/>
                        </a:lnTo>
                        <a:lnTo>
                          <a:pt x="276" y="14"/>
                        </a:lnTo>
                        <a:lnTo>
                          <a:pt x="296" y="14"/>
                        </a:lnTo>
                        <a:lnTo>
                          <a:pt x="313" y="15"/>
                        </a:lnTo>
                        <a:lnTo>
                          <a:pt x="325" y="19"/>
                        </a:lnTo>
                        <a:lnTo>
                          <a:pt x="338" y="25"/>
                        </a:lnTo>
                        <a:lnTo>
                          <a:pt x="349" y="30"/>
                        </a:lnTo>
                        <a:lnTo>
                          <a:pt x="361" y="31"/>
                        </a:lnTo>
                        <a:lnTo>
                          <a:pt x="376" y="34"/>
                        </a:lnTo>
                        <a:lnTo>
                          <a:pt x="389" y="37"/>
                        </a:lnTo>
                        <a:lnTo>
                          <a:pt x="402" y="38"/>
                        </a:lnTo>
                        <a:lnTo>
                          <a:pt x="418" y="38"/>
                        </a:lnTo>
                        <a:lnTo>
                          <a:pt x="437" y="39"/>
                        </a:lnTo>
                        <a:lnTo>
                          <a:pt x="455" y="38"/>
                        </a:lnTo>
                        <a:lnTo>
                          <a:pt x="470" y="37"/>
                        </a:lnTo>
                        <a:lnTo>
                          <a:pt x="478" y="31"/>
                        </a:lnTo>
                        <a:lnTo>
                          <a:pt x="486" y="26"/>
                        </a:lnTo>
                        <a:lnTo>
                          <a:pt x="495" y="19"/>
                        </a:lnTo>
                        <a:lnTo>
                          <a:pt x="503" y="14"/>
                        </a:lnTo>
                        <a:lnTo>
                          <a:pt x="512" y="10"/>
                        </a:lnTo>
                        <a:lnTo>
                          <a:pt x="523" y="4"/>
                        </a:lnTo>
                        <a:lnTo>
                          <a:pt x="534" y="2"/>
                        </a:lnTo>
                        <a:lnTo>
                          <a:pt x="543" y="0"/>
                        </a:lnTo>
                        <a:lnTo>
                          <a:pt x="553" y="0"/>
                        </a:lnTo>
                        <a:lnTo>
                          <a:pt x="565" y="3"/>
                        </a:lnTo>
                        <a:lnTo>
                          <a:pt x="577" y="7"/>
                        </a:lnTo>
                        <a:lnTo>
                          <a:pt x="584" y="12"/>
                        </a:lnTo>
                        <a:lnTo>
                          <a:pt x="586" y="19"/>
                        </a:lnTo>
                        <a:lnTo>
                          <a:pt x="586" y="27"/>
                        </a:lnTo>
                        <a:lnTo>
                          <a:pt x="586" y="35"/>
                        </a:lnTo>
                        <a:lnTo>
                          <a:pt x="586" y="42"/>
                        </a:lnTo>
                        <a:lnTo>
                          <a:pt x="594" y="52"/>
                        </a:lnTo>
                        <a:lnTo>
                          <a:pt x="604" y="61"/>
                        </a:lnTo>
                        <a:lnTo>
                          <a:pt x="613" y="68"/>
                        </a:lnTo>
                        <a:lnTo>
                          <a:pt x="625" y="73"/>
                        </a:lnTo>
                        <a:lnTo>
                          <a:pt x="641" y="76"/>
                        </a:lnTo>
                        <a:lnTo>
                          <a:pt x="658" y="78"/>
                        </a:lnTo>
                        <a:lnTo>
                          <a:pt x="671" y="77"/>
                        </a:lnTo>
                        <a:lnTo>
                          <a:pt x="679" y="70"/>
                        </a:lnTo>
                        <a:lnTo>
                          <a:pt x="687" y="60"/>
                        </a:lnTo>
                        <a:lnTo>
                          <a:pt x="695" y="53"/>
                        </a:lnTo>
                        <a:lnTo>
                          <a:pt x="707" y="49"/>
                        </a:lnTo>
                        <a:lnTo>
                          <a:pt x="722" y="46"/>
                        </a:lnTo>
                        <a:lnTo>
                          <a:pt x="734" y="46"/>
                        </a:lnTo>
                        <a:lnTo>
                          <a:pt x="748" y="46"/>
                        </a:lnTo>
                        <a:lnTo>
                          <a:pt x="764" y="46"/>
                        </a:lnTo>
                        <a:lnTo>
                          <a:pt x="782" y="47"/>
                        </a:lnTo>
                        <a:lnTo>
                          <a:pt x="796" y="50"/>
                        </a:lnTo>
                        <a:lnTo>
                          <a:pt x="807" y="57"/>
                        </a:lnTo>
                        <a:lnTo>
                          <a:pt x="811" y="65"/>
                        </a:lnTo>
                        <a:lnTo>
                          <a:pt x="813" y="76"/>
                        </a:lnTo>
                        <a:lnTo>
                          <a:pt x="813" y="88"/>
                        </a:lnTo>
                        <a:lnTo>
                          <a:pt x="814" y="97"/>
                        </a:lnTo>
                        <a:lnTo>
                          <a:pt x="819" y="112"/>
                        </a:lnTo>
                        <a:lnTo>
                          <a:pt x="826" y="131"/>
                        </a:lnTo>
                        <a:lnTo>
                          <a:pt x="833" y="149"/>
                        </a:lnTo>
                        <a:lnTo>
                          <a:pt x="840" y="163"/>
                        </a:lnTo>
                        <a:lnTo>
                          <a:pt x="848" y="177"/>
                        </a:lnTo>
                        <a:lnTo>
                          <a:pt x="858" y="192"/>
                        </a:lnTo>
                        <a:lnTo>
                          <a:pt x="869" y="206"/>
                        </a:lnTo>
                        <a:lnTo>
                          <a:pt x="877" y="219"/>
                        </a:lnTo>
                        <a:lnTo>
                          <a:pt x="883" y="227"/>
                        </a:lnTo>
                        <a:lnTo>
                          <a:pt x="888" y="237"/>
                        </a:lnTo>
                        <a:lnTo>
                          <a:pt x="893" y="247"/>
                        </a:lnTo>
                        <a:lnTo>
                          <a:pt x="900" y="254"/>
                        </a:lnTo>
                        <a:lnTo>
                          <a:pt x="908" y="255"/>
                        </a:lnTo>
                        <a:lnTo>
                          <a:pt x="919" y="255"/>
                        </a:lnTo>
                        <a:lnTo>
                          <a:pt x="930" y="252"/>
                        </a:lnTo>
                        <a:lnTo>
                          <a:pt x="939" y="251"/>
                        </a:lnTo>
                        <a:lnTo>
                          <a:pt x="947" y="251"/>
                        </a:lnTo>
                        <a:lnTo>
                          <a:pt x="961" y="255"/>
                        </a:lnTo>
                        <a:lnTo>
                          <a:pt x="976" y="260"/>
                        </a:lnTo>
                        <a:lnTo>
                          <a:pt x="990" y="268"/>
                        </a:lnTo>
                        <a:lnTo>
                          <a:pt x="1005" y="275"/>
                        </a:lnTo>
                        <a:lnTo>
                          <a:pt x="1016" y="282"/>
                        </a:lnTo>
                        <a:lnTo>
                          <a:pt x="1026" y="287"/>
                        </a:lnTo>
                        <a:lnTo>
                          <a:pt x="1036" y="294"/>
                        </a:lnTo>
                        <a:lnTo>
                          <a:pt x="1047" y="301"/>
                        </a:lnTo>
                        <a:lnTo>
                          <a:pt x="1055" y="307"/>
                        </a:lnTo>
                        <a:lnTo>
                          <a:pt x="1066" y="312"/>
                        </a:lnTo>
                        <a:lnTo>
                          <a:pt x="1078" y="317"/>
                        </a:lnTo>
                        <a:lnTo>
                          <a:pt x="1086" y="322"/>
                        </a:lnTo>
                        <a:close/>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61" name="Freeform 40">
                    <a:extLst>
                      <a:ext uri="{FF2B5EF4-FFF2-40B4-BE49-F238E27FC236}">
                        <a16:creationId xmlns:a16="http://schemas.microsoft.com/office/drawing/2014/main" id="{0DA14A21-BCC3-7455-0322-2A5CD2B2C53F}"/>
                      </a:ext>
                    </a:extLst>
                  </p:cNvPr>
                  <p:cNvSpPr>
                    <a:spLocks/>
                  </p:cNvSpPr>
                  <p:nvPr/>
                </p:nvSpPr>
                <p:spPr bwMode="auto">
                  <a:xfrm>
                    <a:off x="4570090" y="4464266"/>
                    <a:ext cx="294802" cy="200687"/>
                  </a:xfrm>
                  <a:custGeom>
                    <a:avLst/>
                    <a:gdLst>
                      <a:gd name="T0" fmla="*/ 638 w 639"/>
                      <a:gd name="T1" fmla="*/ 257 h 436"/>
                      <a:gd name="T2" fmla="*/ 631 w 639"/>
                      <a:gd name="T3" fmla="*/ 268 h 436"/>
                      <a:gd name="T4" fmla="*/ 607 w 639"/>
                      <a:gd name="T5" fmla="*/ 283 h 436"/>
                      <a:gd name="T6" fmla="*/ 601 w 639"/>
                      <a:gd name="T7" fmla="*/ 304 h 436"/>
                      <a:gd name="T8" fmla="*/ 604 w 639"/>
                      <a:gd name="T9" fmla="*/ 331 h 436"/>
                      <a:gd name="T10" fmla="*/ 600 w 639"/>
                      <a:gd name="T11" fmla="*/ 356 h 436"/>
                      <a:gd name="T12" fmla="*/ 593 w 639"/>
                      <a:gd name="T13" fmla="*/ 366 h 436"/>
                      <a:gd name="T14" fmla="*/ 584 w 639"/>
                      <a:gd name="T15" fmla="*/ 391 h 436"/>
                      <a:gd name="T16" fmla="*/ 574 w 639"/>
                      <a:gd name="T17" fmla="*/ 423 h 436"/>
                      <a:gd name="T18" fmla="*/ 562 w 639"/>
                      <a:gd name="T19" fmla="*/ 435 h 436"/>
                      <a:gd name="T20" fmla="*/ 550 w 639"/>
                      <a:gd name="T21" fmla="*/ 436 h 436"/>
                      <a:gd name="T22" fmla="*/ 522 w 639"/>
                      <a:gd name="T23" fmla="*/ 427 h 436"/>
                      <a:gd name="T24" fmla="*/ 500 w 639"/>
                      <a:gd name="T25" fmla="*/ 405 h 436"/>
                      <a:gd name="T26" fmla="*/ 472 w 639"/>
                      <a:gd name="T27" fmla="*/ 383 h 436"/>
                      <a:gd name="T28" fmla="*/ 440 w 639"/>
                      <a:gd name="T29" fmla="*/ 370 h 436"/>
                      <a:gd name="T30" fmla="*/ 407 w 639"/>
                      <a:gd name="T31" fmla="*/ 374 h 436"/>
                      <a:gd name="T32" fmla="*/ 378 w 639"/>
                      <a:gd name="T33" fmla="*/ 366 h 436"/>
                      <a:gd name="T34" fmla="*/ 339 w 639"/>
                      <a:gd name="T35" fmla="*/ 366 h 436"/>
                      <a:gd name="T36" fmla="*/ 298 w 639"/>
                      <a:gd name="T37" fmla="*/ 376 h 436"/>
                      <a:gd name="T38" fmla="*/ 263 w 639"/>
                      <a:gd name="T39" fmla="*/ 379 h 436"/>
                      <a:gd name="T40" fmla="*/ 229 w 639"/>
                      <a:gd name="T41" fmla="*/ 365 h 436"/>
                      <a:gd name="T42" fmla="*/ 201 w 639"/>
                      <a:gd name="T43" fmla="*/ 357 h 436"/>
                      <a:gd name="T44" fmla="*/ 177 w 639"/>
                      <a:gd name="T45" fmla="*/ 321 h 436"/>
                      <a:gd name="T46" fmla="*/ 153 w 639"/>
                      <a:gd name="T47" fmla="*/ 292 h 436"/>
                      <a:gd name="T48" fmla="*/ 131 w 639"/>
                      <a:gd name="T49" fmla="*/ 265 h 436"/>
                      <a:gd name="T50" fmla="*/ 116 w 639"/>
                      <a:gd name="T51" fmla="*/ 229 h 436"/>
                      <a:gd name="T52" fmla="*/ 87 w 639"/>
                      <a:gd name="T53" fmla="*/ 202 h 436"/>
                      <a:gd name="T54" fmla="*/ 70 w 639"/>
                      <a:gd name="T55" fmla="*/ 175 h 436"/>
                      <a:gd name="T56" fmla="*/ 49 w 639"/>
                      <a:gd name="T57" fmla="*/ 164 h 436"/>
                      <a:gd name="T58" fmla="*/ 23 w 639"/>
                      <a:gd name="T59" fmla="*/ 168 h 436"/>
                      <a:gd name="T60" fmla="*/ 2 w 639"/>
                      <a:gd name="T61" fmla="*/ 151 h 436"/>
                      <a:gd name="T62" fmla="*/ 3 w 639"/>
                      <a:gd name="T63" fmla="*/ 123 h 436"/>
                      <a:gd name="T64" fmla="*/ 19 w 639"/>
                      <a:gd name="T65" fmla="*/ 94 h 436"/>
                      <a:gd name="T66" fmla="*/ 61 w 639"/>
                      <a:gd name="T67" fmla="*/ 78 h 436"/>
                      <a:gd name="T68" fmla="*/ 101 w 639"/>
                      <a:gd name="T69" fmla="*/ 79 h 436"/>
                      <a:gd name="T70" fmla="*/ 139 w 639"/>
                      <a:gd name="T71" fmla="*/ 75 h 436"/>
                      <a:gd name="T72" fmla="*/ 178 w 639"/>
                      <a:gd name="T73" fmla="*/ 62 h 436"/>
                      <a:gd name="T74" fmla="*/ 190 w 639"/>
                      <a:gd name="T75" fmla="*/ 32 h 436"/>
                      <a:gd name="T76" fmla="*/ 189 w 639"/>
                      <a:gd name="T77" fmla="*/ 12 h 436"/>
                      <a:gd name="T78" fmla="*/ 211 w 639"/>
                      <a:gd name="T79" fmla="*/ 1 h 436"/>
                      <a:gd name="T80" fmla="*/ 239 w 639"/>
                      <a:gd name="T81" fmla="*/ 1 h 436"/>
                      <a:gd name="T82" fmla="*/ 254 w 639"/>
                      <a:gd name="T83" fmla="*/ 4 h 436"/>
                      <a:gd name="T84" fmla="*/ 283 w 639"/>
                      <a:gd name="T85" fmla="*/ 16 h 436"/>
                      <a:gd name="T86" fmla="*/ 305 w 639"/>
                      <a:gd name="T87" fmla="*/ 42 h 436"/>
                      <a:gd name="T88" fmla="*/ 330 w 639"/>
                      <a:gd name="T89" fmla="*/ 62 h 436"/>
                      <a:gd name="T90" fmla="*/ 357 w 639"/>
                      <a:gd name="T91" fmla="*/ 71 h 436"/>
                      <a:gd name="T92" fmla="*/ 372 w 639"/>
                      <a:gd name="T93" fmla="*/ 66 h 436"/>
                      <a:gd name="T94" fmla="*/ 383 w 639"/>
                      <a:gd name="T95" fmla="*/ 57 h 436"/>
                      <a:gd name="T96" fmla="*/ 406 w 639"/>
                      <a:gd name="T97" fmla="*/ 52 h 436"/>
                      <a:gd name="T98" fmla="*/ 437 w 639"/>
                      <a:gd name="T99" fmla="*/ 52 h 436"/>
                      <a:gd name="T100" fmla="*/ 477 w 639"/>
                      <a:gd name="T101" fmla="*/ 54 h 436"/>
                      <a:gd name="T102" fmla="*/ 488 w 639"/>
                      <a:gd name="T103" fmla="*/ 59 h 436"/>
                      <a:gd name="T104" fmla="*/ 506 w 639"/>
                      <a:gd name="T105" fmla="*/ 71 h 436"/>
                      <a:gd name="T106" fmla="*/ 530 w 639"/>
                      <a:gd name="T107" fmla="*/ 101 h 436"/>
                      <a:gd name="T108" fmla="*/ 535 w 639"/>
                      <a:gd name="T109" fmla="*/ 139 h 436"/>
                      <a:gd name="T110" fmla="*/ 560 w 639"/>
                      <a:gd name="T111" fmla="*/ 164 h 436"/>
                      <a:gd name="T112" fmla="*/ 574 w 639"/>
                      <a:gd name="T113" fmla="*/ 186 h 436"/>
                      <a:gd name="T114" fmla="*/ 605 w 639"/>
                      <a:gd name="T115" fmla="*/ 210 h 436"/>
                      <a:gd name="T116" fmla="*/ 618 w 639"/>
                      <a:gd name="T117" fmla="*/ 220 h 436"/>
                      <a:gd name="T118" fmla="*/ 631 w 639"/>
                      <a:gd name="T119" fmla="*/ 233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9" h="436">
                        <a:moveTo>
                          <a:pt x="639" y="249"/>
                        </a:moveTo>
                        <a:lnTo>
                          <a:pt x="639" y="253"/>
                        </a:lnTo>
                        <a:lnTo>
                          <a:pt x="638" y="257"/>
                        </a:lnTo>
                        <a:lnTo>
                          <a:pt x="635" y="261"/>
                        </a:lnTo>
                        <a:lnTo>
                          <a:pt x="632" y="265"/>
                        </a:lnTo>
                        <a:lnTo>
                          <a:pt x="631" y="268"/>
                        </a:lnTo>
                        <a:lnTo>
                          <a:pt x="624" y="273"/>
                        </a:lnTo>
                        <a:lnTo>
                          <a:pt x="616" y="277"/>
                        </a:lnTo>
                        <a:lnTo>
                          <a:pt x="607" y="283"/>
                        </a:lnTo>
                        <a:lnTo>
                          <a:pt x="601" y="288"/>
                        </a:lnTo>
                        <a:lnTo>
                          <a:pt x="601" y="296"/>
                        </a:lnTo>
                        <a:lnTo>
                          <a:pt x="601" y="304"/>
                        </a:lnTo>
                        <a:lnTo>
                          <a:pt x="603" y="314"/>
                        </a:lnTo>
                        <a:lnTo>
                          <a:pt x="604" y="321"/>
                        </a:lnTo>
                        <a:lnTo>
                          <a:pt x="604" y="331"/>
                        </a:lnTo>
                        <a:lnTo>
                          <a:pt x="604" y="342"/>
                        </a:lnTo>
                        <a:lnTo>
                          <a:pt x="601" y="353"/>
                        </a:lnTo>
                        <a:lnTo>
                          <a:pt x="600" y="356"/>
                        </a:lnTo>
                        <a:lnTo>
                          <a:pt x="599" y="358"/>
                        </a:lnTo>
                        <a:lnTo>
                          <a:pt x="596" y="362"/>
                        </a:lnTo>
                        <a:lnTo>
                          <a:pt x="593" y="366"/>
                        </a:lnTo>
                        <a:lnTo>
                          <a:pt x="591" y="369"/>
                        </a:lnTo>
                        <a:lnTo>
                          <a:pt x="588" y="379"/>
                        </a:lnTo>
                        <a:lnTo>
                          <a:pt x="584" y="391"/>
                        </a:lnTo>
                        <a:lnTo>
                          <a:pt x="581" y="400"/>
                        </a:lnTo>
                        <a:lnTo>
                          <a:pt x="578" y="411"/>
                        </a:lnTo>
                        <a:lnTo>
                          <a:pt x="574" y="423"/>
                        </a:lnTo>
                        <a:lnTo>
                          <a:pt x="569" y="431"/>
                        </a:lnTo>
                        <a:lnTo>
                          <a:pt x="566" y="434"/>
                        </a:lnTo>
                        <a:lnTo>
                          <a:pt x="562" y="435"/>
                        </a:lnTo>
                        <a:lnTo>
                          <a:pt x="558" y="436"/>
                        </a:lnTo>
                        <a:lnTo>
                          <a:pt x="554" y="436"/>
                        </a:lnTo>
                        <a:lnTo>
                          <a:pt x="550" y="436"/>
                        </a:lnTo>
                        <a:lnTo>
                          <a:pt x="541" y="435"/>
                        </a:lnTo>
                        <a:lnTo>
                          <a:pt x="531" y="431"/>
                        </a:lnTo>
                        <a:lnTo>
                          <a:pt x="522" y="427"/>
                        </a:lnTo>
                        <a:lnTo>
                          <a:pt x="514" y="423"/>
                        </a:lnTo>
                        <a:lnTo>
                          <a:pt x="507" y="415"/>
                        </a:lnTo>
                        <a:lnTo>
                          <a:pt x="500" y="405"/>
                        </a:lnTo>
                        <a:lnTo>
                          <a:pt x="494" y="399"/>
                        </a:lnTo>
                        <a:lnTo>
                          <a:pt x="484" y="391"/>
                        </a:lnTo>
                        <a:lnTo>
                          <a:pt x="472" y="383"/>
                        </a:lnTo>
                        <a:lnTo>
                          <a:pt x="460" y="374"/>
                        </a:lnTo>
                        <a:lnTo>
                          <a:pt x="448" y="370"/>
                        </a:lnTo>
                        <a:lnTo>
                          <a:pt x="440" y="370"/>
                        </a:lnTo>
                        <a:lnTo>
                          <a:pt x="429" y="372"/>
                        </a:lnTo>
                        <a:lnTo>
                          <a:pt x="417" y="374"/>
                        </a:lnTo>
                        <a:lnTo>
                          <a:pt x="407" y="374"/>
                        </a:lnTo>
                        <a:lnTo>
                          <a:pt x="399" y="373"/>
                        </a:lnTo>
                        <a:lnTo>
                          <a:pt x="388" y="370"/>
                        </a:lnTo>
                        <a:lnTo>
                          <a:pt x="378" y="366"/>
                        </a:lnTo>
                        <a:lnTo>
                          <a:pt x="370" y="365"/>
                        </a:lnTo>
                        <a:lnTo>
                          <a:pt x="355" y="365"/>
                        </a:lnTo>
                        <a:lnTo>
                          <a:pt x="339" y="366"/>
                        </a:lnTo>
                        <a:lnTo>
                          <a:pt x="324" y="369"/>
                        </a:lnTo>
                        <a:lnTo>
                          <a:pt x="312" y="372"/>
                        </a:lnTo>
                        <a:lnTo>
                          <a:pt x="298" y="376"/>
                        </a:lnTo>
                        <a:lnTo>
                          <a:pt x="285" y="379"/>
                        </a:lnTo>
                        <a:lnTo>
                          <a:pt x="273" y="380"/>
                        </a:lnTo>
                        <a:lnTo>
                          <a:pt x="263" y="379"/>
                        </a:lnTo>
                        <a:lnTo>
                          <a:pt x="251" y="373"/>
                        </a:lnTo>
                        <a:lnTo>
                          <a:pt x="240" y="369"/>
                        </a:lnTo>
                        <a:lnTo>
                          <a:pt x="229" y="365"/>
                        </a:lnTo>
                        <a:lnTo>
                          <a:pt x="221" y="362"/>
                        </a:lnTo>
                        <a:lnTo>
                          <a:pt x="211" y="361"/>
                        </a:lnTo>
                        <a:lnTo>
                          <a:pt x="201" y="357"/>
                        </a:lnTo>
                        <a:lnTo>
                          <a:pt x="193" y="348"/>
                        </a:lnTo>
                        <a:lnTo>
                          <a:pt x="184" y="334"/>
                        </a:lnTo>
                        <a:lnTo>
                          <a:pt x="177" y="321"/>
                        </a:lnTo>
                        <a:lnTo>
                          <a:pt x="169" y="310"/>
                        </a:lnTo>
                        <a:lnTo>
                          <a:pt x="162" y="302"/>
                        </a:lnTo>
                        <a:lnTo>
                          <a:pt x="153" y="292"/>
                        </a:lnTo>
                        <a:lnTo>
                          <a:pt x="143" y="283"/>
                        </a:lnTo>
                        <a:lnTo>
                          <a:pt x="136" y="275"/>
                        </a:lnTo>
                        <a:lnTo>
                          <a:pt x="131" y="265"/>
                        </a:lnTo>
                        <a:lnTo>
                          <a:pt x="127" y="252"/>
                        </a:lnTo>
                        <a:lnTo>
                          <a:pt x="122" y="238"/>
                        </a:lnTo>
                        <a:lnTo>
                          <a:pt x="116" y="229"/>
                        </a:lnTo>
                        <a:lnTo>
                          <a:pt x="108" y="220"/>
                        </a:lnTo>
                        <a:lnTo>
                          <a:pt x="96" y="211"/>
                        </a:lnTo>
                        <a:lnTo>
                          <a:pt x="87" y="202"/>
                        </a:lnTo>
                        <a:lnTo>
                          <a:pt x="83" y="194"/>
                        </a:lnTo>
                        <a:lnTo>
                          <a:pt x="77" y="183"/>
                        </a:lnTo>
                        <a:lnTo>
                          <a:pt x="70" y="175"/>
                        </a:lnTo>
                        <a:lnTo>
                          <a:pt x="65" y="171"/>
                        </a:lnTo>
                        <a:lnTo>
                          <a:pt x="56" y="167"/>
                        </a:lnTo>
                        <a:lnTo>
                          <a:pt x="49" y="164"/>
                        </a:lnTo>
                        <a:lnTo>
                          <a:pt x="41" y="166"/>
                        </a:lnTo>
                        <a:lnTo>
                          <a:pt x="31" y="168"/>
                        </a:lnTo>
                        <a:lnTo>
                          <a:pt x="23" y="168"/>
                        </a:lnTo>
                        <a:lnTo>
                          <a:pt x="15" y="164"/>
                        </a:lnTo>
                        <a:lnTo>
                          <a:pt x="7" y="158"/>
                        </a:lnTo>
                        <a:lnTo>
                          <a:pt x="2" y="151"/>
                        </a:lnTo>
                        <a:lnTo>
                          <a:pt x="0" y="143"/>
                        </a:lnTo>
                        <a:lnTo>
                          <a:pt x="2" y="132"/>
                        </a:lnTo>
                        <a:lnTo>
                          <a:pt x="3" y="123"/>
                        </a:lnTo>
                        <a:lnTo>
                          <a:pt x="7" y="113"/>
                        </a:lnTo>
                        <a:lnTo>
                          <a:pt x="12" y="102"/>
                        </a:lnTo>
                        <a:lnTo>
                          <a:pt x="19" y="94"/>
                        </a:lnTo>
                        <a:lnTo>
                          <a:pt x="31" y="88"/>
                        </a:lnTo>
                        <a:lnTo>
                          <a:pt x="47" y="82"/>
                        </a:lnTo>
                        <a:lnTo>
                          <a:pt x="61" y="78"/>
                        </a:lnTo>
                        <a:lnTo>
                          <a:pt x="73" y="78"/>
                        </a:lnTo>
                        <a:lnTo>
                          <a:pt x="87" y="78"/>
                        </a:lnTo>
                        <a:lnTo>
                          <a:pt x="101" y="79"/>
                        </a:lnTo>
                        <a:lnTo>
                          <a:pt x="112" y="78"/>
                        </a:lnTo>
                        <a:lnTo>
                          <a:pt x="124" y="77"/>
                        </a:lnTo>
                        <a:lnTo>
                          <a:pt x="139" y="75"/>
                        </a:lnTo>
                        <a:lnTo>
                          <a:pt x="155" y="73"/>
                        </a:lnTo>
                        <a:lnTo>
                          <a:pt x="169" y="69"/>
                        </a:lnTo>
                        <a:lnTo>
                          <a:pt x="178" y="62"/>
                        </a:lnTo>
                        <a:lnTo>
                          <a:pt x="184" y="54"/>
                        </a:lnTo>
                        <a:lnTo>
                          <a:pt x="188" y="43"/>
                        </a:lnTo>
                        <a:lnTo>
                          <a:pt x="190" y="32"/>
                        </a:lnTo>
                        <a:lnTo>
                          <a:pt x="190" y="27"/>
                        </a:lnTo>
                        <a:lnTo>
                          <a:pt x="189" y="20"/>
                        </a:lnTo>
                        <a:lnTo>
                          <a:pt x="189" y="12"/>
                        </a:lnTo>
                        <a:lnTo>
                          <a:pt x="190" y="8"/>
                        </a:lnTo>
                        <a:lnTo>
                          <a:pt x="198" y="3"/>
                        </a:lnTo>
                        <a:lnTo>
                          <a:pt x="211" y="1"/>
                        </a:lnTo>
                        <a:lnTo>
                          <a:pt x="223" y="0"/>
                        </a:lnTo>
                        <a:lnTo>
                          <a:pt x="233" y="0"/>
                        </a:lnTo>
                        <a:lnTo>
                          <a:pt x="239" y="1"/>
                        </a:lnTo>
                        <a:lnTo>
                          <a:pt x="244" y="1"/>
                        </a:lnTo>
                        <a:lnTo>
                          <a:pt x="250" y="3"/>
                        </a:lnTo>
                        <a:lnTo>
                          <a:pt x="254" y="4"/>
                        </a:lnTo>
                        <a:lnTo>
                          <a:pt x="263" y="7"/>
                        </a:lnTo>
                        <a:lnTo>
                          <a:pt x="274" y="12"/>
                        </a:lnTo>
                        <a:lnTo>
                          <a:pt x="283" y="16"/>
                        </a:lnTo>
                        <a:lnTo>
                          <a:pt x="290" y="24"/>
                        </a:lnTo>
                        <a:lnTo>
                          <a:pt x="298" y="34"/>
                        </a:lnTo>
                        <a:lnTo>
                          <a:pt x="305" y="42"/>
                        </a:lnTo>
                        <a:lnTo>
                          <a:pt x="312" y="48"/>
                        </a:lnTo>
                        <a:lnTo>
                          <a:pt x="321" y="55"/>
                        </a:lnTo>
                        <a:lnTo>
                          <a:pt x="330" y="62"/>
                        </a:lnTo>
                        <a:lnTo>
                          <a:pt x="340" y="67"/>
                        </a:lnTo>
                        <a:lnTo>
                          <a:pt x="348" y="69"/>
                        </a:lnTo>
                        <a:lnTo>
                          <a:pt x="357" y="71"/>
                        </a:lnTo>
                        <a:lnTo>
                          <a:pt x="366" y="70"/>
                        </a:lnTo>
                        <a:lnTo>
                          <a:pt x="370" y="69"/>
                        </a:lnTo>
                        <a:lnTo>
                          <a:pt x="372" y="66"/>
                        </a:lnTo>
                        <a:lnTo>
                          <a:pt x="376" y="62"/>
                        </a:lnTo>
                        <a:lnTo>
                          <a:pt x="380" y="59"/>
                        </a:lnTo>
                        <a:lnTo>
                          <a:pt x="383" y="57"/>
                        </a:lnTo>
                        <a:lnTo>
                          <a:pt x="386" y="54"/>
                        </a:lnTo>
                        <a:lnTo>
                          <a:pt x="395" y="52"/>
                        </a:lnTo>
                        <a:lnTo>
                          <a:pt x="406" y="52"/>
                        </a:lnTo>
                        <a:lnTo>
                          <a:pt x="417" y="52"/>
                        </a:lnTo>
                        <a:lnTo>
                          <a:pt x="426" y="52"/>
                        </a:lnTo>
                        <a:lnTo>
                          <a:pt x="437" y="52"/>
                        </a:lnTo>
                        <a:lnTo>
                          <a:pt x="452" y="51"/>
                        </a:lnTo>
                        <a:lnTo>
                          <a:pt x="465" y="52"/>
                        </a:lnTo>
                        <a:lnTo>
                          <a:pt x="477" y="54"/>
                        </a:lnTo>
                        <a:lnTo>
                          <a:pt x="480" y="55"/>
                        </a:lnTo>
                        <a:lnTo>
                          <a:pt x="484" y="57"/>
                        </a:lnTo>
                        <a:lnTo>
                          <a:pt x="488" y="59"/>
                        </a:lnTo>
                        <a:lnTo>
                          <a:pt x="492" y="61"/>
                        </a:lnTo>
                        <a:lnTo>
                          <a:pt x="495" y="63"/>
                        </a:lnTo>
                        <a:lnTo>
                          <a:pt x="506" y="71"/>
                        </a:lnTo>
                        <a:lnTo>
                          <a:pt x="518" y="81"/>
                        </a:lnTo>
                        <a:lnTo>
                          <a:pt x="526" y="90"/>
                        </a:lnTo>
                        <a:lnTo>
                          <a:pt x="530" y="101"/>
                        </a:lnTo>
                        <a:lnTo>
                          <a:pt x="531" y="114"/>
                        </a:lnTo>
                        <a:lnTo>
                          <a:pt x="533" y="128"/>
                        </a:lnTo>
                        <a:lnTo>
                          <a:pt x="535" y="139"/>
                        </a:lnTo>
                        <a:lnTo>
                          <a:pt x="542" y="147"/>
                        </a:lnTo>
                        <a:lnTo>
                          <a:pt x="551" y="156"/>
                        </a:lnTo>
                        <a:lnTo>
                          <a:pt x="560" y="164"/>
                        </a:lnTo>
                        <a:lnTo>
                          <a:pt x="565" y="171"/>
                        </a:lnTo>
                        <a:lnTo>
                          <a:pt x="569" y="179"/>
                        </a:lnTo>
                        <a:lnTo>
                          <a:pt x="574" y="186"/>
                        </a:lnTo>
                        <a:lnTo>
                          <a:pt x="584" y="194"/>
                        </a:lnTo>
                        <a:lnTo>
                          <a:pt x="596" y="203"/>
                        </a:lnTo>
                        <a:lnTo>
                          <a:pt x="605" y="210"/>
                        </a:lnTo>
                        <a:lnTo>
                          <a:pt x="609" y="213"/>
                        </a:lnTo>
                        <a:lnTo>
                          <a:pt x="613" y="217"/>
                        </a:lnTo>
                        <a:lnTo>
                          <a:pt x="618" y="220"/>
                        </a:lnTo>
                        <a:lnTo>
                          <a:pt x="622" y="224"/>
                        </a:lnTo>
                        <a:lnTo>
                          <a:pt x="626" y="226"/>
                        </a:lnTo>
                        <a:lnTo>
                          <a:pt x="631" y="233"/>
                        </a:lnTo>
                        <a:lnTo>
                          <a:pt x="636" y="241"/>
                        </a:lnTo>
                        <a:lnTo>
                          <a:pt x="639" y="249"/>
                        </a:lnTo>
                        <a:close/>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62" name="Freeform 42">
                    <a:extLst>
                      <a:ext uri="{FF2B5EF4-FFF2-40B4-BE49-F238E27FC236}">
                        <a16:creationId xmlns:a16="http://schemas.microsoft.com/office/drawing/2014/main" id="{8B77FC58-23F2-2425-285D-B9D9E58739F1}"/>
                      </a:ext>
                    </a:extLst>
                  </p:cNvPr>
                  <p:cNvSpPr>
                    <a:spLocks/>
                  </p:cNvSpPr>
                  <p:nvPr/>
                </p:nvSpPr>
                <p:spPr bwMode="auto">
                  <a:xfrm>
                    <a:off x="4153492" y="4475339"/>
                    <a:ext cx="312794" cy="148093"/>
                  </a:xfrm>
                  <a:custGeom>
                    <a:avLst/>
                    <a:gdLst>
                      <a:gd name="T0" fmla="*/ 679 w 679"/>
                      <a:gd name="T1" fmla="*/ 181 h 319"/>
                      <a:gd name="T2" fmla="*/ 664 w 679"/>
                      <a:gd name="T3" fmla="*/ 206 h 319"/>
                      <a:gd name="T4" fmla="*/ 637 w 679"/>
                      <a:gd name="T5" fmla="*/ 208 h 319"/>
                      <a:gd name="T6" fmla="*/ 625 w 679"/>
                      <a:gd name="T7" fmla="*/ 225 h 319"/>
                      <a:gd name="T8" fmla="*/ 612 w 679"/>
                      <a:gd name="T9" fmla="*/ 239 h 319"/>
                      <a:gd name="T10" fmla="*/ 574 w 679"/>
                      <a:gd name="T11" fmla="*/ 245 h 319"/>
                      <a:gd name="T12" fmla="*/ 542 w 679"/>
                      <a:gd name="T13" fmla="*/ 227 h 319"/>
                      <a:gd name="T14" fmla="*/ 516 w 679"/>
                      <a:gd name="T15" fmla="*/ 216 h 319"/>
                      <a:gd name="T16" fmla="*/ 499 w 679"/>
                      <a:gd name="T17" fmla="*/ 204 h 319"/>
                      <a:gd name="T18" fmla="*/ 461 w 679"/>
                      <a:gd name="T19" fmla="*/ 199 h 319"/>
                      <a:gd name="T20" fmla="*/ 411 w 679"/>
                      <a:gd name="T21" fmla="*/ 200 h 319"/>
                      <a:gd name="T22" fmla="*/ 364 w 679"/>
                      <a:gd name="T23" fmla="*/ 208 h 319"/>
                      <a:gd name="T24" fmla="*/ 319 w 679"/>
                      <a:gd name="T25" fmla="*/ 206 h 319"/>
                      <a:gd name="T26" fmla="*/ 272 w 679"/>
                      <a:gd name="T27" fmla="*/ 225 h 319"/>
                      <a:gd name="T28" fmla="*/ 230 w 679"/>
                      <a:gd name="T29" fmla="*/ 242 h 319"/>
                      <a:gd name="T30" fmla="*/ 220 w 679"/>
                      <a:gd name="T31" fmla="*/ 260 h 319"/>
                      <a:gd name="T32" fmla="*/ 216 w 679"/>
                      <a:gd name="T33" fmla="*/ 276 h 319"/>
                      <a:gd name="T34" fmla="*/ 208 w 679"/>
                      <a:gd name="T35" fmla="*/ 291 h 319"/>
                      <a:gd name="T36" fmla="*/ 194 w 679"/>
                      <a:gd name="T37" fmla="*/ 303 h 319"/>
                      <a:gd name="T38" fmla="*/ 186 w 679"/>
                      <a:gd name="T39" fmla="*/ 313 h 319"/>
                      <a:gd name="T40" fmla="*/ 174 w 679"/>
                      <a:gd name="T41" fmla="*/ 319 h 319"/>
                      <a:gd name="T42" fmla="*/ 160 w 679"/>
                      <a:gd name="T43" fmla="*/ 315 h 319"/>
                      <a:gd name="T44" fmla="*/ 159 w 679"/>
                      <a:gd name="T45" fmla="*/ 305 h 319"/>
                      <a:gd name="T46" fmla="*/ 171 w 679"/>
                      <a:gd name="T47" fmla="*/ 274 h 319"/>
                      <a:gd name="T48" fmla="*/ 173 w 679"/>
                      <a:gd name="T49" fmla="*/ 227 h 319"/>
                      <a:gd name="T50" fmla="*/ 143 w 679"/>
                      <a:gd name="T51" fmla="*/ 198 h 319"/>
                      <a:gd name="T52" fmla="*/ 113 w 679"/>
                      <a:gd name="T53" fmla="*/ 165 h 319"/>
                      <a:gd name="T54" fmla="*/ 78 w 679"/>
                      <a:gd name="T55" fmla="*/ 144 h 319"/>
                      <a:gd name="T56" fmla="*/ 57 w 679"/>
                      <a:gd name="T57" fmla="*/ 113 h 319"/>
                      <a:gd name="T58" fmla="*/ 42 w 679"/>
                      <a:gd name="T59" fmla="*/ 97 h 319"/>
                      <a:gd name="T60" fmla="*/ 26 w 679"/>
                      <a:gd name="T61" fmla="*/ 86 h 319"/>
                      <a:gd name="T62" fmla="*/ 11 w 679"/>
                      <a:gd name="T63" fmla="*/ 78 h 319"/>
                      <a:gd name="T64" fmla="*/ 0 w 679"/>
                      <a:gd name="T65" fmla="*/ 66 h 319"/>
                      <a:gd name="T66" fmla="*/ 12 w 679"/>
                      <a:gd name="T67" fmla="*/ 56 h 319"/>
                      <a:gd name="T68" fmla="*/ 35 w 679"/>
                      <a:gd name="T69" fmla="*/ 52 h 319"/>
                      <a:gd name="T70" fmla="*/ 65 w 679"/>
                      <a:gd name="T71" fmla="*/ 36 h 319"/>
                      <a:gd name="T72" fmla="*/ 113 w 679"/>
                      <a:gd name="T73" fmla="*/ 28 h 319"/>
                      <a:gd name="T74" fmla="*/ 158 w 679"/>
                      <a:gd name="T75" fmla="*/ 35 h 319"/>
                      <a:gd name="T76" fmla="*/ 200 w 679"/>
                      <a:gd name="T77" fmla="*/ 51 h 319"/>
                      <a:gd name="T78" fmla="*/ 247 w 679"/>
                      <a:gd name="T79" fmla="*/ 56 h 319"/>
                      <a:gd name="T80" fmla="*/ 295 w 679"/>
                      <a:gd name="T81" fmla="*/ 45 h 319"/>
                      <a:gd name="T82" fmla="*/ 341 w 679"/>
                      <a:gd name="T83" fmla="*/ 25 h 319"/>
                      <a:gd name="T84" fmla="*/ 375 w 679"/>
                      <a:gd name="T85" fmla="*/ 14 h 319"/>
                      <a:gd name="T86" fmla="*/ 414 w 679"/>
                      <a:gd name="T87" fmla="*/ 9 h 319"/>
                      <a:gd name="T88" fmla="*/ 452 w 679"/>
                      <a:gd name="T89" fmla="*/ 2 h 319"/>
                      <a:gd name="T90" fmla="*/ 501 w 679"/>
                      <a:gd name="T91" fmla="*/ 0 h 319"/>
                      <a:gd name="T92" fmla="*/ 526 w 679"/>
                      <a:gd name="T93" fmla="*/ 4 h 319"/>
                      <a:gd name="T94" fmla="*/ 553 w 679"/>
                      <a:gd name="T95" fmla="*/ 8 h 319"/>
                      <a:gd name="T96" fmla="*/ 574 w 679"/>
                      <a:gd name="T97" fmla="*/ 8 h 319"/>
                      <a:gd name="T98" fmla="*/ 601 w 679"/>
                      <a:gd name="T99" fmla="*/ 20 h 319"/>
                      <a:gd name="T100" fmla="*/ 615 w 679"/>
                      <a:gd name="T101" fmla="*/ 56 h 319"/>
                      <a:gd name="T102" fmla="*/ 628 w 679"/>
                      <a:gd name="T103" fmla="*/ 91 h 319"/>
                      <a:gd name="T104" fmla="*/ 644 w 679"/>
                      <a:gd name="T105" fmla="*/ 106 h 319"/>
                      <a:gd name="T106" fmla="*/ 659 w 679"/>
                      <a:gd name="T107" fmla="*/ 138 h 319"/>
                      <a:gd name="T108" fmla="*/ 677 w 679"/>
                      <a:gd name="T109" fmla="*/ 153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79" h="319">
                        <a:moveTo>
                          <a:pt x="677" y="153"/>
                        </a:moveTo>
                        <a:lnTo>
                          <a:pt x="679" y="161"/>
                        </a:lnTo>
                        <a:lnTo>
                          <a:pt x="679" y="172"/>
                        </a:lnTo>
                        <a:lnTo>
                          <a:pt x="679" y="181"/>
                        </a:lnTo>
                        <a:lnTo>
                          <a:pt x="678" y="189"/>
                        </a:lnTo>
                        <a:lnTo>
                          <a:pt x="675" y="198"/>
                        </a:lnTo>
                        <a:lnTo>
                          <a:pt x="671" y="204"/>
                        </a:lnTo>
                        <a:lnTo>
                          <a:pt x="664" y="206"/>
                        </a:lnTo>
                        <a:lnTo>
                          <a:pt x="656" y="206"/>
                        </a:lnTo>
                        <a:lnTo>
                          <a:pt x="647" y="204"/>
                        </a:lnTo>
                        <a:lnTo>
                          <a:pt x="640" y="206"/>
                        </a:lnTo>
                        <a:lnTo>
                          <a:pt x="637" y="208"/>
                        </a:lnTo>
                        <a:lnTo>
                          <a:pt x="633" y="212"/>
                        </a:lnTo>
                        <a:lnTo>
                          <a:pt x="631" y="216"/>
                        </a:lnTo>
                        <a:lnTo>
                          <a:pt x="628" y="220"/>
                        </a:lnTo>
                        <a:lnTo>
                          <a:pt x="625" y="225"/>
                        </a:lnTo>
                        <a:lnTo>
                          <a:pt x="623" y="227"/>
                        </a:lnTo>
                        <a:lnTo>
                          <a:pt x="620" y="231"/>
                        </a:lnTo>
                        <a:lnTo>
                          <a:pt x="616" y="235"/>
                        </a:lnTo>
                        <a:lnTo>
                          <a:pt x="612" y="239"/>
                        </a:lnTo>
                        <a:lnTo>
                          <a:pt x="608" y="242"/>
                        </a:lnTo>
                        <a:lnTo>
                          <a:pt x="598" y="245"/>
                        </a:lnTo>
                        <a:lnTo>
                          <a:pt x="585" y="246"/>
                        </a:lnTo>
                        <a:lnTo>
                          <a:pt x="574" y="245"/>
                        </a:lnTo>
                        <a:lnTo>
                          <a:pt x="566" y="241"/>
                        </a:lnTo>
                        <a:lnTo>
                          <a:pt x="558" y="234"/>
                        </a:lnTo>
                        <a:lnTo>
                          <a:pt x="550" y="229"/>
                        </a:lnTo>
                        <a:lnTo>
                          <a:pt x="542" y="227"/>
                        </a:lnTo>
                        <a:lnTo>
                          <a:pt x="531" y="225"/>
                        </a:lnTo>
                        <a:lnTo>
                          <a:pt x="523" y="222"/>
                        </a:lnTo>
                        <a:lnTo>
                          <a:pt x="520" y="220"/>
                        </a:lnTo>
                        <a:lnTo>
                          <a:pt x="516" y="216"/>
                        </a:lnTo>
                        <a:lnTo>
                          <a:pt x="513" y="212"/>
                        </a:lnTo>
                        <a:lnTo>
                          <a:pt x="509" y="210"/>
                        </a:lnTo>
                        <a:lnTo>
                          <a:pt x="505" y="207"/>
                        </a:lnTo>
                        <a:lnTo>
                          <a:pt x="499" y="204"/>
                        </a:lnTo>
                        <a:lnTo>
                          <a:pt x="491" y="203"/>
                        </a:lnTo>
                        <a:lnTo>
                          <a:pt x="483" y="202"/>
                        </a:lnTo>
                        <a:lnTo>
                          <a:pt x="473" y="200"/>
                        </a:lnTo>
                        <a:lnTo>
                          <a:pt x="461" y="199"/>
                        </a:lnTo>
                        <a:lnTo>
                          <a:pt x="450" y="199"/>
                        </a:lnTo>
                        <a:lnTo>
                          <a:pt x="438" y="199"/>
                        </a:lnTo>
                        <a:lnTo>
                          <a:pt x="423" y="199"/>
                        </a:lnTo>
                        <a:lnTo>
                          <a:pt x="411" y="200"/>
                        </a:lnTo>
                        <a:lnTo>
                          <a:pt x="400" y="202"/>
                        </a:lnTo>
                        <a:lnTo>
                          <a:pt x="388" y="204"/>
                        </a:lnTo>
                        <a:lnTo>
                          <a:pt x="375" y="207"/>
                        </a:lnTo>
                        <a:lnTo>
                          <a:pt x="364" y="208"/>
                        </a:lnTo>
                        <a:lnTo>
                          <a:pt x="354" y="207"/>
                        </a:lnTo>
                        <a:lnTo>
                          <a:pt x="342" y="206"/>
                        </a:lnTo>
                        <a:lnTo>
                          <a:pt x="333" y="204"/>
                        </a:lnTo>
                        <a:lnTo>
                          <a:pt x="319" y="206"/>
                        </a:lnTo>
                        <a:lnTo>
                          <a:pt x="303" y="208"/>
                        </a:lnTo>
                        <a:lnTo>
                          <a:pt x="291" y="212"/>
                        </a:lnTo>
                        <a:lnTo>
                          <a:pt x="282" y="218"/>
                        </a:lnTo>
                        <a:lnTo>
                          <a:pt x="272" y="225"/>
                        </a:lnTo>
                        <a:lnTo>
                          <a:pt x="263" y="230"/>
                        </a:lnTo>
                        <a:lnTo>
                          <a:pt x="253" y="234"/>
                        </a:lnTo>
                        <a:lnTo>
                          <a:pt x="243" y="238"/>
                        </a:lnTo>
                        <a:lnTo>
                          <a:pt x="230" y="242"/>
                        </a:lnTo>
                        <a:lnTo>
                          <a:pt x="222" y="247"/>
                        </a:lnTo>
                        <a:lnTo>
                          <a:pt x="221" y="251"/>
                        </a:lnTo>
                        <a:lnTo>
                          <a:pt x="221" y="256"/>
                        </a:lnTo>
                        <a:lnTo>
                          <a:pt x="220" y="260"/>
                        </a:lnTo>
                        <a:lnTo>
                          <a:pt x="218" y="264"/>
                        </a:lnTo>
                        <a:lnTo>
                          <a:pt x="218" y="268"/>
                        </a:lnTo>
                        <a:lnTo>
                          <a:pt x="217" y="270"/>
                        </a:lnTo>
                        <a:lnTo>
                          <a:pt x="216" y="276"/>
                        </a:lnTo>
                        <a:lnTo>
                          <a:pt x="213" y="280"/>
                        </a:lnTo>
                        <a:lnTo>
                          <a:pt x="212" y="284"/>
                        </a:lnTo>
                        <a:lnTo>
                          <a:pt x="209" y="288"/>
                        </a:lnTo>
                        <a:lnTo>
                          <a:pt x="208" y="291"/>
                        </a:lnTo>
                        <a:lnTo>
                          <a:pt x="204" y="293"/>
                        </a:lnTo>
                        <a:lnTo>
                          <a:pt x="201" y="297"/>
                        </a:lnTo>
                        <a:lnTo>
                          <a:pt x="197" y="300"/>
                        </a:lnTo>
                        <a:lnTo>
                          <a:pt x="194" y="303"/>
                        </a:lnTo>
                        <a:lnTo>
                          <a:pt x="193" y="305"/>
                        </a:lnTo>
                        <a:lnTo>
                          <a:pt x="190" y="308"/>
                        </a:lnTo>
                        <a:lnTo>
                          <a:pt x="189" y="311"/>
                        </a:lnTo>
                        <a:lnTo>
                          <a:pt x="186" y="313"/>
                        </a:lnTo>
                        <a:lnTo>
                          <a:pt x="183" y="315"/>
                        </a:lnTo>
                        <a:lnTo>
                          <a:pt x="181" y="316"/>
                        </a:lnTo>
                        <a:lnTo>
                          <a:pt x="177" y="317"/>
                        </a:lnTo>
                        <a:lnTo>
                          <a:pt x="174" y="319"/>
                        </a:lnTo>
                        <a:lnTo>
                          <a:pt x="171" y="319"/>
                        </a:lnTo>
                        <a:lnTo>
                          <a:pt x="167" y="319"/>
                        </a:lnTo>
                        <a:lnTo>
                          <a:pt x="163" y="317"/>
                        </a:lnTo>
                        <a:lnTo>
                          <a:pt x="160" y="315"/>
                        </a:lnTo>
                        <a:lnTo>
                          <a:pt x="158" y="313"/>
                        </a:lnTo>
                        <a:lnTo>
                          <a:pt x="158" y="311"/>
                        </a:lnTo>
                        <a:lnTo>
                          <a:pt x="158" y="308"/>
                        </a:lnTo>
                        <a:lnTo>
                          <a:pt x="159" y="305"/>
                        </a:lnTo>
                        <a:lnTo>
                          <a:pt x="159" y="303"/>
                        </a:lnTo>
                        <a:lnTo>
                          <a:pt x="163" y="293"/>
                        </a:lnTo>
                        <a:lnTo>
                          <a:pt x="167" y="284"/>
                        </a:lnTo>
                        <a:lnTo>
                          <a:pt x="171" y="274"/>
                        </a:lnTo>
                        <a:lnTo>
                          <a:pt x="173" y="264"/>
                        </a:lnTo>
                        <a:lnTo>
                          <a:pt x="174" y="251"/>
                        </a:lnTo>
                        <a:lnTo>
                          <a:pt x="175" y="238"/>
                        </a:lnTo>
                        <a:lnTo>
                          <a:pt x="173" y="227"/>
                        </a:lnTo>
                        <a:lnTo>
                          <a:pt x="169" y="219"/>
                        </a:lnTo>
                        <a:lnTo>
                          <a:pt x="160" y="210"/>
                        </a:lnTo>
                        <a:lnTo>
                          <a:pt x="152" y="203"/>
                        </a:lnTo>
                        <a:lnTo>
                          <a:pt x="143" y="198"/>
                        </a:lnTo>
                        <a:lnTo>
                          <a:pt x="131" y="192"/>
                        </a:lnTo>
                        <a:lnTo>
                          <a:pt x="121" y="185"/>
                        </a:lnTo>
                        <a:lnTo>
                          <a:pt x="117" y="176"/>
                        </a:lnTo>
                        <a:lnTo>
                          <a:pt x="113" y="165"/>
                        </a:lnTo>
                        <a:lnTo>
                          <a:pt x="108" y="156"/>
                        </a:lnTo>
                        <a:lnTo>
                          <a:pt x="100" y="150"/>
                        </a:lnTo>
                        <a:lnTo>
                          <a:pt x="89" y="146"/>
                        </a:lnTo>
                        <a:lnTo>
                          <a:pt x="78" y="144"/>
                        </a:lnTo>
                        <a:lnTo>
                          <a:pt x="69" y="138"/>
                        </a:lnTo>
                        <a:lnTo>
                          <a:pt x="65" y="132"/>
                        </a:lnTo>
                        <a:lnTo>
                          <a:pt x="61" y="121"/>
                        </a:lnTo>
                        <a:lnTo>
                          <a:pt x="57" y="113"/>
                        </a:lnTo>
                        <a:lnTo>
                          <a:pt x="54" y="110"/>
                        </a:lnTo>
                        <a:lnTo>
                          <a:pt x="50" y="105"/>
                        </a:lnTo>
                        <a:lnTo>
                          <a:pt x="46" y="101"/>
                        </a:lnTo>
                        <a:lnTo>
                          <a:pt x="42" y="97"/>
                        </a:lnTo>
                        <a:lnTo>
                          <a:pt x="39" y="94"/>
                        </a:lnTo>
                        <a:lnTo>
                          <a:pt x="35" y="91"/>
                        </a:lnTo>
                        <a:lnTo>
                          <a:pt x="31" y="88"/>
                        </a:lnTo>
                        <a:lnTo>
                          <a:pt x="26" y="86"/>
                        </a:lnTo>
                        <a:lnTo>
                          <a:pt x="22" y="84"/>
                        </a:lnTo>
                        <a:lnTo>
                          <a:pt x="18" y="82"/>
                        </a:lnTo>
                        <a:lnTo>
                          <a:pt x="15" y="79"/>
                        </a:lnTo>
                        <a:lnTo>
                          <a:pt x="11" y="78"/>
                        </a:lnTo>
                        <a:lnTo>
                          <a:pt x="7" y="75"/>
                        </a:lnTo>
                        <a:lnTo>
                          <a:pt x="4" y="71"/>
                        </a:lnTo>
                        <a:lnTo>
                          <a:pt x="1" y="68"/>
                        </a:lnTo>
                        <a:lnTo>
                          <a:pt x="0" y="66"/>
                        </a:lnTo>
                        <a:lnTo>
                          <a:pt x="1" y="63"/>
                        </a:lnTo>
                        <a:lnTo>
                          <a:pt x="4" y="60"/>
                        </a:lnTo>
                        <a:lnTo>
                          <a:pt x="8" y="59"/>
                        </a:lnTo>
                        <a:lnTo>
                          <a:pt x="12" y="56"/>
                        </a:lnTo>
                        <a:lnTo>
                          <a:pt x="16" y="55"/>
                        </a:lnTo>
                        <a:lnTo>
                          <a:pt x="19" y="55"/>
                        </a:lnTo>
                        <a:lnTo>
                          <a:pt x="26" y="53"/>
                        </a:lnTo>
                        <a:lnTo>
                          <a:pt x="35" y="52"/>
                        </a:lnTo>
                        <a:lnTo>
                          <a:pt x="42" y="51"/>
                        </a:lnTo>
                        <a:lnTo>
                          <a:pt x="49" y="47"/>
                        </a:lnTo>
                        <a:lnTo>
                          <a:pt x="58" y="40"/>
                        </a:lnTo>
                        <a:lnTo>
                          <a:pt x="65" y="36"/>
                        </a:lnTo>
                        <a:lnTo>
                          <a:pt x="78" y="32"/>
                        </a:lnTo>
                        <a:lnTo>
                          <a:pt x="92" y="28"/>
                        </a:lnTo>
                        <a:lnTo>
                          <a:pt x="105" y="26"/>
                        </a:lnTo>
                        <a:lnTo>
                          <a:pt x="113" y="28"/>
                        </a:lnTo>
                        <a:lnTo>
                          <a:pt x="124" y="29"/>
                        </a:lnTo>
                        <a:lnTo>
                          <a:pt x="133" y="32"/>
                        </a:lnTo>
                        <a:lnTo>
                          <a:pt x="144" y="33"/>
                        </a:lnTo>
                        <a:lnTo>
                          <a:pt x="158" y="35"/>
                        </a:lnTo>
                        <a:lnTo>
                          <a:pt x="170" y="36"/>
                        </a:lnTo>
                        <a:lnTo>
                          <a:pt x="179" y="40"/>
                        </a:lnTo>
                        <a:lnTo>
                          <a:pt x="190" y="45"/>
                        </a:lnTo>
                        <a:lnTo>
                          <a:pt x="200" y="51"/>
                        </a:lnTo>
                        <a:lnTo>
                          <a:pt x="212" y="53"/>
                        </a:lnTo>
                        <a:lnTo>
                          <a:pt x="224" y="56"/>
                        </a:lnTo>
                        <a:lnTo>
                          <a:pt x="235" y="57"/>
                        </a:lnTo>
                        <a:lnTo>
                          <a:pt x="247" y="56"/>
                        </a:lnTo>
                        <a:lnTo>
                          <a:pt x="259" y="53"/>
                        </a:lnTo>
                        <a:lnTo>
                          <a:pt x="272" y="51"/>
                        </a:lnTo>
                        <a:lnTo>
                          <a:pt x="283" y="48"/>
                        </a:lnTo>
                        <a:lnTo>
                          <a:pt x="295" y="45"/>
                        </a:lnTo>
                        <a:lnTo>
                          <a:pt x="309" y="43"/>
                        </a:lnTo>
                        <a:lnTo>
                          <a:pt x="319" y="40"/>
                        </a:lnTo>
                        <a:lnTo>
                          <a:pt x="330" y="33"/>
                        </a:lnTo>
                        <a:lnTo>
                          <a:pt x="341" y="25"/>
                        </a:lnTo>
                        <a:lnTo>
                          <a:pt x="350" y="18"/>
                        </a:lnTo>
                        <a:lnTo>
                          <a:pt x="359" y="17"/>
                        </a:lnTo>
                        <a:lnTo>
                          <a:pt x="368" y="16"/>
                        </a:lnTo>
                        <a:lnTo>
                          <a:pt x="375" y="14"/>
                        </a:lnTo>
                        <a:lnTo>
                          <a:pt x="385" y="13"/>
                        </a:lnTo>
                        <a:lnTo>
                          <a:pt x="396" y="13"/>
                        </a:lnTo>
                        <a:lnTo>
                          <a:pt x="406" y="12"/>
                        </a:lnTo>
                        <a:lnTo>
                          <a:pt x="414" y="9"/>
                        </a:lnTo>
                        <a:lnTo>
                          <a:pt x="422" y="5"/>
                        </a:lnTo>
                        <a:lnTo>
                          <a:pt x="429" y="2"/>
                        </a:lnTo>
                        <a:lnTo>
                          <a:pt x="439" y="1"/>
                        </a:lnTo>
                        <a:lnTo>
                          <a:pt x="452" y="2"/>
                        </a:lnTo>
                        <a:lnTo>
                          <a:pt x="462" y="2"/>
                        </a:lnTo>
                        <a:lnTo>
                          <a:pt x="473" y="1"/>
                        </a:lnTo>
                        <a:lnTo>
                          <a:pt x="488" y="0"/>
                        </a:lnTo>
                        <a:lnTo>
                          <a:pt x="501" y="0"/>
                        </a:lnTo>
                        <a:lnTo>
                          <a:pt x="513" y="0"/>
                        </a:lnTo>
                        <a:lnTo>
                          <a:pt x="518" y="1"/>
                        </a:lnTo>
                        <a:lnTo>
                          <a:pt x="522" y="2"/>
                        </a:lnTo>
                        <a:lnTo>
                          <a:pt x="526" y="4"/>
                        </a:lnTo>
                        <a:lnTo>
                          <a:pt x="530" y="5"/>
                        </a:lnTo>
                        <a:lnTo>
                          <a:pt x="534" y="6"/>
                        </a:lnTo>
                        <a:lnTo>
                          <a:pt x="543" y="6"/>
                        </a:lnTo>
                        <a:lnTo>
                          <a:pt x="553" y="8"/>
                        </a:lnTo>
                        <a:lnTo>
                          <a:pt x="562" y="8"/>
                        </a:lnTo>
                        <a:lnTo>
                          <a:pt x="565" y="8"/>
                        </a:lnTo>
                        <a:lnTo>
                          <a:pt x="569" y="8"/>
                        </a:lnTo>
                        <a:lnTo>
                          <a:pt x="574" y="8"/>
                        </a:lnTo>
                        <a:lnTo>
                          <a:pt x="578" y="8"/>
                        </a:lnTo>
                        <a:lnTo>
                          <a:pt x="581" y="9"/>
                        </a:lnTo>
                        <a:lnTo>
                          <a:pt x="590" y="13"/>
                        </a:lnTo>
                        <a:lnTo>
                          <a:pt x="601" y="20"/>
                        </a:lnTo>
                        <a:lnTo>
                          <a:pt x="608" y="26"/>
                        </a:lnTo>
                        <a:lnTo>
                          <a:pt x="612" y="36"/>
                        </a:lnTo>
                        <a:lnTo>
                          <a:pt x="613" y="47"/>
                        </a:lnTo>
                        <a:lnTo>
                          <a:pt x="615" y="56"/>
                        </a:lnTo>
                        <a:lnTo>
                          <a:pt x="617" y="67"/>
                        </a:lnTo>
                        <a:lnTo>
                          <a:pt x="621" y="78"/>
                        </a:lnTo>
                        <a:lnTo>
                          <a:pt x="625" y="87"/>
                        </a:lnTo>
                        <a:lnTo>
                          <a:pt x="628" y="91"/>
                        </a:lnTo>
                        <a:lnTo>
                          <a:pt x="632" y="95"/>
                        </a:lnTo>
                        <a:lnTo>
                          <a:pt x="637" y="99"/>
                        </a:lnTo>
                        <a:lnTo>
                          <a:pt x="642" y="102"/>
                        </a:lnTo>
                        <a:lnTo>
                          <a:pt x="644" y="106"/>
                        </a:lnTo>
                        <a:lnTo>
                          <a:pt x="648" y="115"/>
                        </a:lnTo>
                        <a:lnTo>
                          <a:pt x="651" y="126"/>
                        </a:lnTo>
                        <a:lnTo>
                          <a:pt x="655" y="134"/>
                        </a:lnTo>
                        <a:lnTo>
                          <a:pt x="659" y="138"/>
                        </a:lnTo>
                        <a:lnTo>
                          <a:pt x="663" y="142"/>
                        </a:lnTo>
                        <a:lnTo>
                          <a:pt x="668" y="145"/>
                        </a:lnTo>
                        <a:lnTo>
                          <a:pt x="674" y="149"/>
                        </a:lnTo>
                        <a:lnTo>
                          <a:pt x="677" y="153"/>
                        </a:lnTo>
                        <a:close/>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63" name="Freeform 43">
                    <a:extLst>
                      <a:ext uri="{FF2B5EF4-FFF2-40B4-BE49-F238E27FC236}">
                        <a16:creationId xmlns:a16="http://schemas.microsoft.com/office/drawing/2014/main" id="{8A4A36E5-7580-4C22-E178-6180E0D99FDC}"/>
                      </a:ext>
                    </a:extLst>
                  </p:cNvPr>
                  <p:cNvSpPr>
                    <a:spLocks/>
                  </p:cNvSpPr>
                  <p:nvPr/>
                </p:nvSpPr>
                <p:spPr bwMode="auto">
                  <a:xfrm>
                    <a:off x="3894676" y="4493331"/>
                    <a:ext cx="1017274" cy="429054"/>
                  </a:xfrm>
                  <a:custGeom>
                    <a:avLst/>
                    <a:gdLst>
                      <a:gd name="T0" fmla="*/ 2183 w 2204"/>
                      <a:gd name="T1" fmla="*/ 706 h 932"/>
                      <a:gd name="T2" fmla="*/ 2171 w 2204"/>
                      <a:gd name="T3" fmla="*/ 796 h 932"/>
                      <a:gd name="T4" fmla="*/ 2199 w 2204"/>
                      <a:gd name="T5" fmla="*/ 903 h 932"/>
                      <a:gd name="T6" fmla="*/ 2143 w 2204"/>
                      <a:gd name="T7" fmla="*/ 923 h 932"/>
                      <a:gd name="T8" fmla="*/ 2116 w 2204"/>
                      <a:gd name="T9" fmla="*/ 825 h 932"/>
                      <a:gd name="T10" fmla="*/ 2041 w 2204"/>
                      <a:gd name="T11" fmla="*/ 825 h 932"/>
                      <a:gd name="T12" fmla="*/ 1958 w 2204"/>
                      <a:gd name="T13" fmla="*/ 813 h 932"/>
                      <a:gd name="T14" fmla="*/ 1899 w 2204"/>
                      <a:gd name="T15" fmla="*/ 865 h 932"/>
                      <a:gd name="T16" fmla="*/ 1799 w 2204"/>
                      <a:gd name="T17" fmla="*/ 850 h 932"/>
                      <a:gd name="T18" fmla="*/ 1687 w 2204"/>
                      <a:gd name="T19" fmla="*/ 788 h 932"/>
                      <a:gd name="T20" fmla="*/ 1595 w 2204"/>
                      <a:gd name="T21" fmla="*/ 701 h 932"/>
                      <a:gd name="T22" fmla="*/ 1506 w 2204"/>
                      <a:gd name="T23" fmla="*/ 637 h 932"/>
                      <a:gd name="T24" fmla="*/ 1426 w 2204"/>
                      <a:gd name="T25" fmla="*/ 588 h 932"/>
                      <a:gd name="T26" fmla="*/ 1338 w 2204"/>
                      <a:gd name="T27" fmla="*/ 623 h 932"/>
                      <a:gd name="T28" fmla="*/ 1283 w 2204"/>
                      <a:gd name="T29" fmla="*/ 702 h 932"/>
                      <a:gd name="T30" fmla="*/ 1245 w 2204"/>
                      <a:gd name="T31" fmla="*/ 811 h 932"/>
                      <a:gd name="T32" fmla="*/ 1182 w 2204"/>
                      <a:gd name="T33" fmla="*/ 846 h 932"/>
                      <a:gd name="T34" fmla="*/ 1082 w 2204"/>
                      <a:gd name="T35" fmla="*/ 868 h 932"/>
                      <a:gd name="T36" fmla="*/ 993 w 2204"/>
                      <a:gd name="T37" fmla="*/ 872 h 932"/>
                      <a:gd name="T38" fmla="*/ 916 w 2204"/>
                      <a:gd name="T39" fmla="*/ 823 h 932"/>
                      <a:gd name="T40" fmla="*/ 880 w 2204"/>
                      <a:gd name="T41" fmla="*/ 776 h 932"/>
                      <a:gd name="T42" fmla="*/ 792 w 2204"/>
                      <a:gd name="T43" fmla="*/ 780 h 932"/>
                      <a:gd name="T44" fmla="*/ 765 w 2204"/>
                      <a:gd name="T45" fmla="*/ 695 h 932"/>
                      <a:gd name="T46" fmla="*/ 686 w 2204"/>
                      <a:gd name="T47" fmla="*/ 631 h 932"/>
                      <a:gd name="T48" fmla="*/ 678 w 2204"/>
                      <a:gd name="T49" fmla="*/ 571 h 932"/>
                      <a:gd name="T50" fmla="*/ 614 w 2204"/>
                      <a:gd name="T51" fmla="*/ 582 h 932"/>
                      <a:gd name="T52" fmla="*/ 540 w 2204"/>
                      <a:gd name="T53" fmla="*/ 647 h 932"/>
                      <a:gd name="T54" fmla="*/ 399 w 2204"/>
                      <a:gd name="T55" fmla="*/ 651 h 932"/>
                      <a:gd name="T56" fmla="*/ 310 w 2204"/>
                      <a:gd name="T57" fmla="*/ 593 h 932"/>
                      <a:gd name="T58" fmla="*/ 234 w 2204"/>
                      <a:gd name="T59" fmla="*/ 495 h 932"/>
                      <a:gd name="T60" fmla="*/ 205 w 2204"/>
                      <a:gd name="T61" fmla="*/ 384 h 932"/>
                      <a:gd name="T62" fmla="*/ 100 w 2204"/>
                      <a:gd name="T63" fmla="*/ 355 h 932"/>
                      <a:gd name="T64" fmla="*/ 21 w 2204"/>
                      <a:gd name="T65" fmla="*/ 290 h 932"/>
                      <a:gd name="T66" fmla="*/ 4 w 2204"/>
                      <a:gd name="T67" fmla="*/ 252 h 932"/>
                      <a:gd name="T68" fmla="*/ 75 w 2204"/>
                      <a:gd name="T69" fmla="*/ 188 h 932"/>
                      <a:gd name="T70" fmla="*/ 136 w 2204"/>
                      <a:gd name="T71" fmla="*/ 161 h 932"/>
                      <a:gd name="T72" fmla="*/ 264 w 2204"/>
                      <a:gd name="T73" fmla="*/ 93 h 932"/>
                      <a:gd name="T74" fmla="*/ 343 w 2204"/>
                      <a:gd name="T75" fmla="*/ 30 h 932"/>
                      <a:gd name="T76" fmla="*/ 438 w 2204"/>
                      <a:gd name="T77" fmla="*/ 4 h 932"/>
                      <a:gd name="T78" fmla="*/ 516 w 2204"/>
                      <a:gd name="T79" fmla="*/ 34 h 932"/>
                      <a:gd name="T80" fmla="*/ 543 w 2204"/>
                      <a:gd name="T81" fmla="*/ 47 h 932"/>
                      <a:gd name="T82" fmla="*/ 547 w 2204"/>
                      <a:gd name="T83" fmla="*/ 127 h 932"/>
                      <a:gd name="T84" fmla="*/ 614 w 2204"/>
                      <a:gd name="T85" fmla="*/ 188 h 932"/>
                      <a:gd name="T86" fmla="*/ 664 w 2204"/>
                      <a:gd name="T87" fmla="*/ 256 h 932"/>
                      <a:gd name="T88" fmla="*/ 721 w 2204"/>
                      <a:gd name="T89" fmla="*/ 325 h 932"/>
                      <a:gd name="T90" fmla="*/ 795 w 2204"/>
                      <a:gd name="T91" fmla="*/ 280 h 932"/>
                      <a:gd name="T92" fmla="*/ 872 w 2204"/>
                      <a:gd name="T93" fmla="*/ 223 h 932"/>
                      <a:gd name="T94" fmla="*/ 984 w 2204"/>
                      <a:gd name="T95" fmla="*/ 225 h 932"/>
                      <a:gd name="T96" fmla="*/ 1058 w 2204"/>
                      <a:gd name="T97" fmla="*/ 198 h 932"/>
                      <a:gd name="T98" fmla="*/ 1145 w 2204"/>
                      <a:gd name="T99" fmla="*/ 239 h 932"/>
                      <a:gd name="T100" fmla="*/ 1248 w 2204"/>
                      <a:gd name="T101" fmla="*/ 220 h 932"/>
                      <a:gd name="T102" fmla="*/ 1326 w 2204"/>
                      <a:gd name="T103" fmla="*/ 240 h 932"/>
                      <a:gd name="T104" fmla="*/ 1384 w 2204"/>
                      <a:gd name="T105" fmla="*/ 295 h 932"/>
                      <a:gd name="T106" fmla="*/ 1512 w 2204"/>
                      <a:gd name="T107" fmla="*/ 338 h 932"/>
                      <a:gd name="T108" fmla="*/ 1624 w 2204"/>
                      <a:gd name="T109" fmla="*/ 426 h 932"/>
                      <a:gd name="T110" fmla="*/ 1713 w 2204"/>
                      <a:gd name="T111" fmla="*/ 558 h 932"/>
                      <a:gd name="T112" fmla="*/ 1796 w 2204"/>
                      <a:gd name="T113" fmla="*/ 675 h 932"/>
                      <a:gd name="T114" fmla="*/ 1900 w 2204"/>
                      <a:gd name="T115" fmla="*/ 689 h 932"/>
                      <a:gd name="T116" fmla="*/ 1979 w 2204"/>
                      <a:gd name="T117" fmla="*/ 667 h 932"/>
                      <a:gd name="T118" fmla="*/ 2040 w 2204"/>
                      <a:gd name="T119" fmla="*/ 686 h 932"/>
                      <a:gd name="T120" fmla="*/ 2136 w 2204"/>
                      <a:gd name="T121" fmla="*/ 671 h 932"/>
                      <a:gd name="T122" fmla="*/ 2186 w 2204"/>
                      <a:gd name="T123" fmla="*/ 644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04" h="932">
                        <a:moveTo>
                          <a:pt x="2204" y="650"/>
                        </a:moveTo>
                        <a:lnTo>
                          <a:pt x="2203" y="656"/>
                        </a:lnTo>
                        <a:lnTo>
                          <a:pt x="2200" y="663"/>
                        </a:lnTo>
                        <a:lnTo>
                          <a:pt x="2199" y="670"/>
                        </a:lnTo>
                        <a:lnTo>
                          <a:pt x="2195" y="678"/>
                        </a:lnTo>
                        <a:lnTo>
                          <a:pt x="2191" y="687"/>
                        </a:lnTo>
                        <a:lnTo>
                          <a:pt x="2186" y="698"/>
                        </a:lnTo>
                        <a:lnTo>
                          <a:pt x="2183" y="706"/>
                        </a:lnTo>
                        <a:lnTo>
                          <a:pt x="2184" y="717"/>
                        </a:lnTo>
                        <a:lnTo>
                          <a:pt x="2186" y="729"/>
                        </a:lnTo>
                        <a:lnTo>
                          <a:pt x="2186" y="740"/>
                        </a:lnTo>
                        <a:lnTo>
                          <a:pt x="2183" y="751"/>
                        </a:lnTo>
                        <a:lnTo>
                          <a:pt x="2178" y="761"/>
                        </a:lnTo>
                        <a:lnTo>
                          <a:pt x="2174" y="774"/>
                        </a:lnTo>
                        <a:lnTo>
                          <a:pt x="2171" y="783"/>
                        </a:lnTo>
                        <a:lnTo>
                          <a:pt x="2171" y="796"/>
                        </a:lnTo>
                        <a:lnTo>
                          <a:pt x="2172" y="811"/>
                        </a:lnTo>
                        <a:lnTo>
                          <a:pt x="2175" y="826"/>
                        </a:lnTo>
                        <a:lnTo>
                          <a:pt x="2178" y="838"/>
                        </a:lnTo>
                        <a:lnTo>
                          <a:pt x="2182" y="850"/>
                        </a:lnTo>
                        <a:lnTo>
                          <a:pt x="2188" y="865"/>
                        </a:lnTo>
                        <a:lnTo>
                          <a:pt x="2195" y="879"/>
                        </a:lnTo>
                        <a:lnTo>
                          <a:pt x="2199" y="891"/>
                        </a:lnTo>
                        <a:lnTo>
                          <a:pt x="2199" y="903"/>
                        </a:lnTo>
                        <a:lnTo>
                          <a:pt x="2198" y="918"/>
                        </a:lnTo>
                        <a:lnTo>
                          <a:pt x="2196" y="932"/>
                        </a:lnTo>
                        <a:lnTo>
                          <a:pt x="2188" y="932"/>
                        </a:lnTo>
                        <a:lnTo>
                          <a:pt x="2182" y="932"/>
                        </a:lnTo>
                        <a:lnTo>
                          <a:pt x="2174" y="931"/>
                        </a:lnTo>
                        <a:lnTo>
                          <a:pt x="2161" y="930"/>
                        </a:lnTo>
                        <a:lnTo>
                          <a:pt x="2151" y="927"/>
                        </a:lnTo>
                        <a:lnTo>
                          <a:pt x="2143" y="923"/>
                        </a:lnTo>
                        <a:lnTo>
                          <a:pt x="2138" y="915"/>
                        </a:lnTo>
                        <a:lnTo>
                          <a:pt x="2134" y="903"/>
                        </a:lnTo>
                        <a:lnTo>
                          <a:pt x="2132" y="889"/>
                        </a:lnTo>
                        <a:lnTo>
                          <a:pt x="2129" y="880"/>
                        </a:lnTo>
                        <a:lnTo>
                          <a:pt x="2126" y="868"/>
                        </a:lnTo>
                        <a:lnTo>
                          <a:pt x="2124" y="853"/>
                        </a:lnTo>
                        <a:lnTo>
                          <a:pt x="2120" y="838"/>
                        </a:lnTo>
                        <a:lnTo>
                          <a:pt x="2116" y="825"/>
                        </a:lnTo>
                        <a:lnTo>
                          <a:pt x="2107" y="817"/>
                        </a:lnTo>
                        <a:lnTo>
                          <a:pt x="2101" y="814"/>
                        </a:lnTo>
                        <a:lnTo>
                          <a:pt x="2090" y="814"/>
                        </a:lnTo>
                        <a:lnTo>
                          <a:pt x="2078" y="815"/>
                        </a:lnTo>
                        <a:lnTo>
                          <a:pt x="2067" y="818"/>
                        </a:lnTo>
                        <a:lnTo>
                          <a:pt x="2058" y="819"/>
                        </a:lnTo>
                        <a:lnTo>
                          <a:pt x="2050" y="822"/>
                        </a:lnTo>
                        <a:lnTo>
                          <a:pt x="2041" y="825"/>
                        </a:lnTo>
                        <a:lnTo>
                          <a:pt x="2033" y="826"/>
                        </a:lnTo>
                        <a:lnTo>
                          <a:pt x="2025" y="823"/>
                        </a:lnTo>
                        <a:lnTo>
                          <a:pt x="2017" y="821"/>
                        </a:lnTo>
                        <a:lnTo>
                          <a:pt x="2008" y="817"/>
                        </a:lnTo>
                        <a:lnTo>
                          <a:pt x="2000" y="815"/>
                        </a:lnTo>
                        <a:lnTo>
                          <a:pt x="1989" y="814"/>
                        </a:lnTo>
                        <a:lnTo>
                          <a:pt x="1974" y="813"/>
                        </a:lnTo>
                        <a:lnTo>
                          <a:pt x="1958" y="813"/>
                        </a:lnTo>
                        <a:lnTo>
                          <a:pt x="1944" y="814"/>
                        </a:lnTo>
                        <a:lnTo>
                          <a:pt x="1932" y="818"/>
                        </a:lnTo>
                        <a:lnTo>
                          <a:pt x="1927" y="825"/>
                        </a:lnTo>
                        <a:lnTo>
                          <a:pt x="1923" y="834"/>
                        </a:lnTo>
                        <a:lnTo>
                          <a:pt x="1919" y="846"/>
                        </a:lnTo>
                        <a:lnTo>
                          <a:pt x="1913" y="856"/>
                        </a:lnTo>
                        <a:lnTo>
                          <a:pt x="1908" y="862"/>
                        </a:lnTo>
                        <a:lnTo>
                          <a:pt x="1899" y="865"/>
                        </a:lnTo>
                        <a:lnTo>
                          <a:pt x="1888" y="865"/>
                        </a:lnTo>
                        <a:lnTo>
                          <a:pt x="1876" y="864"/>
                        </a:lnTo>
                        <a:lnTo>
                          <a:pt x="1864" y="862"/>
                        </a:lnTo>
                        <a:lnTo>
                          <a:pt x="1854" y="861"/>
                        </a:lnTo>
                        <a:lnTo>
                          <a:pt x="1842" y="860"/>
                        </a:lnTo>
                        <a:lnTo>
                          <a:pt x="1826" y="856"/>
                        </a:lnTo>
                        <a:lnTo>
                          <a:pt x="1811" y="853"/>
                        </a:lnTo>
                        <a:lnTo>
                          <a:pt x="1799" y="850"/>
                        </a:lnTo>
                        <a:lnTo>
                          <a:pt x="1785" y="846"/>
                        </a:lnTo>
                        <a:lnTo>
                          <a:pt x="1769" y="842"/>
                        </a:lnTo>
                        <a:lnTo>
                          <a:pt x="1757" y="838"/>
                        </a:lnTo>
                        <a:lnTo>
                          <a:pt x="1744" y="831"/>
                        </a:lnTo>
                        <a:lnTo>
                          <a:pt x="1727" y="821"/>
                        </a:lnTo>
                        <a:lnTo>
                          <a:pt x="1711" y="810"/>
                        </a:lnTo>
                        <a:lnTo>
                          <a:pt x="1699" y="800"/>
                        </a:lnTo>
                        <a:lnTo>
                          <a:pt x="1687" y="788"/>
                        </a:lnTo>
                        <a:lnTo>
                          <a:pt x="1672" y="771"/>
                        </a:lnTo>
                        <a:lnTo>
                          <a:pt x="1657" y="755"/>
                        </a:lnTo>
                        <a:lnTo>
                          <a:pt x="1645" y="741"/>
                        </a:lnTo>
                        <a:lnTo>
                          <a:pt x="1637" y="732"/>
                        </a:lnTo>
                        <a:lnTo>
                          <a:pt x="1628" y="721"/>
                        </a:lnTo>
                        <a:lnTo>
                          <a:pt x="1618" y="713"/>
                        </a:lnTo>
                        <a:lnTo>
                          <a:pt x="1609" y="706"/>
                        </a:lnTo>
                        <a:lnTo>
                          <a:pt x="1595" y="701"/>
                        </a:lnTo>
                        <a:lnTo>
                          <a:pt x="1582" y="695"/>
                        </a:lnTo>
                        <a:lnTo>
                          <a:pt x="1571" y="689"/>
                        </a:lnTo>
                        <a:lnTo>
                          <a:pt x="1563" y="679"/>
                        </a:lnTo>
                        <a:lnTo>
                          <a:pt x="1552" y="666"/>
                        </a:lnTo>
                        <a:lnTo>
                          <a:pt x="1543" y="655"/>
                        </a:lnTo>
                        <a:lnTo>
                          <a:pt x="1532" y="648"/>
                        </a:lnTo>
                        <a:lnTo>
                          <a:pt x="1519" y="643"/>
                        </a:lnTo>
                        <a:lnTo>
                          <a:pt x="1506" y="637"/>
                        </a:lnTo>
                        <a:lnTo>
                          <a:pt x="1497" y="633"/>
                        </a:lnTo>
                        <a:lnTo>
                          <a:pt x="1485" y="628"/>
                        </a:lnTo>
                        <a:lnTo>
                          <a:pt x="1474" y="621"/>
                        </a:lnTo>
                        <a:lnTo>
                          <a:pt x="1467" y="612"/>
                        </a:lnTo>
                        <a:lnTo>
                          <a:pt x="1461" y="600"/>
                        </a:lnTo>
                        <a:lnTo>
                          <a:pt x="1453" y="592"/>
                        </a:lnTo>
                        <a:lnTo>
                          <a:pt x="1440" y="589"/>
                        </a:lnTo>
                        <a:lnTo>
                          <a:pt x="1426" y="588"/>
                        </a:lnTo>
                        <a:lnTo>
                          <a:pt x="1409" y="588"/>
                        </a:lnTo>
                        <a:lnTo>
                          <a:pt x="1397" y="589"/>
                        </a:lnTo>
                        <a:lnTo>
                          <a:pt x="1388" y="592"/>
                        </a:lnTo>
                        <a:lnTo>
                          <a:pt x="1378" y="597"/>
                        </a:lnTo>
                        <a:lnTo>
                          <a:pt x="1369" y="601"/>
                        </a:lnTo>
                        <a:lnTo>
                          <a:pt x="1360" y="606"/>
                        </a:lnTo>
                        <a:lnTo>
                          <a:pt x="1349" y="615"/>
                        </a:lnTo>
                        <a:lnTo>
                          <a:pt x="1338" y="623"/>
                        </a:lnTo>
                        <a:lnTo>
                          <a:pt x="1329" y="629"/>
                        </a:lnTo>
                        <a:lnTo>
                          <a:pt x="1319" y="636"/>
                        </a:lnTo>
                        <a:lnTo>
                          <a:pt x="1308" y="646"/>
                        </a:lnTo>
                        <a:lnTo>
                          <a:pt x="1298" y="655"/>
                        </a:lnTo>
                        <a:lnTo>
                          <a:pt x="1291" y="664"/>
                        </a:lnTo>
                        <a:lnTo>
                          <a:pt x="1287" y="675"/>
                        </a:lnTo>
                        <a:lnTo>
                          <a:pt x="1284" y="689"/>
                        </a:lnTo>
                        <a:lnTo>
                          <a:pt x="1283" y="702"/>
                        </a:lnTo>
                        <a:lnTo>
                          <a:pt x="1280" y="713"/>
                        </a:lnTo>
                        <a:lnTo>
                          <a:pt x="1273" y="726"/>
                        </a:lnTo>
                        <a:lnTo>
                          <a:pt x="1264" y="741"/>
                        </a:lnTo>
                        <a:lnTo>
                          <a:pt x="1256" y="756"/>
                        </a:lnTo>
                        <a:lnTo>
                          <a:pt x="1249" y="769"/>
                        </a:lnTo>
                        <a:lnTo>
                          <a:pt x="1248" y="782"/>
                        </a:lnTo>
                        <a:lnTo>
                          <a:pt x="1246" y="796"/>
                        </a:lnTo>
                        <a:lnTo>
                          <a:pt x="1245" y="811"/>
                        </a:lnTo>
                        <a:lnTo>
                          <a:pt x="1244" y="826"/>
                        </a:lnTo>
                        <a:lnTo>
                          <a:pt x="1240" y="837"/>
                        </a:lnTo>
                        <a:lnTo>
                          <a:pt x="1232" y="844"/>
                        </a:lnTo>
                        <a:lnTo>
                          <a:pt x="1221" y="849"/>
                        </a:lnTo>
                        <a:lnTo>
                          <a:pt x="1211" y="852"/>
                        </a:lnTo>
                        <a:lnTo>
                          <a:pt x="1203" y="852"/>
                        </a:lnTo>
                        <a:lnTo>
                          <a:pt x="1192" y="849"/>
                        </a:lnTo>
                        <a:lnTo>
                          <a:pt x="1182" y="846"/>
                        </a:lnTo>
                        <a:lnTo>
                          <a:pt x="1172" y="845"/>
                        </a:lnTo>
                        <a:lnTo>
                          <a:pt x="1159" y="846"/>
                        </a:lnTo>
                        <a:lnTo>
                          <a:pt x="1141" y="848"/>
                        </a:lnTo>
                        <a:lnTo>
                          <a:pt x="1125" y="852"/>
                        </a:lnTo>
                        <a:lnTo>
                          <a:pt x="1112" y="854"/>
                        </a:lnTo>
                        <a:lnTo>
                          <a:pt x="1103" y="858"/>
                        </a:lnTo>
                        <a:lnTo>
                          <a:pt x="1093" y="864"/>
                        </a:lnTo>
                        <a:lnTo>
                          <a:pt x="1082" y="868"/>
                        </a:lnTo>
                        <a:lnTo>
                          <a:pt x="1072" y="872"/>
                        </a:lnTo>
                        <a:lnTo>
                          <a:pt x="1060" y="876"/>
                        </a:lnTo>
                        <a:lnTo>
                          <a:pt x="1047" y="880"/>
                        </a:lnTo>
                        <a:lnTo>
                          <a:pt x="1033" y="883"/>
                        </a:lnTo>
                        <a:lnTo>
                          <a:pt x="1023" y="883"/>
                        </a:lnTo>
                        <a:lnTo>
                          <a:pt x="1009" y="881"/>
                        </a:lnTo>
                        <a:lnTo>
                          <a:pt x="1000" y="879"/>
                        </a:lnTo>
                        <a:lnTo>
                          <a:pt x="993" y="872"/>
                        </a:lnTo>
                        <a:lnTo>
                          <a:pt x="988" y="864"/>
                        </a:lnTo>
                        <a:lnTo>
                          <a:pt x="982" y="857"/>
                        </a:lnTo>
                        <a:lnTo>
                          <a:pt x="973" y="850"/>
                        </a:lnTo>
                        <a:lnTo>
                          <a:pt x="961" y="844"/>
                        </a:lnTo>
                        <a:lnTo>
                          <a:pt x="949" y="838"/>
                        </a:lnTo>
                        <a:lnTo>
                          <a:pt x="939" y="834"/>
                        </a:lnTo>
                        <a:lnTo>
                          <a:pt x="927" y="829"/>
                        </a:lnTo>
                        <a:lnTo>
                          <a:pt x="916" y="823"/>
                        </a:lnTo>
                        <a:lnTo>
                          <a:pt x="911" y="815"/>
                        </a:lnTo>
                        <a:lnTo>
                          <a:pt x="904" y="805"/>
                        </a:lnTo>
                        <a:lnTo>
                          <a:pt x="897" y="795"/>
                        </a:lnTo>
                        <a:lnTo>
                          <a:pt x="895" y="791"/>
                        </a:lnTo>
                        <a:lnTo>
                          <a:pt x="892" y="787"/>
                        </a:lnTo>
                        <a:lnTo>
                          <a:pt x="888" y="783"/>
                        </a:lnTo>
                        <a:lnTo>
                          <a:pt x="884" y="779"/>
                        </a:lnTo>
                        <a:lnTo>
                          <a:pt x="880" y="776"/>
                        </a:lnTo>
                        <a:lnTo>
                          <a:pt x="869" y="775"/>
                        </a:lnTo>
                        <a:lnTo>
                          <a:pt x="856" y="778"/>
                        </a:lnTo>
                        <a:lnTo>
                          <a:pt x="842" y="780"/>
                        </a:lnTo>
                        <a:lnTo>
                          <a:pt x="831" y="783"/>
                        </a:lnTo>
                        <a:lnTo>
                          <a:pt x="822" y="783"/>
                        </a:lnTo>
                        <a:lnTo>
                          <a:pt x="811" y="783"/>
                        </a:lnTo>
                        <a:lnTo>
                          <a:pt x="800" y="782"/>
                        </a:lnTo>
                        <a:lnTo>
                          <a:pt x="792" y="780"/>
                        </a:lnTo>
                        <a:lnTo>
                          <a:pt x="784" y="774"/>
                        </a:lnTo>
                        <a:lnTo>
                          <a:pt x="776" y="764"/>
                        </a:lnTo>
                        <a:lnTo>
                          <a:pt x="771" y="753"/>
                        </a:lnTo>
                        <a:lnTo>
                          <a:pt x="765" y="745"/>
                        </a:lnTo>
                        <a:lnTo>
                          <a:pt x="765" y="733"/>
                        </a:lnTo>
                        <a:lnTo>
                          <a:pt x="767" y="720"/>
                        </a:lnTo>
                        <a:lnTo>
                          <a:pt x="767" y="706"/>
                        </a:lnTo>
                        <a:lnTo>
                          <a:pt x="765" y="695"/>
                        </a:lnTo>
                        <a:lnTo>
                          <a:pt x="759" y="683"/>
                        </a:lnTo>
                        <a:lnTo>
                          <a:pt x="746" y="668"/>
                        </a:lnTo>
                        <a:lnTo>
                          <a:pt x="734" y="656"/>
                        </a:lnTo>
                        <a:lnTo>
                          <a:pt x="722" y="647"/>
                        </a:lnTo>
                        <a:lnTo>
                          <a:pt x="713" y="644"/>
                        </a:lnTo>
                        <a:lnTo>
                          <a:pt x="702" y="642"/>
                        </a:lnTo>
                        <a:lnTo>
                          <a:pt x="692" y="637"/>
                        </a:lnTo>
                        <a:lnTo>
                          <a:pt x="686" y="631"/>
                        </a:lnTo>
                        <a:lnTo>
                          <a:pt x="678" y="623"/>
                        </a:lnTo>
                        <a:lnTo>
                          <a:pt x="672" y="612"/>
                        </a:lnTo>
                        <a:lnTo>
                          <a:pt x="668" y="602"/>
                        </a:lnTo>
                        <a:lnTo>
                          <a:pt x="671" y="596"/>
                        </a:lnTo>
                        <a:lnTo>
                          <a:pt x="676" y="589"/>
                        </a:lnTo>
                        <a:lnTo>
                          <a:pt x="682" y="581"/>
                        </a:lnTo>
                        <a:lnTo>
                          <a:pt x="682" y="575"/>
                        </a:lnTo>
                        <a:lnTo>
                          <a:pt x="678" y="571"/>
                        </a:lnTo>
                        <a:lnTo>
                          <a:pt x="671" y="569"/>
                        </a:lnTo>
                        <a:lnTo>
                          <a:pt x="663" y="567"/>
                        </a:lnTo>
                        <a:lnTo>
                          <a:pt x="655" y="567"/>
                        </a:lnTo>
                        <a:lnTo>
                          <a:pt x="648" y="566"/>
                        </a:lnTo>
                        <a:lnTo>
                          <a:pt x="639" y="566"/>
                        </a:lnTo>
                        <a:lnTo>
                          <a:pt x="630" y="567"/>
                        </a:lnTo>
                        <a:lnTo>
                          <a:pt x="622" y="574"/>
                        </a:lnTo>
                        <a:lnTo>
                          <a:pt x="614" y="582"/>
                        </a:lnTo>
                        <a:lnTo>
                          <a:pt x="606" y="592"/>
                        </a:lnTo>
                        <a:lnTo>
                          <a:pt x="599" y="600"/>
                        </a:lnTo>
                        <a:lnTo>
                          <a:pt x="593" y="609"/>
                        </a:lnTo>
                        <a:lnTo>
                          <a:pt x="585" y="620"/>
                        </a:lnTo>
                        <a:lnTo>
                          <a:pt x="577" y="631"/>
                        </a:lnTo>
                        <a:lnTo>
                          <a:pt x="568" y="637"/>
                        </a:lnTo>
                        <a:lnTo>
                          <a:pt x="556" y="643"/>
                        </a:lnTo>
                        <a:lnTo>
                          <a:pt x="540" y="647"/>
                        </a:lnTo>
                        <a:lnTo>
                          <a:pt x="524" y="650"/>
                        </a:lnTo>
                        <a:lnTo>
                          <a:pt x="506" y="652"/>
                        </a:lnTo>
                        <a:lnTo>
                          <a:pt x="493" y="654"/>
                        </a:lnTo>
                        <a:lnTo>
                          <a:pt x="477" y="654"/>
                        </a:lnTo>
                        <a:lnTo>
                          <a:pt x="457" y="655"/>
                        </a:lnTo>
                        <a:lnTo>
                          <a:pt x="435" y="655"/>
                        </a:lnTo>
                        <a:lnTo>
                          <a:pt x="416" y="654"/>
                        </a:lnTo>
                        <a:lnTo>
                          <a:pt x="399" y="651"/>
                        </a:lnTo>
                        <a:lnTo>
                          <a:pt x="387" y="646"/>
                        </a:lnTo>
                        <a:lnTo>
                          <a:pt x="372" y="637"/>
                        </a:lnTo>
                        <a:lnTo>
                          <a:pt x="358" y="629"/>
                        </a:lnTo>
                        <a:lnTo>
                          <a:pt x="346" y="621"/>
                        </a:lnTo>
                        <a:lnTo>
                          <a:pt x="338" y="616"/>
                        </a:lnTo>
                        <a:lnTo>
                          <a:pt x="327" y="608"/>
                        </a:lnTo>
                        <a:lnTo>
                          <a:pt x="318" y="600"/>
                        </a:lnTo>
                        <a:lnTo>
                          <a:pt x="310" y="593"/>
                        </a:lnTo>
                        <a:lnTo>
                          <a:pt x="300" y="584"/>
                        </a:lnTo>
                        <a:lnTo>
                          <a:pt x="288" y="573"/>
                        </a:lnTo>
                        <a:lnTo>
                          <a:pt x="277" y="561"/>
                        </a:lnTo>
                        <a:lnTo>
                          <a:pt x="269" y="551"/>
                        </a:lnTo>
                        <a:lnTo>
                          <a:pt x="261" y="539"/>
                        </a:lnTo>
                        <a:lnTo>
                          <a:pt x="252" y="524"/>
                        </a:lnTo>
                        <a:lnTo>
                          <a:pt x="242" y="509"/>
                        </a:lnTo>
                        <a:lnTo>
                          <a:pt x="234" y="495"/>
                        </a:lnTo>
                        <a:lnTo>
                          <a:pt x="229" y="481"/>
                        </a:lnTo>
                        <a:lnTo>
                          <a:pt x="223" y="468"/>
                        </a:lnTo>
                        <a:lnTo>
                          <a:pt x="219" y="450"/>
                        </a:lnTo>
                        <a:lnTo>
                          <a:pt x="215" y="435"/>
                        </a:lnTo>
                        <a:lnTo>
                          <a:pt x="214" y="423"/>
                        </a:lnTo>
                        <a:lnTo>
                          <a:pt x="213" y="410"/>
                        </a:lnTo>
                        <a:lnTo>
                          <a:pt x="209" y="395"/>
                        </a:lnTo>
                        <a:lnTo>
                          <a:pt x="205" y="384"/>
                        </a:lnTo>
                        <a:lnTo>
                          <a:pt x="195" y="377"/>
                        </a:lnTo>
                        <a:lnTo>
                          <a:pt x="182" y="372"/>
                        </a:lnTo>
                        <a:lnTo>
                          <a:pt x="168" y="367"/>
                        </a:lnTo>
                        <a:lnTo>
                          <a:pt x="156" y="363"/>
                        </a:lnTo>
                        <a:lnTo>
                          <a:pt x="144" y="360"/>
                        </a:lnTo>
                        <a:lnTo>
                          <a:pt x="128" y="359"/>
                        </a:lnTo>
                        <a:lnTo>
                          <a:pt x="112" y="356"/>
                        </a:lnTo>
                        <a:lnTo>
                          <a:pt x="100" y="355"/>
                        </a:lnTo>
                        <a:lnTo>
                          <a:pt x="85" y="351"/>
                        </a:lnTo>
                        <a:lnTo>
                          <a:pt x="69" y="345"/>
                        </a:lnTo>
                        <a:lnTo>
                          <a:pt x="52" y="338"/>
                        </a:lnTo>
                        <a:lnTo>
                          <a:pt x="40" y="330"/>
                        </a:lnTo>
                        <a:lnTo>
                          <a:pt x="35" y="322"/>
                        </a:lnTo>
                        <a:lnTo>
                          <a:pt x="29" y="311"/>
                        </a:lnTo>
                        <a:lnTo>
                          <a:pt x="25" y="299"/>
                        </a:lnTo>
                        <a:lnTo>
                          <a:pt x="21" y="290"/>
                        </a:lnTo>
                        <a:lnTo>
                          <a:pt x="19" y="287"/>
                        </a:lnTo>
                        <a:lnTo>
                          <a:pt x="15" y="285"/>
                        </a:lnTo>
                        <a:lnTo>
                          <a:pt x="11" y="282"/>
                        </a:lnTo>
                        <a:lnTo>
                          <a:pt x="5" y="279"/>
                        </a:lnTo>
                        <a:lnTo>
                          <a:pt x="2" y="276"/>
                        </a:lnTo>
                        <a:lnTo>
                          <a:pt x="0" y="274"/>
                        </a:lnTo>
                        <a:lnTo>
                          <a:pt x="1" y="263"/>
                        </a:lnTo>
                        <a:lnTo>
                          <a:pt x="4" y="252"/>
                        </a:lnTo>
                        <a:lnTo>
                          <a:pt x="9" y="240"/>
                        </a:lnTo>
                        <a:lnTo>
                          <a:pt x="13" y="231"/>
                        </a:lnTo>
                        <a:lnTo>
                          <a:pt x="20" y="223"/>
                        </a:lnTo>
                        <a:lnTo>
                          <a:pt x="27" y="213"/>
                        </a:lnTo>
                        <a:lnTo>
                          <a:pt x="35" y="206"/>
                        </a:lnTo>
                        <a:lnTo>
                          <a:pt x="47" y="198"/>
                        </a:lnTo>
                        <a:lnTo>
                          <a:pt x="63" y="192"/>
                        </a:lnTo>
                        <a:lnTo>
                          <a:pt x="75" y="188"/>
                        </a:lnTo>
                        <a:lnTo>
                          <a:pt x="89" y="183"/>
                        </a:lnTo>
                        <a:lnTo>
                          <a:pt x="104" y="179"/>
                        </a:lnTo>
                        <a:lnTo>
                          <a:pt x="116" y="175"/>
                        </a:lnTo>
                        <a:lnTo>
                          <a:pt x="120" y="173"/>
                        </a:lnTo>
                        <a:lnTo>
                          <a:pt x="124" y="170"/>
                        </a:lnTo>
                        <a:lnTo>
                          <a:pt x="128" y="166"/>
                        </a:lnTo>
                        <a:lnTo>
                          <a:pt x="132" y="163"/>
                        </a:lnTo>
                        <a:lnTo>
                          <a:pt x="136" y="161"/>
                        </a:lnTo>
                        <a:lnTo>
                          <a:pt x="148" y="154"/>
                        </a:lnTo>
                        <a:lnTo>
                          <a:pt x="163" y="146"/>
                        </a:lnTo>
                        <a:lnTo>
                          <a:pt x="179" y="139"/>
                        </a:lnTo>
                        <a:lnTo>
                          <a:pt x="191" y="132"/>
                        </a:lnTo>
                        <a:lnTo>
                          <a:pt x="207" y="124"/>
                        </a:lnTo>
                        <a:lnTo>
                          <a:pt x="228" y="113"/>
                        </a:lnTo>
                        <a:lnTo>
                          <a:pt x="248" y="103"/>
                        </a:lnTo>
                        <a:lnTo>
                          <a:pt x="264" y="93"/>
                        </a:lnTo>
                        <a:lnTo>
                          <a:pt x="273" y="86"/>
                        </a:lnTo>
                        <a:lnTo>
                          <a:pt x="284" y="78"/>
                        </a:lnTo>
                        <a:lnTo>
                          <a:pt x="295" y="69"/>
                        </a:lnTo>
                        <a:lnTo>
                          <a:pt x="304" y="62"/>
                        </a:lnTo>
                        <a:lnTo>
                          <a:pt x="312" y="56"/>
                        </a:lnTo>
                        <a:lnTo>
                          <a:pt x="323" y="46"/>
                        </a:lnTo>
                        <a:lnTo>
                          <a:pt x="334" y="37"/>
                        </a:lnTo>
                        <a:lnTo>
                          <a:pt x="343" y="30"/>
                        </a:lnTo>
                        <a:lnTo>
                          <a:pt x="353" y="23"/>
                        </a:lnTo>
                        <a:lnTo>
                          <a:pt x="364" y="15"/>
                        </a:lnTo>
                        <a:lnTo>
                          <a:pt x="374" y="7"/>
                        </a:lnTo>
                        <a:lnTo>
                          <a:pt x="385" y="2"/>
                        </a:lnTo>
                        <a:lnTo>
                          <a:pt x="397" y="0"/>
                        </a:lnTo>
                        <a:lnTo>
                          <a:pt x="411" y="0"/>
                        </a:lnTo>
                        <a:lnTo>
                          <a:pt x="426" y="3"/>
                        </a:lnTo>
                        <a:lnTo>
                          <a:pt x="438" y="4"/>
                        </a:lnTo>
                        <a:lnTo>
                          <a:pt x="449" y="8"/>
                        </a:lnTo>
                        <a:lnTo>
                          <a:pt x="459" y="15"/>
                        </a:lnTo>
                        <a:lnTo>
                          <a:pt x="471" y="20"/>
                        </a:lnTo>
                        <a:lnTo>
                          <a:pt x="481" y="26"/>
                        </a:lnTo>
                        <a:lnTo>
                          <a:pt x="490" y="29"/>
                        </a:lnTo>
                        <a:lnTo>
                          <a:pt x="501" y="33"/>
                        </a:lnTo>
                        <a:lnTo>
                          <a:pt x="509" y="34"/>
                        </a:lnTo>
                        <a:lnTo>
                          <a:pt x="516" y="34"/>
                        </a:lnTo>
                        <a:lnTo>
                          <a:pt x="524" y="31"/>
                        </a:lnTo>
                        <a:lnTo>
                          <a:pt x="532" y="29"/>
                        </a:lnTo>
                        <a:lnTo>
                          <a:pt x="537" y="30"/>
                        </a:lnTo>
                        <a:lnTo>
                          <a:pt x="540" y="33"/>
                        </a:lnTo>
                        <a:lnTo>
                          <a:pt x="540" y="35"/>
                        </a:lnTo>
                        <a:lnTo>
                          <a:pt x="542" y="39"/>
                        </a:lnTo>
                        <a:lnTo>
                          <a:pt x="542" y="43"/>
                        </a:lnTo>
                        <a:lnTo>
                          <a:pt x="543" y="47"/>
                        </a:lnTo>
                        <a:lnTo>
                          <a:pt x="542" y="50"/>
                        </a:lnTo>
                        <a:lnTo>
                          <a:pt x="540" y="61"/>
                        </a:lnTo>
                        <a:lnTo>
                          <a:pt x="536" y="73"/>
                        </a:lnTo>
                        <a:lnTo>
                          <a:pt x="533" y="84"/>
                        </a:lnTo>
                        <a:lnTo>
                          <a:pt x="533" y="95"/>
                        </a:lnTo>
                        <a:lnTo>
                          <a:pt x="536" y="107"/>
                        </a:lnTo>
                        <a:lnTo>
                          <a:pt x="539" y="116"/>
                        </a:lnTo>
                        <a:lnTo>
                          <a:pt x="547" y="127"/>
                        </a:lnTo>
                        <a:lnTo>
                          <a:pt x="559" y="136"/>
                        </a:lnTo>
                        <a:lnTo>
                          <a:pt x="568" y="144"/>
                        </a:lnTo>
                        <a:lnTo>
                          <a:pt x="577" y="148"/>
                        </a:lnTo>
                        <a:lnTo>
                          <a:pt x="587" y="152"/>
                        </a:lnTo>
                        <a:lnTo>
                          <a:pt x="594" y="158"/>
                        </a:lnTo>
                        <a:lnTo>
                          <a:pt x="601" y="166"/>
                        </a:lnTo>
                        <a:lnTo>
                          <a:pt x="609" y="178"/>
                        </a:lnTo>
                        <a:lnTo>
                          <a:pt x="614" y="188"/>
                        </a:lnTo>
                        <a:lnTo>
                          <a:pt x="617" y="194"/>
                        </a:lnTo>
                        <a:lnTo>
                          <a:pt x="620" y="204"/>
                        </a:lnTo>
                        <a:lnTo>
                          <a:pt x="624" y="209"/>
                        </a:lnTo>
                        <a:lnTo>
                          <a:pt x="633" y="216"/>
                        </a:lnTo>
                        <a:lnTo>
                          <a:pt x="644" y="221"/>
                        </a:lnTo>
                        <a:lnTo>
                          <a:pt x="652" y="228"/>
                        </a:lnTo>
                        <a:lnTo>
                          <a:pt x="659" y="240"/>
                        </a:lnTo>
                        <a:lnTo>
                          <a:pt x="664" y="256"/>
                        </a:lnTo>
                        <a:lnTo>
                          <a:pt x="668" y="272"/>
                        </a:lnTo>
                        <a:lnTo>
                          <a:pt x="674" y="286"/>
                        </a:lnTo>
                        <a:lnTo>
                          <a:pt x="679" y="295"/>
                        </a:lnTo>
                        <a:lnTo>
                          <a:pt x="686" y="305"/>
                        </a:lnTo>
                        <a:lnTo>
                          <a:pt x="692" y="314"/>
                        </a:lnTo>
                        <a:lnTo>
                          <a:pt x="701" y="321"/>
                        </a:lnTo>
                        <a:lnTo>
                          <a:pt x="710" y="324"/>
                        </a:lnTo>
                        <a:lnTo>
                          <a:pt x="721" y="325"/>
                        </a:lnTo>
                        <a:lnTo>
                          <a:pt x="733" y="325"/>
                        </a:lnTo>
                        <a:lnTo>
                          <a:pt x="742" y="324"/>
                        </a:lnTo>
                        <a:lnTo>
                          <a:pt x="752" y="321"/>
                        </a:lnTo>
                        <a:lnTo>
                          <a:pt x="764" y="317"/>
                        </a:lnTo>
                        <a:lnTo>
                          <a:pt x="772" y="311"/>
                        </a:lnTo>
                        <a:lnTo>
                          <a:pt x="780" y="303"/>
                        </a:lnTo>
                        <a:lnTo>
                          <a:pt x="787" y="293"/>
                        </a:lnTo>
                        <a:lnTo>
                          <a:pt x="795" y="280"/>
                        </a:lnTo>
                        <a:lnTo>
                          <a:pt x="800" y="271"/>
                        </a:lnTo>
                        <a:lnTo>
                          <a:pt x="808" y="260"/>
                        </a:lnTo>
                        <a:lnTo>
                          <a:pt x="816" y="249"/>
                        </a:lnTo>
                        <a:lnTo>
                          <a:pt x="825" y="241"/>
                        </a:lnTo>
                        <a:lnTo>
                          <a:pt x="835" y="235"/>
                        </a:lnTo>
                        <a:lnTo>
                          <a:pt x="849" y="229"/>
                        </a:lnTo>
                        <a:lnTo>
                          <a:pt x="860" y="225"/>
                        </a:lnTo>
                        <a:lnTo>
                          <a:pt x="872" y="223"/>
                        </a:lnTo>
                        <a:lnTo>
                          <a:pt x="887" y="221"/>
                        </a:lnTo>
                        <a:lnTo>
                          <a:pt x="900" y="221"/>
                        </a:lnTo>
                        <a:lnTo>
                          <a:pt x="912" y="221"/>
                        </a:lnTo>
                        <a:lnTo>
                          <a:pt x="927" y="223"/>
                        </a:lnTo>
                        <a:lnTo>
                          <a:pt x="943" y="225"/>
                        </a:lnTo>
                        <a:lnTo>
                          <a:pt x="961" y="228"/>
                        </a:lnTo>
                        <a:lnTo>
                          <a:pt x="974" y="228"/>
                        </a:lnTo>
                        <a:lnTo>
                          <a:pt x="984" y="225"/>
                        </a:lnTo>
                        <a:lnTo>
                          <a:pt x="993" y="221"/>
                        </a:lnTo>
                        <a:lnTo>
                          <a:pt x="1004" y="216"/>
                        </a:lnTo>
                        <a:lnTo>
                          <a:pt x="1012" y="212"/>
                        </a:lnTo>
                        <a:lnTo>
                          <a:pt x="1020" y="208"/>
                        </a:lnTo>
                        <a:lnTo>
                          <a:pt x="1029" y="202"/>
                        </a:lnTo>
                        <a:lnTo>
                          <a:pt x="1040" y="197"/>
                        </a:lnTo>
                        <a:lnTo>
                          <a:pt x="1048" y="196"/>
                        </a:lnTo>
                        <a:lnTo>
                          <a:pt x="1058" y="198"/>
                        </a:lnTo>
                        <a:lnTo>
                          <a:pt x="1070" y="206"/>
                        </a:lnTo>
                        <a:lnTo>
                          <a:pt x="1081" y="216"/>
                        </a:lnTo>
                        <a:lnTo>
                          <a:pt x="1089" y="223"/>
                        </a:lnTo>
                        <a:lnTo>
                          <a:pt x="1099" y="227"/>
                        </a:lnTo>
                        <a:lnTo>
                          <a:pt x="1112" y="232"/>
                        </a:lnTo>
                        <a:lnTo>
                          <a:pt x="1124" y="236"/>
                        </a:lnTo>
                        <a:lnTo>
                          <a:pt x="1134" y="239"/>
                        </a:lnTo>
                        <a:lnTo>
                          <a:pt x="1145" y="239"/>
                        </a:lnTo>
                        <a:lnTo>
                          <a:pt x="1157" y="239"/>
                        </a:lnTo>
                        <a:lnTo>
                          <a:pt x="1171" y="237"/>
                        </a:lnTo>
                        <a:lnTo>
                          <a:pt x="1180" y="236"/>
                        </a:lnTo>
                        <a:lnTo>
                          <a:pt x="1195" y="236"/>
                        </a:lnTo>
                        <a:lnTo>
                          <a:pt x="1211" y="233"/>
                        </a:lnTo>
                        <a:lnTo>
                          <a:pt x="1226" y="231"/>
                        </a:lnTo>
                        <a:lnTo>
                          <a:pt x="1236" y="227"/>
                        </a:lnTo>
                        <a:lnTo>
                          <a:pt x="1248" y="220"/>
                        </a:lnTo>
                        <a:lnTo>
                          <a:pt x="1257" y="216"/>
                        </a:lnTo>
                        <a:lnTo>
                          <a:pt x="1269" y="213"/>
                        </a:lnTo>
                        <a:lnTo>
                          <a:pt x="1284" y="213"/>
                        </a:lnTo>
                        <a:lnTo>
                          <a:pt x="1296" y="214"/>
                        </a:lnTo>
                        <a:lnTo>
                          <a:pt x="1304" y="219"/>
                        </a:lnTo>
                        <a:lnTo>
                          <a:pt x="1314" y="224"/>
                        </a:lnTo>
                        <a:lnTo>
                          <a:pt x="1320" y="231"/>
                        </a:lnTo>
                        <a:lnTo>
                          <a:pt x="1326" y="240"/>
                        </a:lnTo>
                        <a:lnTo>
                          <a:pt x="1330" y="252"/>
                        </a:lnTo>
                        <a:lnTo>
                          <a:pt x="1334" y="263"/>
                        </a:lnTo>
                        <a:lnTo>
                          <a:pt x="1338" y="271"/>
                        </a:lnTo>
                        <a:lnTo>
                          <a:pt x="1343" y="280"/>
                        </a:lnTo>
                        <a:lnTo>
                          <a:pt x="1349" y="287"/>
                        </a:lnTo>
                        <a:lnTo>
                          <a:pt x="1358" y="291"/>
                        </a:lnTo>
                        <a:lnTo>
                          <a:pt x="1372" y="294"/>
                        </a:lnTo>
                        <a:lnTo>
                          <a:pt x="1384" y="295"/>
                        </a:lnTo>
                        <a:lnTo>
                          <a:pt x="1395" y="298"/>
                        </a:lnTo>
                        <a:lnTo>
                          <a:pt x="1412" y="301"/>
                        </a:lnTo>
                        <a:lnTo>
                          <a:pt x="1432" y="306"/>
                        </a:lnTo>
                        <a:lnTo>
                          <a:pt x="1448" y="310"/>
                        </a:lnTo>
                        <a:lnTo>
                          <a:pt x="1463" y="316"/>
                        </a:lnTo>
                        <a:lnTo>
                          <a:pt x="1481" y="324"/>
                        </a:lnTo>
                        <a:lnTo>
                          <a:pt x="1497" y="332"/>
                        </a:lnTo>
                        <a:lnTo>
                          <a:pt x="1512" y="338"/>
                        </a:lnTo>
                        <a:lnTo>
                          <a:pt x="1528" y="346"/>
                        </a:lnTo>
                        <a:lnTo>
                          <a:pt x="1548" y="355"/>
                        </a:lnTo>
                        <a:lnTo>
                          <a:pt x="1567" y="364"/>
                        </a:lnTo>
                        <a:lnTo>
                          <a:pt x="1582" y="373"/>
                        </a:lnTo>
                        <a:lnTo>
                          <a:pt x="1593" y="383"/>
                        </a:lnTo>
                        <a:lnTo>
                          <a:pt x="1603" y="396"/>
                        </a:lnTo>
                        <a:lnTo>
                          <a:pt x="1614" y="412"/>
                        </a:lnTo>
                        <a:lnTo>
                          <a:pt x="1624" y="426"/>
                        </a:lnTo>
                        <a:lnTo>
                          <a:pt x="1633" y="438"/>
                        </a:lnTo>
                        <a:lnTo>
                          <a:pt x="1644" y="453"/>
                        </a:lnTo>
                        <a:lnTo>
                          <a:pt x="1656" y="470"/>
                        </a:lnTo>
                        <a:lnTo>
                          <a:pt x="1669" y="489"/>
                        </a:lnTo>
                        <a:lnTo>
                          <a:pt x="1682" y="507"/>
                        </a:lnTo>
                        <a:lnTo>
                          <a:pt x="1692" y="522"/>
                        </a:lnTo>
                        <a:lnTo>
                          <a:pt x="1702" y="538"/>
                        </a:lnTo>
                        <a:lnTo>
                          <a:pt x="1713" y="558"/>
                        </a:lnTo>
                        <a:lnTo>
                          <a:pt x="1723" y="577"/>
                        </a:lnTo>
                        <a:lnTo>
                          <a:pt x="1731" y="593"/>
                        </a:lnTo>
                        <a:lnTo>
                          <a:pt x="1740" y="608"/>
                        </a:lnTo>
                        <a:lnTo>
                          <a:pt x="1748" y="624"/>
                        </a:lnTo>
                        <a:lnTo>
                          <a:pt x="1757" y="642"/>
                        </a:lnTo>
                        <a:lnTo>
                          <a:pt x="1765" y="654"/>
                        </a:lnTo>
                        <a:lnTo>
                          <a:pt x="1779" y="664"/>
                        </a:lnTo>
                        <a:lnTo>
                          <a:pt x="1796" y="675"/>
                        </a:lnTo>
                        <a:lnTo>
                          <a:pt x="1814" y="685"/>
                        </a:lnTo>
                        <a:lnTo>
                          <a:pt x="1829" y="691"/>
                        </a:lnTo>
                        <a:lnTo>
                          <a:pt x="1842" y="695"/>
                        </a:lnTo>
                        <a:lnTo>
                          <a:pt x="1858" y="698"/>
                        </a:lnTo>
                        <a:lnTo>
                          <a:pt x="1873" y="698"/>
                        </a:lnTo>
                        <a:lnTo>
                          <a:pt x="1881" y="697"/>
                        </a:lnTo>
                        <a:lnTo>
                          <a:pt x="1892" y="693"/>
                        </a:lnTo>
                        <a:lnTo>
                          <a:pt x="1900" y="689"/>
                        </a:lnTo>
                        <a:lnTo>
                          <a:pt x="1908" y="683"/>
                        </a:lnTo>
                        <a:lnTo>
                          <a:pt x="1917" y="677"/>
                        </a:lnTo>
                        <a:lnTo>
                          <a:pt x="1927" y="671"/>
                        </a:lnTo>
                        <a:lnTo>
                          <a:pt x="1938" y="668"/>
                        </a:lnTo>
                        <a:lnTo>
                          <a:pt x="1951" y="666"/>
                        </a:lnTo>
                        <a:lnTo>
                          <a:pt x="1965" y="666"/>
                        </a:lnTo>
                        <a:lnTo>
                          <a:pt x="1975" y="666"/>
                        </a:lnTo>
                        <a:lnTo>
                          <a:pt x="1979" y="667"/>
                        </a:lnTo>
                        <a:lnTo>
                          <a:pt x="1983" y="668"/>
                        </a:lnTo>
                        <a:lnTo>
                          <a:pt x="1988" y="671"/>
                        </a:lnTo>
                        <a:lnTo>
                          <a:pt x="1992" y="674"/>
                        </a:lnTo>
                        <a:lnTo>
                          <a:pt x="1996" y="675"/>
                        </a:lnTo>
                        <a:lnTo>
                          <a:pt x="2006" y="679"/>
                        </a:lnTo>
                        <a:lnTo>
                          <a:pt x="2019" y="682"/>
                        </a:lnTo>
                        <a:lnTo>
                          <a:pt x="2031" y="685"/>
                        </a:lnTo>
                        <a:lnTo>
                          <a:pt x="2040" y="686"/>
                        </a:lnTo>
                        <a:lnTo>
                          <a:pt x="2054" y="685"/>
                        </a:lnTo>
                        <a:lnTo>
                          <a:pt x="2068" y="682"/>
                        </a:lnTo>
                        <a:lnTo>
                          <a:pt x="2081" y="681"/>
                        </a:lnTo>
                        <a:lnTo>
                          <a:pt x="2089" y="681"/>
                        </a:lnTo>
                        <a:lnTo>
                          <a:pt x="2099" y="681"/>
                        </a:lnTo>
                        <a:lnTo>
                          <a:pt x="2107" y="681"/>
                        </a:lnTo>
                        <a:lnTo>
                          <a:pt x="2121" y="677"/>
                        </a:lnTo>
                        <a:lnTo>
                          <a:pt x="2136" y="671"/>
                        </a:lnTo>
                        <a:lnTo>
                          <a:pt x="2147" y="666"/>
                        </a:lnTo>
                        <a:lnTo>
                          <a:pt x="2151" y="663"/>
                        </a:lnTo>
                        <a:lnTo>
                          <a:pt x="2153" y="659"/>
                        </a:lnTo>
                        <a:lnTo>
                          <a:pt x="2157" y="654"/>
                        </a:lnTo>
                        <a:lnTo>
                          <a:pt x="2161" y="650"/>
                        </a:lnTo>
                        <a:lnTo>
                          <a:pt x="2164" y="647"/>
                        </a:lnTo>
                        <a:lnTo>
                          <a:pt x="2174" y="644"/>
                        </a:lnTo>
                        <a:lnTo>
                          <a:pt x="2186" y="644"/>
                        </a:lnTo>
                        <a:lnTo>
                          <a:pt x="2195" y="646"/>
                        </a:lnTo>
                        <a:lnTo>
                          <a:pt x="2199" y="647"/>
                        </a:lnTo>
                        <a:lnTo>
                          <a:pt x="2204" y="650"/>
                        </a:lnTo>
                        <a:close/>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64" name="Freeform 44">
                    <a:extLst>
                      <a:ext uri="{FF2B5EF4-FFF2-40B4-BE49-F238E27FC236}">
                        <a16:creationId xmlns:a16="http://schemas.microsoft.com/office/drawing/2014/main" id="{E8F9409B-2982-184D-24D6-5EE690869213}"/>
                      </a:ext>
                    </a:extLst>
                  </p:cNvPr>
                  <p:cNvSpPr>
                    <a:spLocks/>
                  </p:cNvSpPr>
                  <p:nvPr/>
                </p:nvSpPr>
                <p:spPr bwMode="auto">
                  <a:xfrm>
                    <a:off x="3819938" y="4847646"/>
                    <a:ext cx="1051874" cy="399990"/>
                  </a:xfrm>
                  <a:custGeom>
                    <a:avLst/>
                    <a:gdLst>
                      <a:gd name="T0" fmla="*/ 2230 w 2278"/>
                      <a:gd name="T1" fmla="*/ 353 h 868"/>
                      <a:gd name="T2" fmla="*/ 2096 w 2278"/>
                      <a:gd name="T3" fmla="*/ 502 h 868"/>
                      <a:gd name="T4" fmla="*/ 1957 w 2278"/>
                      <a:gd name="T5" fmla="*/ 601 h 868"/>
                      <a:gd name="T6" fmla="*/ 1849 w 2278"/>
                      <a:gd name="T7" fmla="*/ 686 h 868"/>
                      <a:gd name="T8" fmla="*/ 1713 w 2278"/>
                      <a:gd name="T9" fmla="*/ 692 h 868"/>
                      <a:gd name="T10" fmla="*/ 1598 w 2278"/>
                      <a:gd name="T11" fmla="*/ 762 h 868"/>
                      <a:gd name="T12" fmla="*/ 1481 w 2278"/>
                      <a:gd name="T13" fmla="*/ 837 h 868"/>
                      <a:gd name="T14" fmla="*/ 1387 w 2278"/>
                      <a:gd name="T15" fmla="*/ 861 h 868"/>
                      <a:gd name="T16" fmla="*/ 1305 w 2278"/>
                      <a:gd name="T17" fmla="*/ 824 h 868"/>
                      <a:gd name="T18" fmla="*/ 1202 w 2278"/>
                      <a:gd name="T19" fmla="*/ 825 h 868"/>
                      <a:gd name="T20" fmla="*/ 1115 w 2278"/>
                      <a:gd name="T21" fmla="*/ 772 h 868"/>
                      <a:gd name="T22" fmla="*/ 1090 w 2278"/>
                      <a:gd name="T23" fmla="*/ 682 h 868"/>
                      <a:gd name="T24" fmla="*/ 1055 w 2278"/>
                      <a:gd name="T25" fmla="*/ 599 h 868"/>
                      <a:gd name="T26" fmla="*/ 946 w 2278"/>
                      <a:gd name="T27" fmla="*/ 604 h 868"/>
                      <a:gd name="T28" fmla="*/ 833 w 2278"/>
                      <a:gd name="T29" fmla="*/ 546 h 868"/>
                      <a:gd name="T30" fmla="*/ 721 w 2278"/>
                      <a:gd name="T31" fmla="*/ 488 h 868"/>
                      <a:gd name="T32" fmla="*/ 632 w 2278"/>
                      <a:gd name="T33" fmla="*/ 433 h 868"/>
                      <a:gd name="T34" fmla="*/ 555 w 2278"/>
                      <a:gd name="T35" fmla="*/ 488 h 868"/>
                      <a:gd name="T36" fmla="*/ 450 w 2278"/>
                      <a:gd name="T37" fmla="*/ 503 h 868"/>
                      <a:gd name="T38" fmla="*/ 400 w 2278"/>
                      <a:gd name="T39" fmla="*/ 585 h 868"/>
                      <a:gd name="T40" fmla="*/ 394 w 2278"/>
                      <a:gd name="T41" fmla="*/ 677 h 868"/>
                      <a:gd name="T42" fmla="*/ 318 w 2278"/>
                      <a:gd name="T43" fmla="*/ 696 h 868"/>
                      <a:gd name="T44" fmla="*/ 224 w 2278"/>
                      <a:gd name="T45" fmla="*/ 704 h 868"/>
                      <a:gd name="T46" fmla="*/ 131 w 2278"/>
                      <a:gd name="T47" fmla="*/ 631 h 868"/>
                      <a:gd name="T48" fmla="*/ 49 w 2278"/>
                      <a:gd name="T49" fmla="*/ 550 h 868"/>
                      <a:gd name="T50" fmla="*/ 42 w 2278"/>
                      <a:gd name="T51" fmla="*/ 432 h 868"/>
                      <a:gd name="T52" fmla="*/ 1 w 2278"/>
                      <a:gd name="T53" fmla="*/ 359 h 868"/>
                      <a:gd name="T54" fmla="*/ 49 w 2278"/>
                      <a:gd name="T55" fmla="*/ 267 h 868"/>
                      <a:gd name="T56" fmla="*/ 19 w 2278"/>
                      <a:gd name="T57" fmla="*/ 165 h 868"/>
                      <a:gd name="T58" fmla="*/ 57 w 2278"/>
                      <a:gd name="T59" fmla="*/ 99 h 868"/>
                      <a:gd name="T60" fmla="*/ 200 w 2278"/>
                      <a:gd name="T61" fmla="*/ 68 h 868"/>
                      <a:gd name="T62" fmla="*/ 334 w 2278"/>
                      <a:gd name="T63" fmla="*/ 17 h 868"/>
                      <a:gd name="T64" fmla="*/ 469 w 2278"/>
                      <a:gd name="T65" fmla="*/ 17 h 868"/>
                      <a:gd name="T66" fmla="*/ 615 w 2278"/>
                      <a:gd name="T67" fmla="*/ 97 h 868"/>
                      <a:gd name="T68" fmla="*/ 768 w 2278"/>
                      <a:gd name="T69" fmla="*/ 154 h 868"/>
                      <a:gd name="T70" fmla="*/ 892 w 2278"/>
                      <a:gd name="T71" fmla="*/ 228 h 868"/>
                      <a:gd name="T72" fmla="*/ 1005 w 2278"/>
                      <a:gd name="T73" fmla="*/ 285 h 868"/>
                      <a:gd name="T74" fmla="*/ 1094 w 2278"/>
                      <a:gd name="T75" fmla="*/ 247 h 868"/>
                      <a:gd name="T76" fmla="*/ 1195 w 2278"/>
                      <a:gd name="T77" fmla="*/ 301 h 868"/>
                      <a:gd name="T78" fmla="*/ 1299 w 2278"/>
                      <a:gd name="T79" fmla="*/ 306 h 868"/>
                      <a:gd name="T80" fmla="*/ 1377 w 2278"/>
                      <a:gd name="T81" fmla="*/ 232 h 868"/>
                      <a:gd name="T82" fmla="*/ 1482 w 2278"/>
                      <a:gd name="T83" fmla="*/ 208 h 868"/>
                      <a:gd name="T84" fmla="*/ 1562 w 2278"/>
                      <a:gd name="T85" fmla="*/ 180 h 868"/>
                      <a:gd name="T86" fmla="*/ 1559 w 2278"/>
                      <a:gd name="T87" fmla="*/ 85 h 868"/>
                      <a:gd name="T88" fmla="*/ 1646 w 2278"/>
                      <a:gd name="T89" fmla="*/ 52 h 868"/>
                      <a:gd name="T90" fmla="*/ 1729 w 2278"/>
                      <a:gd name="T91" fmla="*/ 128 h 868"/>
                      <a:gd name="T92" fmla="*/ 1829 w 2278"/>
                      <a:gd name="T93" fmla="*/ 208 h 868"/>
                      <a:gd name="T94" fmla="*/ 1927 w 2278"/>
                      <a:gd name="T95" fmla="*/ 243 h 868"/>
                      <a:gd name="T96" fmla="*/ 1993 w 2278"/>
                      <a:gd name="T97" fmla="*/ 316 h 868"/>
                      <a:gd name="T98" fmla="*/ 2022 w 2278"/>
                      <a:gd name="T99" fmla="*/ 298 h 868"/>
                      <a:gd name="T100" fmla="*/ 1985 w 2278"/>
                      <a:gd name="T101" fmla="*/ 250 h 868"/>
                      <a:gd name="T102" fmla="*/ 2007 w 2278"/>
                      <a:gd name="T103" fmla="*/ 227 h 868"/>
                      <a:gd name="T104" fmla="*/ 2057 w 2278"/>
                      <a:gd name="T105" fmla="*/ 273 h 868"/>
                      <a:gd name="T106" fmla="*/ 2128 w 2278"/>
                      <a:gd name="T107" fmla="*/ 270 h 868"/>
                      <a:gd name="T108" fmla="*/ 2104 w 2278"/>
                      <a:gd name="T109" fmla="*/ 246 h 868"/>
                      <a:gd name="T110" fmla="*/ 2059 w 2278"/>
                      <a:gd name="T111" fmla="*/ 213 h 868"/>
                      <a:gd name="T112" fmla="*/ 2075 w 2278"/>
                      <a:gd name="T113" fmla="*/ 192 h 868"/>
                      <a:gd name="T114" fmla="*/ 2127 w 2278"/>
                      <a:gd name="T115" fmla="*/ 207 h 868"/>
                      <a:gd name="T116" fmla="*/ 2186 w 2278"/>
                      <a:gd name="T117" fmla="*/ 186 h 868"/>
                      <a:gd name="T118" fmla="*/ 2260 w 2278"/>
                      <a:gd name="T119" fmla="*/ 252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78" h="868">
                        <a:moveTo>
                          <a:pt x="2265" y="262"/>
                        </a:moveTo>
                        <a:lnTo>
                          <a:pt x="2269" y="267"/>
                        </a:lnTo>
                        <a:lnTo>
                          <a:pt x="2274" y="275"/>
                        </a:lnTo>
                        <a:lnTo>
                          <a:pt x="2276" y="282"/>
                        </a:lnTo>
                        <a:lnTo>
                          <a:pt x="2278" y="289"/>
                        </a:lnTo>
                        <a:lnTo>
                          <a:pt x="2272" y="305"/>
                        </a:lnTo>
                        <a:lnTo>
                          <a:pt x="2261" y="321"/>
                        </a:lnTo>
                        <a:lnTo>
                          <a:pt x="2247" y="337"/>
                        </a:lnTo>
                        <a:lnTo>
                          <a:pt x="2230" y="353"/>
                        </a:lnTo>
                        <a:lnTo>
                          <a:pt x="2217" y="367"/>
                        </a:lnTo>
                        <a:lnTo>
                          <a:pt x="2205" y="380"/>
                        </a:lnTo>
                        <a:lnTo>
                          <a:pt x="2190" y="397"/>
                        </a:lnTo>
                        <a:lnTo>
                          <a:pt x="2172" y="415"/>
                        </a:lnTo>
                        <a:lnTo>
                          <a:pt x="2155" y="437"/>
                        </a:lnTo>
                        <a:lnTo>
                          <a:pt x="2136" y="456"/>
                        </a:lnTo>
                        <a:lnTo>
                          <a:pt x="2121" y="472"/>
                        </a:lnTo>
                        <a:lnTo>
                          <a:pt x="2110" y="485"/>
                        </a:lnTo>
                        <a:lnTo>
                          <a:pt x="2096" y="502"/>
                        </a:lnTo>
                        <a:lnTo>
                          <a:pt x="2079" y="518"/>
                        </a:lnTo>
                        <a:lnTo>
                          <a:pt x="2065" y="534"/>
                        </a:lnTo>
                        <a:lnTo>
                          <a:pt x="2051" y="546"/>
                        </a:lnTo>
                        <a:lnTo>
                          <a:pt x="2036" y="555"/>
                        </a:lnTo>
                        <a:lnTo>
                          <a:pt x="2017" y="566"/>
                        </a:lnTo>
                        <a:lnTo>
                          <a:pt x="1997" y="577"/>
                        </a:lnTo>
                        <a:lnTo>
                          <a:pt x="1981" y="586"/>
                        </a:lnTo>
                        <a:lnTo>
                          <a:pt x="1970" y="593"/>
                        </a:lnTo>
                        <a:lnTo>
                          <a:pt x="1957" y="601"/>
                        </a:lnTo>
                        <a:lnTo>
                          <a:pt x="1943" y="609"/>
                        </a:lnTo>
                        <a:lnTo>
                          <a:pt x="1933" y="619"/>
                        </a:lnTo>
                        <a:lnTo>
                          <a:pt x="1923" y="631"/>
                        </a:lnTo>
                        <a:lnTo>
                          <a:pt x="1912" y="650"/>
                        </a:lnTo>
                        <a:lnTo>
                          <a:pt x="1900" y="666"/>
                        </a:lnTo>
                        <a:lnTo>
                          <a:pt x="1888" y="678"/>
                        </a:lnTo>
                        <a:lnTo>
                          <a:pt x="1877" y="682"/>
                        </a:lnTo>
                        <a:lnTo>
                          <a:pt x="1864" y="685"/>
                        </a:lnTo>
                        <a:lnTo>
                          <a:pt x="1849" y="686"/>
                        </a:lnTo>
                        <a:lnTo>
                          <a:pt x="1837" y="688"/>
                        </a:lnTo>
                        <a:lnTo>
                          <a:pt x="1821" y="688"/>
                        </a:lnTo>
                        <a:lnTo>
                          <a:pt x="1802" y="689"/>
                        </a:lnTo>
                        <a:lnTo>
                          <a:pt x="1782" y="689"/>
                        </a:lnTo>
                        <a:lnTo>
                          <a:pt x="1764" y="689"/>
                        </a:lnTo>
                        <a:lnTo>
                          <a:pt x="1753" y="689"/>
                        </a:lnTo>
                        <a:lnTo>
                          <a:pt x="1739" y="689"/>
                        </a:lnTo>
                        <a:lnTo>
                          <a:pt x="1725" y="690"/>
                        </a:lnTo>
                        <a:lnTo>
                          <a:pt x="1713" y="692"/>
                        </a:lnTo>
                        <a:lnTo>
                          <a:pt x="1699" y="696"/>
                        </a:lnTo>
                        <a:lnTo>
                          <a:pt x="1683" y="701"/>
                        </a:lnTo>
                        <a:lnTo>
                          <a:pt x="1667" y="708"/>
                        </a:lnTo>
                        <a:lnTo>
                          <a:pt x="1654" y="714"/>
                        </a:lnTo>
                        <a:lnTo>
                          <a:pt x="1643" y="720"/>
                        </a:lnTo>
                        <a:lnTo>
                          <a:pt x="1631" y="729"/>
                        </a:lnTo>
                        <a:lnTo>
                          <a:pt x="1620" y="739"/>
                        </a:lnTo>
                        <a:lnTo>
                          <a:pt x="1610" y="748"/>
                        </a:lnTo>
                        <a:lnTo>
                          <a:pt x="1598" y="762"/>
                        </a:lnTo>
                        <a:lnTo>
                          <a:pt x="1586" y="780"/>
                        </a:lnTo>
                        <a:lnTo>
                          <a:pt x="1574" y="799"/>
                        </a:lnTo>
                        <a:lnTo>
                          <a:pt x="1561" y="813"/>
                        </a:lnTo>
                        <a:lnTo>
                          <a:pt x="1551" y="820"/>
                        </a:lnTo>
                        <a:lnTo>
                          <a:pt x="1536" y="828"/>
                        </a:lnTo>
                        <a:lnTo>
                          <a:pt x="1523" y="834"/>
                        </a:lnTo>
                        <a:lnTo>
                          <a:pt x="1509" y="838"/>
                        </a:lnTo>
                        <a:lnTo>
                          <a:pt x="1497" y="838"/>
                        </a:lnTo>
                        <a:lnTo>
                          <a:pt x="1481" y="837"/>
                        </a:lnTo>
                        <a:lnTo>
                          <a:pt x="1465" y="837"/>
                        </a:lnTo>
                        <a:lnTo>
                          <a:pt x="1451" y="838"/>
                        </a:lnTo>
                        <a:lnTo>
                          <a:pt x="1443" y="842"/>
                        </a:lnTo>
                        <a:lnTo>
                          <a:pt x="1435" y="849"/>
                        </a:lnTo>
                        <a:lnTo>
                          <a:pt x="1426" y="859"/>
                        </a:lnTo>
                        <a:lnTo>
                          <a:pt x="1416" y="865"/>
                        </a:lnTo>
                        <a:lnTo>
                          <a:pt x="1407" y="868"/>
                        </a:lnTo>
                        <a:lnTo>
                          <a:pt x="1398" y="867"/>
                        </a:lnTo>
                        <a:lnTo>
                          <a:pt x="1387" y="861"/>
                        </a:lnTo>
                        <a:lnTo>
                          <a:pt x="1375" y="856"/>
                        </a:lnTo>
                        <a:lnTo>
                          <a:pt x="1364" y="848"/>
                        </a:lnTo>
                        <a:lnTo>
                          <a:pt x="1356" y="842"/>
                        </a:lnTo>
                        <a:lnTo>
                          <a:pt x="1349" y="836"/>
                        </a:lnTo>
                        <a:lnTo>
                          <a:pt x="1341" y="828"/>
                        </a:lnTo>
                        <a:lnTo>
                          <a:pt x="1333" y="822"/>
                        </a:lnTo>
                        <a:lnTo>
                          <a:pt x="1325" y="821"/>
                        </a:lnTo>
                        <a:lnTo>
                          <a:pt x="1315" y="822"/>
                        </a:lnTo>
                        <a:lnTo>
                          <a:pt x="1305" y="824"/>
                        </a:lnTo>
                        <a:lnTo>
                          <a:pt x="1296" y="824"/>
                        </a:lnTo>
                        <a:lnTo>
                          <a:pt x="1286" y="822"/>
                        </a:lnTo>
                        <a:lnTo>
                          <a:pt x="1274" y="821"/>
                        </a:lnTo>
                        <a:lnTo>
                          <a:pt x="1261" y="820"/>
                        </a:lnTo>
                        <a:lnTo>
                          <a:pt x="1251" y="818"/>
                        </a:lnTo>
                        <a:lnTo>
                          <a:pt x="1240" y="820"/>
                        </a:lnTo>
                        <a:lnTo>
                          <a:pt x="1226" y="822"/>
                        </a:lnTo>
                        <a:lnTo>
                          <a:pt x="1214" y="824"/>
                        </a:lnTo>
                        <a:lnTo>
                          <a:pt x="1202" y="825"/>
                        </a:lnTo>
                        <a:lnTo>
                          <a:pt x="1191" y="824"/>
                        </a:lnTo>
                        <a:lnTo>
                          <a:pt x="1178" y="821"/>
                        </a:lnTo>
                        <a:lnTo>
                          <a:pt x="1164" y="818"/>
                        </a:lnTo>
                        <a:lnTo>
                          <a:pt x="1154" y="814"/>
                        </a:lnTo>
                        <a:lnTo>
                          <a:pt x="1146" y="807"/>
                        </a:lnTo>
                        <a:lnTo>
                          <a:pt x="1135" y="799"/>
                        </a:lnTo>
                        <a:lnTo>
                          <a:pt x="1125" y="790"/>
                        </a:lnTo>
                        <a:lnTo>
                          <a:pt x="1119" y="782"/>
                        </a:lnTo>
                        <a:lnTo>
                          <a:pt x="1115" y="772"/>
                        </a:lnTo>
                        <a:lnTo>
                          <a:pt x="1111" y="760"/>
                        </a:lnTo>
                        <a:lnTo>
                          <a:pt x="1108" y="748"/>
                        </a:lnTo>
                        <a:lnTo>
                          <a:pt x="1104" y="739"/>
                        </a:lnTo>
                        <a:lnTo>
                          <a:pt x="1101" y="731"/>
                        </a:lnTo>
                        <a:lnTo>
                          <a:pt x="1096" y="721"/>
                        </a:lnTo>
                        <a:lnTo>
                          <a:pt x="1090" y="712"/>
                        </a:lnTo>
                        <a:lnTo>
                          <a:pt x="1088" y="704"/>
                        </a:lnTo>
                        <a:lnTo>
                          <a:pt x="1088" y="694"/>
                        </a:lnTo>
                        <a:lnTo>
                          <a:pt x="1090" y="682"/>
                        </a:lnTo>
                        <a:lnTo>
                          <a:pt x="1093" y="671"/>
                        </a:lnTo>
                        <a:lnTo>
                          <a:pt x="1093" y="662"/>
                        </a:lnTo>
                        <a:lnTo>
                          <a:pt x="1093" y="648"/>
                        </a:lnTo>
                        <a:lnTo>
                          <a:pt x="1090" y="634"/>
                        </a:lnTo>
                        <a:lnTo>
                          <a:pt x="1085" y="622"/>
                        </a:lnTo>
                        <a:lnTo>
                          <a:pt x="1080" y="613"/>
                        </a:lnTo>
                        <a:lnTo>
                          <a:pt x="1071" y="605"/>
                        </a:lnTo>
                        <a:lnTo>
                          <a:pt x="1063" y="600"/>
                        </a:lnTo>
                        <a:lnTo>
                          <a:pt x="1055" y="599"/>
                        </a:lnTo>
                        <a:lnTo>
                          <a:pt x="1043" y="601"/>
                        </a:lnTo>
                        <a:lnTo>
                          <a:pt x="1032" y="604"/>
                        </a:lnTo>
                        <a:lnTo>
                          <a:pt x="1022" y="605"/>
                        </a:lnTo>
                        <a:lnTo>
                          <a:pt x="1011" y="607"/>
                        </a:lnTo>
                        <a:lnTo>
                          <a:pt x="997" y="609"/>
                        </a:lnTo>
                        <a:lnTo>
                          <a:pt x="984" y="611"/>
                        </a:lnTo>
                        <a:lnTo>
                          <a:pt x="973" y="611"/>
                        </a:lnTo>
                        <a:lnTo>
                          <a:pt x="961" y="608"/>
                        </a:lnTo>
                        <a:lnTo>
                          <a:pt x="946" y="604"/>
                        </a:lnTo>
                        <a:lnTo>
                          <a:pt x="931" y="599"/>
                        </a:lnTo>
                        <a:lnTo>
                          <a:pt x="919" y="593"/>
                        </a:lnTo>
                        <a:lnTo>
                          <a:pt x="908" y="588"/>
                        </a:lnTo>
                        <a:lnTo>
                          <a:pt x="895" y="581"/>
                        </a:lnTo>
                        <a:lnTo>
                          <a:pt x="884" y="576"/>
                        </a:lnTo>
                        <a:lnTo>
                          <a:pt x="872" y="568"/>
                        </a:lnTo>
                        <a:lnTo>
                          <a:pt x="857" y="560"/>
                        </a:lnTo>
                        <a:lnTo>
                          <a:pt x="845" y="553"/>
                        </a:lnTo>
                        <a:lnTo>
                          <a:pt x="833" y="546"/>
                        </a:lnTo>
                        <a:lnTo>
                          <a:pt x="817" y="537"/>
                        </a:lnTo>
                        <a:lnTo>
                          <a:pt x="802" y="529"/>
                        </a:lnTo>
                        <a:lnTo>
                          <a:pt x="788" y="522"/>
                        </a:lnTo>
                        <a:lnTo>
                          <a:pt x="776" y="516"/>
                        </a:lnTo>
                        <a:lnTo>
                          <a:pt x="763" y="510"/>
                        </a:lnTo>
                        <a:lnTo>
                          <a:pt x="751" y="504"/>
                        </a:lnTo>
                        <a:lnTo>
                          <a:pt x="741" y="499"/>
                        </a:lnTo>
                        <a:lnTo>
                          <a:pt x="730" y="494"/>
                        </a:lnTo>
                        <a:lnTo>
                          <a:pt x="721" y="488"/>
                        </a:lnTo>
                        <a:lnTo>
                          <a:pt x="713" y="477"/>
                        </a:lnTo>
                        <a:lnTo>
                          <a:pt x="704" y="464"/>
                        </a:lnTo>
                        <a:lnTo>
                          <a:pt x="694" y="454"/>
                        </a:lnTo>
                        <a:lnTo>
                          <a:pt x="685" y="449"/>
                        </a:lnTo>
                        <a:lnTo>
                          <a:pt x="674" y="442"/>
                        </a:lnTo>
                        <a:lnTo>
                          <a:pt x="662" y="438"/>
                        </a:lnTo>
                        <a:lnTo>
                          <a:pt x="651" y="436"/>
                        </a:lnTo>
                        <a:lnTo>
                          <a:pt x="643" y="434"/>
                        </a:lnTo>
                        <a:lnTo>
                          <a:pt x="632" y="433"/>
                        </a:lnTo>
                        <a:lnTo>
                          <a:pt x="621" y="433"/>
                        </a:lnTo>
                        <a:lnTo>
                          <a:pt x="613" y="436"/>
                        </a:lnTo>
                        <a:lnTo>
                          <a:pt x="608" y="441"/>
                        </a:lnTo>
                        <a:lnTo>
                          <a:pt x="601" y="450"/>
                        </a:lnTo>
                        <a:lnTo>
                          <a:pt x="596" y="460"/>
                        </a:lnTo>
                        <a:lnTo>
                          <a:pt x="589" y="467"/>
                        </a:lnTo>
                        <a:lnTo>
                          <a:pt x="580" y="475"/>
                        </a:lnTo>
                        <a:lnTo>
                          <a:pt x="566" y="481"/>
                        </a:lnTo>
                        <a:lnTo>
                          <a:pt x="555" y="488"/>
                        </a:lnTo>
                        <a:lnTo>
                          <a:pt x="542" y="491"/>
                        </a:lnTo>
                        <a:lnTo>
                          <a:pt x="526" y="494"/>
                        </a:lnTo>
                        <a:lnTo>
                          <a:pt x="512" y="496"/>
                        </a:lnTo>
                        <a:lnTo>
                          <a:pt x="503" y="502"/>
                        </a:lnTo>
                        <a:lnTo>
                          <a:pt x="492" y="507"/>
                        </a:lnTo>
                        <a:lnTo>
                          <a:pt x="483" y="511"/>
                        </a:lnTo>
                        <a:lnTo>
                          <a:pt x="473" y="510"/>
                        </a:lnTo>
                        <a:lnTo>
                          <a:pt x="461" y="506"/>
                        </a:lnTo>
                        <a:lnTo>
                          <a:pt x="450" y="503"/>
                        </a:lnTo>
                        <a:lnTo>
                          <a:pt x="439" y="502"/>
                        </a:lnTo>
                        <a:lnTo>
                          <a:pt x="431" y="506"/>
                        </a:lnTo>
                        <a:lnTo>
                          <a:pt x="421" y="511"/>
                        </a:lnTo>
                        <a:lnTo>
                          <a:pt x="411" y="519"/>
                        </a:lnTo>
                        <a:lnTo>
                          <a:pt x="404" y="527"/>
                        </a:lnTo>
                        <a:lnTo>
                          <a:pt x="400" y="539"/>
                        </a:lnTo>
                        <a:lnTo>
                          <a:pt x="399" y="555"/>
                        </a:lnTo>
                        <a:lnTo>
                          <a:pt x="399" y="572"/>
                        </a:lnTo>
                        <a:lnTo>
                          <a:pt x="400" y="585"/>
                        </a:lnTo>
                        <a:lnTo>
                          <a:pt x="404" y="595"/>
                        </a:lnTo>
                        <a:lnTo>
                          <a:pt x="410" y="605"/>
                        </a:lnTo>
                        <a:lnTo>
                          <a:pt x="416" y="616"/>
                        </a:lnTo>
                        <a:lnTo>
                          <a:pt x="422" y="627"/>
                        </a:lnTo>
                        <a:lnTo>
                          <a:pt x="423" y="636"/>
                        </a:lnTo>
                        <a:lnTo>
                          <a:pt x="419" y="647"/>
                        </a:lnTo>
                        <a:lnTo>
                          <a:pt x="412" y="658"/>
                        </a:lnTo>
                        <a:lnTo>
                          <a:pt x="403" y="670"/>
                        </a:lnTo>
                        <a:lnTo>
                          <a:pt x="394" y="677"/>
                        </a:lnTo>
                        <a:lnTo>
                          <a:pt x="385" y="679"/>
                        </a:lnTo>
                        <a:lnTo>
                          <a:pt x="376" y="679"/>
                        </a:lnTo>
                        <a:lnTo>
                          <a:pt x="365" y="679"/>
                        </a:lnTo>
                        <a:lnTo>
                          <a:pt x="356" y="681"/>
                        </a:lnTo>
                        <a:lnTo>
                          <a:pt x="349" y="686"/>
                        </a:lnTo>
                        <a:lnTo>
                          <a:pt x="342" y="694"/>
                        </a:lnTo>
                        <a:lnTo>
                          <a:pt x="334" y="700"/>
                        </a:lnTo>
                        <a:lnTo>
                          <a:pt x="328" y="698"/>
                        </a:lnTo>
                        <a:lnTo>
                          <a:pt x="318" y="696"/>
                        </a:lnTo>
                        <a:lnTo>
                          <a:pt x="307" y="693"/>
                        </a:lnTo>
                        <a:lnTo>
                          <a:pt x="299" y="693"/>
                        </a:lnTo>
                        <a:lnTo>
                          <a:pt x="291" y="694"/>
                        </a:lnTo>
                        <a:lnTo>
                          <a:pt x="282" y="698"/>
                        </a:lnTo>
                        <a:lnTo>
                          <a:pt x="272" y="704"/>
                        </a:lnTo>
                        <a:lnTo>
                          <a:pt x="264" y="706"/>
                        </a:lnTo>
                        <a:lnTo>
                          <a:pt x="253" y="706"/>
                        </a:lnTo>
                        <a:lnTo>
                          <a:pt x="239" y="705"/>
                        </a:lnTo>
                        <a:lnTo>
                          <a:pt x="224" y="704"/>
                        </a:lnTo>
                        <a:lnTo>
                          <a:pt x="213" y="701"/>
                        </a:lnTo>
                        <a:lnTo>
                          <a:pt x="204" y="694"/>
                        </a:lnTo>
                        <a:lnTo>
                          <a:pt x="193" y="683"/>
                        </a:lnTo>
                        <a:lnTo>
                          <a:pt x="183" y="674"/>
                        </a:lnTo>
                        <a:lnTo>
                          <a:pt x="174" y="666"/>
                        </a:lnTo>
                        <a:lnTo>
                          <a:pt x="164" y="657"/>
                        </a:lnTo>
                        <a:lnTo>
                          <a:pt x="154" y="647"/>
                        </a:lnTo>
                        <a:lnTo>
                          <a:pt x="142" y="638"/>
                        </a:lnTo>
                        <a:lnTo>
                          <a:pt x="131" y="631"/>
                        </a:lnTo>
                        <a:lnTo>
                          <a:pt x="120" y="626"/>
                        </a:lnTo>
                        <a:lnTo>
                          <a:pt x="105" y="620"/>
                        </a:lnTo>
                        <a:lnTo>
                          <a:pt x="93" y="615"/>
                        </a:lnTo>
                        <a:lnTo>
                          <a:pt x="85" y="604"/>
                        </a:lnTo>
                        <a:lnTo>
                          <a:pt x="76" y="592"/>
                        </a:lnTo>
                        <a:lnTo>
                          <a:pt x="67" y="578"/>
                        </a:lnTo>
                        <a:lnTo>
                          <a:pt x="61" y="568"/>
                        </a:lnTo>
                        <a:lnTo>
                          <a:pt x="55" y="560"/>
                        </a:lnTo>
                        <a:lnTo>
                          <a:pt x="49" y="550"/>
                        </a:lnTo>
                        <a:lnTo>
                          <a:pt x="45" y="543"/>
                        </a:lnTo>
                        <a:lnTo>
                          <a:pt x="41" y="529"/>
                        </a:lnTo>
                        <a:lnTo>
                          <a:pt x="38" y="511"/>
                        </a:lnTo>
                        <a:lnTo>
                          <a:pt x="36" y="492"/>
                        </a:lnTo>
                        <a:lnTo>
                          <a:pt x="36" y="477"/>
                        </a:lnTo>
                        <a:lnTo>
                          <a:pt x="38" y="467"/>
                        </a:lnTo>
                        <a:lnTo>
                          <a:pt x="41" y="454"/>
                        </a:lnTo>
                        <a:lnTo>
                          <a:pt x="43" y="442"/>
                        </a:lnTo>
                        <a:lnTo>
                          <a:pt x="42" y="432"/>
                        </a:lnTo>
                        <a:lnTo>
                          <a:pt x="39" y="423"/>
                        </a:lnTo>
                        <a:lnTo>
                          <a:pt x="34" y="415"/>
                        </a:lnTo>
                        <a:lnTo>
                          <a:pt x="28" y="410"/>
                        </a:lnTo>
                        <a:lnTo>
                          <a:pt x="20" y="403"/>
                        </a:lnTo>
                        <a:lnTo>
                          <a:pt x="11" y="397"/>
                        </a:lnTo>
                        <a:lnTo>
                          <a:pt x="3" y="390"/>
                        </a:lnTo>
                        <a:lnTo>
                          <a:pt x="0" y="380"/>
                        </a:lnTo>
                        <a:lnTo>
                          <a:pt x="0" y="368"/>
                        </a:lnTo>
                        <a:lnTo>
                          <a:pt x="1" y="359"/>
                        </a:lnTo>
                        <a:lnTo>
                          <a:pt x="8" y="349"/>
                        </a:lnTo>
                        <a:lnTo>
                          <a:pt x="18" y="340"/>
                        </a:lnTo>
                        <a:lnTo>
                          <a:pt x="26" y="333"/>
                        </a:lnTo>
                        <a:lnTo>
                          <a:pt x="34" y="324"/>
                        </a:lnTo>
                        <a:lnTo>
                          <a:pt x="42" y="314"/>
                        </a:lnTo>
                        <a:lnTo>
                          <a:pt x="46" y="305"/>
                        </a:lnTo>
                        <a:lnTo>
                          <a:pt x="49" y="294"/>
                        </a:lnTo>
                        <a:lnTo>
                          <a:pt x="49" y="281"/>
                        </a:lnTo>
                        <a:lnTo>
                          <a:pt x="49" y="267"/>
                        </a:lnTo>
                        <a:lnTo>
                          <a:pt x="49" y="256"/>
                        </a:lnTo>
                        <a:lnTo>
                          <a:pt x="50" y="246"/>
                        </a:lnTo>
                        <a:lnTo>
                          <a:pt x="51" y="232"/>
                        </a:lnTo>
                        <a:lnTo>
                          <a:pt x="53" y="219"/>
                        </a:lnTo>
                        <a:lnTo>
                          <a:pt x="51" y="208"/>
                        </a:lnTo>
                        <a:lnTo>
                          <a:pt x="46" y="197"/>
                        </a:lnTo>
                        <a:lnTo>
                          <a:pt x="36" y="186"/>
                        </a:lnTo>
                        <a:lnTo>
                          <a:pt x="27" y="174"/>
                        </a:lnTo>
                        <a:lnTo>
                          <a:pt x="19" y="165"/>
                        </a:lnTo>
                        <a:lnTo>
                          <a:pt x="16" y="159"/>
                        </a:lnTo>
                        <a:lnTo>
                          <a:pt x="11" y="151"/>
                        </a:lnTo>
                        <a:lnTo>
                          <a:pt x="7" y="145"/>
                        </a:lnTo>
                        <a:lnTo>
                          <a:pt x="5" y="138"/>
                        </a:lnTo>
                        <a:lnTo>
                          <a:pt x="11" y="128"/>
                        </a:lnTo>
                        <a:lnTo>
                          <a:pt x="22" y="120"/>
                        </a:lnTo>
                        <a:lnTo>
                          <a:pt x="34" y="112"/>
                        </a:lnTo>
                        <a:lnTo>
                          <a:pt x="47" y="104"/>
                        </a:lnTo>
                        <a:lnTo>
                          <a:pt x="57" y="99"/>
                        </a:lnTo>
                        <a:lnTo>
                          <a:pt x="67" y="93"/>
                        </a:lnTo>
                        <a:lnTo>
                          <a:pt x="78" y="88"/>
                        </a:lnTo>
                        <a:lnTo>
                          <a:pt x="90" y="81"/>
                        </a:lnTo>
                        <a:lnTo>
                          <a:pt x="101" y="79"/>
                        </a:lnTo>
                        <a:lnTo>
                          <a:pt x="120" y="75"/>
                        </a:lnTo>
                        <a:lnTo>
                          <a:pt x="143" y="71"/>
                        </a:lnTo>
                        <a:lnTo>
                          <a:pt x="166" y="69"/>
                        </a:lnTo>
                        <a:lnTo>
                          <a:pt x="185" y="68"/>
                        </a:lnTo>
                        <a:lnTo>
                          <a:pt x="200" y="68"/>
                        </a:lnTo>
                        <a:lnTo>
                          <a:pt x="216" y="68"/>
                        </a:lnTo>
                        <a:lnTo>
                          <a:pt x="233" y="68"/>
                        </a:lnTo>
                        <a:lnTo>
                          <a:pt x="247" y="66"/>
                        </a:lnTo>
                        <a:lnTo>
                          <a:pt x="260" y="61"/>
                        </a:lnTo>
                        <a:lnTo>
                          <a:pt x="276" y="52"/>
                        </a:lnTo>
                        <a:lnTo>
                          <a:pt x="291" y="41"/>
                        </a:lnTo>
                        <a:lnTo>
                          <a:pt x="303" y="33"/>
                        </a:lnTo>
                        <a:lnTo>
                          <a:pt x="318" y="26"/>
                        </a:lnTo>
                        <a:lnTo>
                          <a:pt x="334" y="17"/>
                        </a:lnTo>
                        <a:lnTo>
                          <a:pt x="352" y="9"/>
                        </a:lnTo>
                        <a:lnTo>
                          <a:pt x="367" y="3"/>
                        </a:lnTo>
                        <a:lnTo>
                          <a:pt x="380" y="2"/>
                        </a:lnTo>
                        <a:lnTo>
                          <a:pt x="396" y="0"/>
                        </a:lnTo>
                        <a:lnTo>
                          <a:pt x="412" y="0"/>
                        </a:lnTo>
                        <a:lnTo>
                          <a:pt x="425" y="0"/>
                        </a:lnTo>
                        <a:lnTo>
                          <a:pt x="438" y="5"/>
                        </a:lnTo>
                        <a:lnTo>
                          <a:pt x="453" y="10"/>
                        </a:lnTo>
                        <a:lnTo>
                          <a:pt x="469" y="17"/>
                        </a:lnTo>
                        <a:lnTo>
                          <a:pt x="484" y="23"/>
                        </a:lnTo>
                        <a:lnTo>
                          <a:pt x="496" y="29"/>
                        </a:lnTo>
                        <a:lnTo>
                          <a:pt x="512" y="36"/>
                        </a:lnTo>
                        <a:lnTo>
                          <a:pt x="531" y="45"/>
                        </a:lnTo>
                        <a:lnTo>
                          <a:pt x="551" y="53"/>
                        </a:lnTo>
                        <a:lnTo>
                          <a:pt x="566" y="62"/>
                        </a:lnTo>
                        <a:lnTo>
                          <a:pt x="581" y="72"/>
                        </a:lnTo>
                        <a:lnTo>
                          <a:pt x="597" y="84"/>
                        </a:lnTo>
                        <a:lnTo>
                          <a:pt x="615" y="97"/>
                        </a:lnTo>
                        <a:lnTo>
                          <a:pt x="631" y="111"/>
                        </a:lnTo>
                        <a:lnTo>
                          <a:pt x="644" y="119"/>
                        </a:lnTo>
                        <a:lnTo>
                          <a:pt x="660" y="126"/>
                        </a:lnTo>
                        <a:lnTo>
                          <a:pt x="679" y="132"/>
                        </a:lnTo>
                        <a:lnTo>
                          <a:pt x="698" y="139"/>
                        </a:lnTo>
                        <a:lnTo>
                          <a:pt x="714" y="143"/>
                        </a:lnTo>
                        <a:lnTo>
                          <a:pt x="729" y="147"/>
                        </a:lnTo>
                        <a:lnTo>
                          <a:pt x="748" y="150"/>
                        </a:lnTo>
                        <a:lnTo>
                          <a:pt x="768" y="154"/>
                        </a:lnTo>
                        <a:lnTo>
                          <a:pt x="783" y="157"/>
                        </a:lnTo>
                        <a:lnTo>
                          <a:pt x="797" y="161"/>
                        </a:lnTo>
                        <a:lnTo>
                          <a:pt x="814" y="165"/>
                        </a:lnTo>
                        <a:lnTo>
                          <a:pt x="830" y="170"/>
                        </a:lnTo>
                        <a:lnTo>
                          <a:pt x="842" y="176"/>
                        </a:lnTo>
                        <a:lnTo>
                          <a:pt x="854" y="186"/>
                        </a:lnTo>
                        <a:lnTo>
                          <a:pt x="868" y="201"/>
                        </a:lnTo>
                        <a:lnTo>
                          <a:pt x="881" y="216"/>
                        </a:lnTo>
                        <a:lnTo>
                          <a:pt x="892" y="228"/>
                        </a:lnTo>
                        <a:lnTo>
                          <a:pt x="903" y="238"/>
                        </a:lnTo>
                        <a:lnTo>
                          <a:pt x="915" y="248"/>
                        </a:lnTo>
                        <a:lnTo>
                          <a:pt x="929" y="260"/>
                        </a:lnTo>
                        <a:lnTo>
                          <a:pt x="943" y="270"/>
                        </a:lnTo>
                        <a:lnTo>
                          <a:pt x="954" y="277"/>
                        </a:lnTo>
                        <a:lnTo>
                          <a:pt x="966" y="281"/>
                        </a:lnTo>
                        <a:lnTo>
                          <a:pt x="980" y="283"/>
                        </a:lnTo>
                        <a:lnTo>
                          <a:pt x="995" y="285"/>
                        </a:lnTo>
                        <a:lnTo>
                          <a:pt x="1005" y="285"/>
                        </a:lnTo>
                        <a:lnTo>
                          <a:pt x="1016" y="281"/>
                        </a:lnTo>
                        <a:lnTo>
                          <a:pt x="1028" y="274"/>
                        </a:lnTo>
                        <a:lnTo>
                          <a:pt x="1038" y="267"/>
                        </a:lnTo>
                        <a:lnTo>
                          <a:pt x="1044" y="262"/>
                        </a:lnTo>
                        <a:lnTo>
                          <a:pt x="1051" y="255"/>
                        </a:lnTo>
                        <a:lnTo>
                          <a:pt x="1059" y="248"/>
                        </a:lnTo>
                        <a:lnTo>
                          <a:pt x="1066" y="246"/>
                        </a:lnTo>
                        <a:lnTo>
                          <a:pt x="1080" y="244"/>
                        </a:lnTo>
                        <a:lnTo>
                          <a:pt x="1094" y="247"/>
                        </a:lnTo>
                        <a:lnTo>
                          <a:pt x="1109" y="252"/>
                        </a:lnTo>
                        <a:lnTo>
                          <a:pt x="1121" y="256"/>
                        </a:lnTo>
                        <a:lnTo>
                          <a:pt x="1131" y="262"/>
                        </a:lnTo>
                        <a:lnTo>
                          <a:pt x="1142" y="270"/>
                        </a:lnTo>
                        <a:lnTo>
                          <a:pt x="1151" y="278"/>
                        </a:lnTo>
                        <a:lnTo>
                          <a:pt x="1159" y="285"/>
                        </a:lnTo>
                        <a:lnTo>
                          <a:pt x="1171" y="290"/>
                        </a:lnTo>
                        <a:lnTo>
                          <a:pt x="1183" y="297"/>
                        </a:lnTo>
                        <a:lnTo>
                          <a:pt x="1195" y="301"/>
                        </a:lnTo>
                        <a:lnTo>
                          <a:pt x="1206" y="302"/>
                        </a:lnTo>
                        <a:lnTo>
                          <a:pt x="1220" y="302"/>
                        </a:lnTo>
                        <a:lnTo>
                          <a:pt x="1229" y="302"/>
                        </a:lnTo>
                        <a:lnTo>
                          <a:pt x="1240" y="305"/>
                        </a:lnTo>
                        <a:lnTo>
                          <a:pt x="1253" y="309"/>
                        </a:lnTo>
                        <a:lnTo>
                          <a:pt x="1265" y="313"/>
                        </a:lnTo>
                        <a:lnTo>
                          <a:pt x="1276" y="314"/>
                        </a:lnTo>
                        <a:lnTo>
                          <a:pt x="1287" y="312"/>
                        </a:lnTo>
                        <a:lnTo>
                          <a:pt x="1299" y="306"/>
                        </a:lnTo>
                        <a:lnTo>
                          <a:pt x="1310" y="301"/>
                        </a:lnTo>
                        <a:lnTo>
                          <a:pt x="1322" y="296"/>
                        </a:lnTo>
                        <a:lnTo>
                          <a:pt x="1338" y="287"/>
                        </a:lnTo>
                        <a:lnTo>
                          <a:pt x="1352" y="279"/>
                        </a:lnTo>
                        <a:lnTo>
                          <a:pt x="1363" y="270"/>
                        </a:lnTo>
                        <a:lnTo>
                          <a:pt x="1367" y="262"/>
                        </a:lnTo>
                        <a:lnTo>
                          <a:pt x="1371" y="251"/>
                        </a:lnTo>
                        <a:lnTo>
                          <a:pt x="1373" y="240"/>
                        </a:lnTo>
                        <a:lnTo>
                          <a:pt x="1377" y="232"/>
                        </a:lnTo>
                        <a:lnTo>
                          <a:pt x="1385" y="225"/>
                        </a:lnTo>
                        <a:lnTo>
                          <a:pt x="1395" y="219"/>
                        </a:lnTo>
                        <a:lnTo>
                          <a:pt x="1403" y="213"/>
                        </a:lnTo>
                        <a:lnTo>
                          <a:pt x="1415" y="209"/>
                        </a:lnTo>
                        <a:lnTo>
                          <a:pt x="1430" y="207"/>
                        </a:lnTo>
                        <a:lnTo>
                          <a:pt x="1445" y="204"/>
                        </a:lnTo>
                        <a:lnTo>
                          <a:pt x="1458" y="203"/>
                        </a:lnTo>
                        <a:lnTo>
                          <a:pt x="1469" y="204"/>
                        </a:lnTo>
                        <a:lnTo>
                          <a:pt x="1482" y="208"/>
                        </a:lnTo>
                        <a:lnTo>
                          <a:pt x="1496" y="211"/>
                        </a:lnTo>
                        <a:lnTo>
                          <a:pt x="1507" y="213"/>
                        </a:lnTo>
                        <a:lnTo>
                          <a:pt x="1516" y="212"/>
                        </a:lnTo>
                        <a:lnTo>
                          <a:pt x="1527" y="212"/>
                        </a:lnTo>
                        <a:lnTo>
                          <a:pt x="1538" y="209"/>
                        </a:lnTo>
                        <a:lnTo>
                          <a:pt x="1546" y="205"/>
                        </a:lnTo>
                        <a:lnTo>
                          <a:pt x="1553" y="200"/>
                        </a:lnTo>
                        <a:lnTo>
                          <a:pt x="1558" y="190"/>
                        </a:lnTo>
                        <a:lnTo>
                          <a:pt x="1562" y="180"/>
                        </a:lnTo>
                        <a:lnTo>
                          <a:pt x="1565" y="172"/>
                        </a:lnTo>
                        <a:lnTo>
                          <a:pt x="1565" y="162"/>
                        </a:lnTo>
                        <a:lnTo>
                          <a:pt x="1563" y="150"/>
                        </a:lnTo>
                        <a:lnTo>
                          <a:pt x="1561" y="138"/>
                        </a:lnTo>
                        <a:lnTo>
                          <a:pt x="1559" y="127"/>
                        </a:lnTo>
                        <a:lnTo>
                          <a:pt x="1559" y="118"/>
                        </a:lnTo>
                        <a:lnTo>
                          <a:pt x="1558" y="107"/>
                        </a:lnTo>
                        <a:lnTo>
                          <a:pt x="1558" y="95"/>
                        </a:lnTo>
                        <a:lnTo>
                          <a:pt x="1559" y="85"/>
                        </a:lnTo>
                        <a:lnTo>
                          <a:pt x="1565" y="73"/>
                        </a:lnTo>
                        <a:lnTo>
                          <a:pt x="1573" y="58"/>
                        </a:lnTo>
                        <a:lnTo>
                          <a:pt x="1582" y="45"/>
                        </a:lnTo>
                        <a:lnTo>
                          <a:pt x="1593" y="38"/>
                        </a:lnTo>
                        <a:lnTo>
                          <a:pt x="1602" y="37"/>
                        </a:lnTo>
                        <a:lnTo>
                          <a:pt x="1615" y="40"/>
                        </a:lnTo>
                        <a:lnTo>
                          <a:pt x="1627" y="44"/>
                        </a:lnTo>
                        <a:lnTo>
                          <a:pt x="1636" y="48"/>
                        </a:lnTo>
                        <a:lnTo>
                          <a:pt x="1646" y="52"/>
                        </a:lnTo>
                        <a:lnTo>
                          <a:pt x="1656" y="58"/>
                        </a:lnTo>
                        <a:lnTo>
                          <a:pt x="1667" y="64"/>
                        </a:lnTo>
                        <a:lnTo>
                          <a:pt x="1677" y="71"/>
                        </a:lnTo>
                        <a:lnTo>
                          <a:pt x="1686" y="76"/>
                        </a:lnTo>
                        <a:lnTo>
                          <a:pt x="1695" y="84"/>
                        </a:lnTo>
                        <a:lnTo>
                          <a:pt x="1706" y="93"/>
                        </a:lnTo>
                        <a:lnTo>
                          <a:pt x="1714" y="100"/>
                        </a:lnTo>
                        <a:lnTo>
                          <a:pt x="1721" y="112"/>
                        </a:lnTo>
                        <a:lnTo>
                          <a:pt x="1729" y="128"/>
                        </a:lnTo>
                        <a:lnTo>
                          <a:pt x="1736" y="145"/>
                        </a:lnTo>
                        <a:lnTo>
                          <a:pt x="1744" y="157"/>
                        </a:lnTo>
                        <a:lnTo>
                          <a:pt x="1752" y="166"/>
                        </a:lnTo>
                        <a:lnTo>
                          <a:pt x="1763" y="178"/>
                        </a:lnTo>
                        <a:lnTo>
                          <a:pt x="1775" y="188"/>
                        </a:lnTo>
                        <a:lnTo>
                          <a:pt x="1784" y="194"/>
                        </a:lnTo>
                        <a:lnTo>
                          <a:pt x="1798" y="200"/>
                        </a:lnTo>
                        <a:lnTo>
                          <a:pt x="1815" y="205"/>
                        </a:lnTo>
                        <a:lnTo>
                          <a:pt x="1829" y="208"/>
                        </a:lnTo>
                        <a:lnTo>
                          <a:pt x="1838" y="207"/>
                        </a:lnTo>
                        <a:lnTo>
                          <a:pt x="1848" y="205"/>
                        </a:lnTo>
                        <a:lnTo>
                          <a:pt x="1857" y="205"/>
                        </a:lnTo>
                        <a:lnTo>
                          <a:pt x="1868" y="208"/>
                        </a:lnTo>
                        <a:lnTo>
                          <a:pt x="1881" y="212"/>
                        </a:lnTo>
                        <a:lnTo>
                          <a:pt x="1892" y="217"/>
                        </a:lnTo>
                        <a:lnTo>
                          <a:pt x="1904" y="224"/>
                        </a:lnTo>
                        <a:lnTo>
                          <a:pt x="1916" y="234"/>
                        </a:lnTo>
                        <a:lnTo>
                          <a:pt x="1927" y="243"/>
                        </a:lnTo>
                        <a:lnTo>
                          <a:pt x="1934" y="251"/>
                        </a:lnTo>
                        <a:lnTo>
                          <a:pt x="1942" y="262"/>
                        </a:lnTo>
                        <a:lnTo>
                          <a:pt x="1949" y="270"/>
                        </a:lnTo>
                        <a:lnTo>
                          <a:pt x="1957" y="275"/>
                        </a:lnTo>
                        <a:lnTo>
                          <a:pt x="1966" y="281"/>
                        </a:lnTo>
                        <a:lnTo>
                          <a:pt x="1974" y="286"/>
                        </a:lnTo>
                        <a:lnTo>
                          <a:pt x="1981" y="294"/>
                        </a:lnTo>
                        <a:lnTo>
                          <a:pt x="1986" y="305"/>
                        </a:lnTo>
                        <a:lnTo>
                          <a:pt x="1993" y="316"/>
                        </a:lnTo>
                        <a:lnTo>
                          <a:pt x="2000" y="322"/>
                        </a:lnTo>
                        <a:lnTo>
                          <a:pt x="2005" y="325"/>
                        </a:lnTo>
                        <a:lnTo>
                          <a:pt x="2012" y="326"/>
                        </a:lnTo>
                        <a:lnTo>
                          <a:pt x="2019" y="326"/>
                        </a:lnTo>
                        <a:lnTo>
                          <a:pt x="2023" y="324"/>
                        </a:lnTo>
                        <a:lnTo>
                          <a:pt x="2026" y="318"/>
                        </a:lnTo>
                        <a:lnTo>
                          <a:pt x="2026" y="309"/>
                        </a:lnTo>
                        <a:lnTo>
                          <a:pt x="2024" y="302"/>
                        </a:lnTo>
                        <a:lnTo>
                          <a:pt x="2022" y="298"/>
                        </a:lnTo>
                        <a:lnTo>
                          <a:pt x="2019" y="294"/>
                        </a:lnTo>
                        <a:lnTo>
                          <a:pt x="2015" y="291"/>
                        </a:lnTo>
                        <a:lnTo>
                          <a:pt x="2011" y="287"/>
                        </a:lnTo>
                        <a:lnTo>
                          <a:pt x="2007" y="285"/>
                        </a:lnTo>
                        <a:lnTo>
                          <a:pt x="2003" y="281"/>
                        </a:lnTo>
                        <a:lnTo>
                          <a:pt x="1997" y="274"/>
                        </a:lnTo>
                        <a:lnTo>
                          <a:pt x="1992" y="266"/>
                        </a:lnTo>
                        <a:lnTo>
                          <a:pt x="1986" y="259"/>
                        </a:lnTo>
                        <a:lnTo>
                          <a:pt x="1985" y="250"/>
                        </a:lnTo>
                        <a:lnTo>
                          <a:pt x="1984" y="239"/>
                        </a:lnTo>
                        <a:lnTo>
                          <a:pt x="1985" y="231"/>
                        </a:lnTo>
                        <a:lnTo>
                          <a:pt x="1988" y="228"/>
                        </a:lnTo>
                        <a:lnTo>
                          <a:pt x="1991" y="225"/>
                        </a:lnTo>
                        <a:lnTo>
                          <a:pt x="1995" y="224"/>
                        </a:lnTo>
                        <a:lnTo>
                          <a:pt x="1997" y="223"/>
                        </a:lnTo>
                        <a:lnTo>
                          <a:pt x="2000" y="223"/>
                        </a:lnTo>
                        <a:lnTo>
                          <a:pt x="2004" y="224"/>
                        </a:lnTo>
                        <a:lnTo>
                          <a:pt x="2007" y="227"/>
                        </a:lnTo>
                        <a:lnTo>
                          <a:pt x="2008" y="231"/>
                        </a:lnTo>
                        <a:lnTo>
                          <a:pt x="2011" y="235"/>
                        </a:lnTo>
                        <a:lnTo>
                          <a:pt x="2013" y="238"/>
                        </a:lnTo>
                        <a:lnTo>
                          <a:pt x="2015" y="240"/>
                        </a:lnTo>
                        <a:lnTo>
                          <a:pt x="2022" y="250"/>
                        </a:lnTo>
                        <a:lnTo>
                          <a:pt x="2028" y="259"/>
                        </a:lnTo>
                        <a:lnTo>
                          <a:pt x="2035" y="267"/>
                        </a:lnTo>
                        <a:lnTo>
                          <a:pt x="2044" y="270"/>
                        </a:lnTo>
                        <a:lnTo>
                          <a:pt x="2057" y="273"/>
                        </a:lnTo>
                        <a:lnTo>
                          <a:pt x="2069" y="275"/>
                        </a:lnTo>
                        <a:lnTo>
                          <a:pt x="2078" y="277"/>
                        </a:lnTo>
                        <a:lnTo>
                          <a:pt x="2088" y="278"/>
                        </a:lnTo>
                        <a:lnTo>
                          <a:pt x="2100" y="281"/>
                        </a:lnTo>
                        <a:lnTo>
                          <a:pt x="2109" y="281"/>
                        </a:lnTo>
                        <a:lnTo>
                          <a:pt x="2113" y="279"/>
                        </a:lnTo>
                        <a:lnTo>
                          <a:pt x="2119" y="277"/>
                        </a:lnTo>
                        <a:lnTo>
                          <a:pt x="2124" y="274"/>
                        </a:lnTo>
                        <a:lnTo>
                          <a:pt x="2128" y="270"/>
                        </a:lnTo>
                        <a:lnTo>
                          <a:pt x="2129" y="267"/>
                        </a:lnTo>
                        <a:lnTo>
                          <a:pt x="2131" y="263"/>
                        </a:lnTo>
                        <a:lnTo>
                          <a:pt x="2131" y="260"/>
                        </a:lnTo>
                        <a:lnTo>
                          <a:pt x="2131" y="256"/>
                        </a:lnTo>
                        <a:lnTo>
                          <a:pt x="2129" y="252"/>
                        </a:lnTo>
                        <a:lnTo>
                          <a:pt x="2127" y="250"/>
                        </a:lnTo>
                        <a:lnTo>
                          <a:pt x="2121" y="247"/>
                        </a:lnTo>
                        <a:lnTo>
                          <a:pt x="2113" y="246"/>
                        </a:lnTo>
                        <a:lnTo>
                          <a:pt x="2104" y="246"/>
                        </a:lnTo>
                        <a:lnTo>
                          <a:pt x="2094" y="246"/>
                        </a:lnTo>
                        <a:lnTo>
                          <a:pt x="2086" y="244"/>
                        </a:lnTo>
                        <a:lnTo>
                          <a:pt x="2083" y="242"/>
                        </a:lnTo>
                        <a:lnTo>
                          <a:pt x="2079" y="239"/>
                        </a:lnTo>
                        <a:lnTo>
                          <a:pt x="2074" y="236"/>
                        </a:lnTo>
                        <a:lnTo>
                          <a:pt x="2071" y="232"/>
                        </a:lnTo>
                        <a:lnTo>
                          <a:pt x="2067" y="229"/>
                        </a:lnTo>
                        <a:lnTo>
                          <a:pt x="2063" y="221"/>
                        </a:lnTo>
                        <a:lnTo>
                          <a:pt x="2059" y="213"/>
                        </a:lnTo>
                        <a:lnTo>
                          <a:pt x="2057" y="204"/>
                        </a:lnTo>
                        <a:lnTo>
                          <a:pt x="2057" y="196"/>
                        </a:lnTo>
                        <a:lnTo>
                          <a:pt x="2058" y="193"/>
                        </a:lnTo>
                        <a:lnTo>
                          <a:pt x="2061" y="190"/>
                        </a:lnTo>
                        <a:lnTo>
                          <a:pt x="2063" y="189"/>
                        </a:lnTo>
                        <a:lnTo>
                          <a:pt x="2066" y="188"/>
                        </a:lnTo>
                        <a:lnTo>
                          <a:pt x="2069" y="188"/>
                        </a:lnTo>
                        <a:lnTo>
                          <a:pt x="2073" y="189"/>
                        </a:lnTo>
                        <a:lnTo>
                          <a:pt x="2075" y="192"/>
                        </a:lnTo>
                        <a:lnTo>
                          <a:pt x="2078" y="193"/>
                        </a:lnTo>
                        <a:lnTo>
                          <a:pt x="2082" y="196"/>
                        </a:lnTo>
                        <a:lnTo>
                          <a:pt x="2083" y="197"/>
                        </a:lnTo>
                        <a:lnTo>
                          <a:pt x="2092" y="200"/>
                        </a:lnTo>
                        <a:lnTo>
                          <a:pt x="2101" y="205"/>
                        </a:lnTo>
                        <a:lnTo>
                          <a:pt x="2110" y="208"/>
                        </a:lnTo>
                        <a:lnTo>
                          <a:pt x="2119" y="209"/>
                        </a:lnTo>
                        <a:lnTo>
                          <a:pt x="2121" y="208"/>
                        </a:lnTo>
                        <a:lnTo>
                          <a:pt x="2127" y="207"/>
                        </a:lnTo>
                        <a:lnTo>
                          <a:pt x="2131" y="204"/>
                        </a:lnTo>
                        <a:lnTo>
                          <a:pt x="2133" y="201"/>
                        </a:lnTo>
                        <a:lnTo>
                          <a:pt x="2137" y="200"/>
                        </a:lnTo>
                        <a:lnTo>
                          <a:pt x="2145" y="193"/>
                        </a:lnTo>
                        <a:lnTo>
                          <a:pt x="2154" y="185"/>
                        </a:lnTo>
                        <a:lnTo>
                          <a:pt x="2162" y="180"/>
                        </a:lnTo>
                        <a:lnTo>
                          <a:pt x="2170" y="180"/>
                        </a:lnTo>
                        <a:lnTo>
                          <a:pt x="2179" y="184"/>
                        </a:lnTo>
                        <a:lnTo>
                          <a:pt x="2186" y="186"/>
                        </a:lnTo>
                        <a:lnTo>
                          <a:pt x="2193" y="194"/>
                        </a:lnTo>
                        <a:lnTo>
                          <a:pt x="2198" y="204"/>
                        </a:lnTo>
                        <a:lnTo>
                          <a:pt x="2205" y="212"/>
                        </a:lnTo>
                        <a:lnTo>
                          <a:pt x="2214" y="217"/>
                        </a:lnTo>
                        <a:lnTo>
                          <a:pt x="2226" y="223"/>
                        </a:lnTo>
                        <a:lnTo>
                          <a:pt x="2238" y="228"/>
                        </a:lnTo>
                        <a:lnTo>
                          <a:pt x="2248" y="234"/>
                        </a:lnTo>
                        <a:lnTo>
                          <a:pt x="2255" y="242"/>
                        </a:lnTo>
                        <a:lnTo>
                          <a:pt x="2260" y="252"/>
                        </a:lnTo>
                        <a:lnTo>
                          <a:pt x="2265" y="262"/>
                        </a:lnTo>
                        <a:close/>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grpSp>
          </p:grpSp>
        </p:grpSp>
        <p:grpSp>
          <p:nvGrpSpPr>
            <p:cNvPr id="35" name="Flevoland">
              <a:extLst>
                <a:ext uri="{FF2B5EF4-FFF2-40B4-BE49-F238E27FC236}">
                  <a16:creationId xmlns:a16="http://schemas.microsoft.com/office/drawing/2014/main" id="{83829684-6F79-DE5C-BD34-077052AB48F7}"/>
                </a:ext>
              </a:extLst>
            </p:cNvPr>
            <p:cNvGrpSpPr/>
            <p:nvPr/>
          </p:nvGrpSpPr>
          <p:grpSpPr>
            <a:xfrm>
              <a:off x="5923687" y="2118309"/>
              <a:ext cx="1022809" cy="1121078"/>
              <a:chOff x="5923687" y="2118309"/>
              <a:chExt cx="1022809" cy="1121078"/>
            </a:xfrm>
            <a:grpFill/>
          </p:grpSpPr>
          <p:sp>
            <p:nvSpPr>
              <p:cNvPr id="51" name="Freeform 46">
                <a:extLst>
                  <a:ext uri="{FF2B5EF4-FFF2-40B4-BE49-F238E27FC236}">
                    <a16:creationId xmlns:a16="http://schemas.microsoft.com/office/drawing/2014/main" id="{F2DA7690-D92A-C392-A60B-DC1FE7EFE930}"/>
                  </a:ext>
                </a:extLst>
              </p:cNvPr>
              <p:cNvSpPr>
                <a:spLocks/>
              </p:cNvSpPr>
              <p:nvPr/>
            </p:nvSpPr>
            <p:spPr bwMode="auto">
              <a:xfrm>
                <a:off x="5923687" y="2562588"/>
                <a:ext cx="856724" cy="676799"/>
              </a:xfrm>
              <a:custGeom>
                <a:avLst/>
                <a:gdLst>
                  <a:gd name="T0" fmla="*/ 1848 w 1857"/>
                  <a:gd name="T1" fmla="*/ 337 h 1467"/>
                  <a:gd name="T2" fmla="*/ 1844 w 1857"/>
                  <a:gd name="T3" fmla="*/ 442 h 1467"/>
                  <a:gd name="T4" fmla="*/ 1804 w 1857"/>
                  <a:gd name="T5" fmla="*/ 565 h 1467"/>
                  <a:gd name="T6" fmla="*/ 1733 w 1857"/>
                  <a:gd name="T7" fmla="*/ 689 h 1467"/>
                  <a:gd name="T8" fmla="*/ 1678 w 1857"/>
                  <a:gd name="T9" fmla="*/ 759 h 1467"/>
                  <a:gd name="T10" fmla="*/ 1599 w 1857"/>
                  <a:gd name="T11" fmla="*/ 803 h 1467"/>
                  <a:gd name="T12" fmla="*/ 1492 w 1857"/>
                  <a:gd name="T13" fmla="*/ 824 h 1467"/>
                  <a:gd name="T14" fmla="*/ 1387 w 1857"/>
                  <a:gd name="T15" fmla="*/ 876 h 1467"/>
                  <a:gd name="T16" fmla="*/ 1312 w 1857"/>
                  <a:gd name="T17" fmla="*/ 933 h 1467"/>
                  <a:gd name="T18" fmla="*/ 1287 w 1857"/>
                  <a:gd name="T19" fmla="*/ 995 h 1467"/>
                  <a:gd name="T20" fmla="*/ 1251 w 1857"/>
                  <a:gd name="T21" fmla="*/ 1031 h 1467"/>
                  <a:gd name="T22" fmla="*/ 1170 w 1857"/>
                  <a:gd name="T23" fmla="*/ 1035 h 1467"/>
                  <a:gd name="T24" fmla="*/ 1108 w 1857"/>
                  <a:gd name="T25" fmla="*/ 1070 h 1467"/>
                  <a:gd name="T26" fmla="*/ 1096 w 1857"/>
                  <a:gd name="T27" fmla="*/ 1137 h 1467"/>
                  <a:gd name="T28" fmla="*/ 1104 w 1857"/>
                  <a:gd name="T29" fmla="*/ 1237 h 1467"/>
                  <a:gd name="T30" fmla="*/ 1062 w 1857"/>
                  <a:gd name="T31" fmla="*/ 1338 h 1467"/>
                  <a:gd name="T32" fmla="*/ 980 w 1857"/>
                  <a:gd name="T33" fmla="*/ 1415 h 1467"/>
                  <a:gd name="T34" fmla="*/ 866 w 1857"/>
                  <a:gd name="T35" fmla="*/ 1463 h 1467"/>
                  <a:gd name="T36" fmla="*/ 760 w 1857"/>
                  <a:gd name="T37" fmla="*/ 1458 h 1467"/>
                  <a:gd name="T38" fmla="*/ 672 w 1857"/>
                  <a:gd name="T39" fmla="*/ 1384 h 1467"/>
                  <a:gd name="T40" fmla="*/ 585 w 1857"/>
                  <a:gd name="T41" fmla="*/ 1311 h 1467"/>
                  <a:gd name="T42" fmla="*/ 487 w 1857"/>
                  <a:gd name="T43" fmla="*/ 1260 h 1467"/>
                  <a:gd name="T44" fmla="*/ 394 w 1857"/>
                  <a:gd name="T45" fmla="*/ 1195 h 1467"/>
                  <a:gd name="T46" fmla="*/ 302 w 1857"/>
                  <a:gd name="T47" fmla="*/ 1156 h 1467"/>
                  <a:gd name="T48" fmla="*/ 220 w 1857"/>
                  <a:gd name="T49" fmla="*/ 1124 h 1467"/>
                  <a:gd name="T50" fmla="*/ 166 w 1857"/>
                  <a:gd name="T51" fmla="*/ 1150 h 1467"/>
                  <a:gd name="T52" fmla="*/ 114 w 1857"/>
                  <a:gd name="T53" fmla="*/ 1168 h 1467"/>
                  <a:gd name="T54" fmla="*/ 46 w 1857"/>
                  <a:gd name="T55" fmla="*/ 1151 h 1467"/>
                  <a:gd name="T56" fmla="*/ 26 w 1857"/>
                  <a:gd name="T57" fmla="*/ 1093 h 1467"/>
                  <a:gd name="T58" fmla="*/ 2 w 1857"/>
                  <a:gd name="T59" fmla="*/ 1023 h 1467"/>
                  <a:gd name="T60" fmla="*/ 25 w 1857"/>
                  <a:gd name="T61" fmla="*/ 970 h 1467"/>
                  <a:gd name="T62" fmla="*/ 87 w 1857"/>
                  <a:gd name="T63" fmla="*/ 921 h 1467"/>
                  <a:gd name="T64" fmla="*/ 131 w 1857"/>
                  <a:gd name="T65" fmla="*/ 872 h 1467"/>
                  <a:gd name="T66" fmla="*/ 213 w 1857"/>
                  <a:gd name="T67" fmla="*/ 841 h 1467"/>
                  <a:gd name="T68" fmla="*/ 298 w 1857"/>
                  <a:gd name="T69" fmla="*/ 786 h 1467"/>
                  <a:gd name="T70" fmla="*/ 382 w 1857"/>
                  <a:gd name="T71" fmla="*/ 718 h 1467"/>
                  <a:gd name="T72" fmla="*/ 452 w 1857"/>
                  <a:gd name="T73" fmla="*/ 652 h 1467"/>
                  <a:gd name="T74" fmla="*/ 526 w 1857"/>
                  <a:gd name="T75" fmla="*/ 588 h 1467"/>
                  <a:gd name="T76" fmla="*/ 623 w 1857"/>
                  <a:gd name="T77" fmla="*/ 526 h 1467"/>
                  <a:gd name="T78" fmla="*/ 731 w 1857"/>
                  <a:gd name="T79" fmla="*/ 476 h 1467"/>
                  <a:gd name="T80" fmla="*/ 820 w 1857"/>
                  <a:gd name="T81" fmla="*/ 406 h 1467"/>
                  <a:gd name="T82" fmla="*/ 864 w 1857"/>
                  <a:gd name="T83" fmla="*/ 298 h 1467"/>
                  <a:gd name="T84" fmla="*/ 875 w 1857"/>
                  <a:gd name="T85" fmla="*/ 217 h 1467"/>
                  <a:gd name="T86" fmla="*/ 949 w 1857"/>
                  <a:gd name="T87" fmla="*/ 200 h 1467"/>
                  <a:gd name="T88" fmla="*/ 1025 w 1857"/>
                  <a:gd name="T89" fmla="*/ 201 h 1467"/>
                  <a:gd name="T90" fmla="*/ 1069 w 1857"/>
                  <a:gd name="T91" fmla="*/ 138 h 1467"/>
                  <a:gd name="T92" fmla="*/ 1131 w 1857"/>
                  <a:gd name="T93" fmla="*/ 72 h 1467"/>
                  <a:gd name="T94" fmla="*/ 1240 w 1857"/>
                  <a:gd name="T95" fmla="*/ 22 h 1467"/>
                  <a:gd name="T96" fmla="*/ 1332 w 1857"/>
                  <a:gd name="T97" fmla="*/ 2 h 1467"/>
                  <a:gd name="T98" fmla="*/ 1399 w 1857"/>
                  <a:gd name="T99" fmla="*/ 46 h 1467"/>
                  <a:gd name="T100" fmla="*/ 1511 w 1857"/>
                  <a:gd name="T101" fmla="*/ 73 h 1467"/>
                  <a:gd name="T102" fmla="*/ 1634 w 1857"/>
                  <a:gd name="T103" fmla="*/ 114 h 1467"/>
                  <a:gd name="T104" fmla="*/ 1744 w 1857"/>
                  <a:gd name="T105" fmla="*/ 149 h 1467"/>
                  <a:gd name="T106" fmla="*/ 1830 w 1857"/>
                  <a:gd name="T107" fmla="*/ 215 h 1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57" h="1467">
                    <a:moveTo>
                      <a:pt x="1857" y="273"/>
                    </a:moveTo>
                    <a:lnTo>
                      <a:pt x="1856" y="283"/>
                    </a:lnTo>
                    <a:lnTo>
                      <a:pt x="1855" y="298"/>
                    </a:lnTo>
                    <a:lnTo>
                      <a:pt x="1852" y="312"/>
                    </a:lnTo>
                    <a:lnTo>
                      <a:pt x="1849" y="326"/>
                    </a:lnTo>
                    <a:lnTo>
                      <a:pt x="1848" y="337"/>
                    </a:lnTo>
                    <a:lnTo>
                      <a:pt x="1848" y="352"/>
                    </a:lnTo>
                    <a:lnTo>
                      <a:pt x="1849" y="371"/>
                    </a:lnTo>
                    <a:lnTo>
                      <a:pt x="1851" y="388"/>
                    </a:lnTo>
                    <a:lnTo>
                      <a:pt x="1852" y="403"/>
                    </a:lnTo>
                    <a:lnTo>
                      <a:pt x="1848" y="421"/>
                    </a:lnTo>
                    <a:lnTo>
                      <a:pt x="1844" y="442"/>
                    </a:lnTo>
                    <a:lnTo>
                      <a:pt x="1837" y="465"/>
                    </a:lnTo>
                    <a:lnTo>
                      <a:pt x="1832" y="485"/>
                    </a:lnTo>
                    <a:lnTo>
                      <a:pt x="1826" y="503"/>
                    </a:lnTo>
                    <a:lnTo>
                      <a:pt x="1820" y="520"/>
                    </a:lnTo>
                    <a:lnTo>
                      <a:pt x="1812" y="542"/>
                    </a:lnTo>
                    <a:lnTo>
                      <a:pt x="1804" y="565"/>
                    </a:lnTo>
                    <a:lnTo>
                      <a:pt x="1794" y="585"/>
                    </a:lnTo>
                    <a:lnTo>
                      <a:pt x="1787" y="603"/>
                    </a:lnTo>
                    <a:lnTo>
                      <a:pt x="1777" y="621"/>
                    </a:lnTo>
                    <a:lnTo>
                      <a:pt x="1763" y="643"/>
                    </a:lnTo>
                    <a:lnTo>
                      <a:pt x="1747" y="667"/>
                    </a:lnTo>
                    <a:lnTo>
                      <a:pt x="1733" y="689"/>
                    </a:lnTo>
                    <a:lnTo>
                      <a:pt x="1721" y="706"/>
                    </a:lnTo>
                    <a:lnTo>
                      <a:pt x="1713" y="716"/>
                    </a:lnTo>
                    <a:lnTo>
                      <a:pt x="1705" y="728"/>
                    </a:lnTo>
                    <a:lnTo>
                      <a:pt x="1696" y="740"/>
                    </a:lnTo>
                    <a:lnTo>
                      <a:pt x="1689" y="749"/>
                    </a:lnTo>
                    <a:lnTo>
                      <a:pt x="1678" y="759"/>
                    </a:lnTo>
                    <a:lnTo>
                      <a:pt x="1667" y="771"/>
                    </a:lnTo>
                    <a:lnTo>
                      <a:pt x="1654" y="782"/>
                    </a:lnTo>
                    <a:lnTo>
                      <a:pt x="1640" y="791"/>
                    </a:lnTo>
                    <a:lnTo>
                      <a:pt x="1630" y="798"/>
                    </a:lnTo>
                    <a:lnTo>
                      <a:pt x="1615" y="802"/>
                    </a:lnTo>
                    <a:lnTo>
                      <a:pt x="1599" y="803"/>
                    </a:lnTo>
                    <a:lnTo>
                      <a:pt x="1581" y="803"/>
                    </a:lnTo>
                    <a:lnTo>
                      <a:pt x="1564" y="805"/>
                    </a:lnTo>
                    <a:lnTo>
                      <a:pt x="1550" y="806"/>
                    </a:lnTo>
                    <a:lnTo>
                      <a:pt x="1533" y="810"/>
                    </a:lnTo>
                    <a:lnTo>
                      <a:pt x="1514" y="817"/>
                    </a:lnTo>
                    <a:lnTo>
                      <a:pt x="1492" y="824"/>
                    </a:lnTo>
                    <a:lnTo>
                      <a:pt x="1473" y="830"/>
                    </a:lnTo>
                    <a:lnTo>
                      <a:pt x="1459" y="837"/>
                    </a:lnTo>
                    <a:lnTo>
                      <a:pt x="1442" y="845"/>
                    </a:lnTo>
                    <a:lnTo>
                      <a:pt x="1425" y="855"/>
                    </a:lnTo>
                    <a:lnTo>
                      <a:pt x="1405" y="865"/>
                    </a:lnTo>
                    <a:lnTo>
                      <a:pt x="1387" y="876"/>
                    </a:lnTo>
                    <a:lnTo>
                      <a:pt x="1374" y="886"/>
                    </a:lnTo>
                    <a:lnTo>
                      <a:pt x="1360" y="894"/>
                    </a:lnTo>
                    <a:lnTo>
                      <a:pt x="1345" y="904"/>
                    </a:lnTo>
                    <a:lnTo>
                      <a:pt x="1331" y="915"/>
                    </a:lnTo>
                    <a:lnTo>
                      <a:pt x="1320" y="925"/>
                    </a:lnTo>
                    <a:lnTo>
                      <a:pt x="1312" y="933"/>
                    </a:lnTo>
                    <a:lnTo>
                      <a:pt x="1302" y="943"/>
                    </a:lnTo>
                    <a:lnTo>
                      <a:pt x="1294" y="954"/>
                    </a:lnTo>
                    <a:lnTo>
                      <a:pt x="1290" y="964"/>
                    </a:lnTo>
                    <a:lnTo>
                      <a:pt x="1287" y="972"/>
                    </a:lnTo>
                    <a:lnTo>
                      <a:pt x="1287" y="983"/>
                    </a:lnTo>
                    <a:lnTo>
                      <a:pt x="1287" y="995"/>
                    </a:lnTo>
                    <a:lnTo>
                      <a:pt x="1286" y="1005"/>
                    </a:lnTo>
                    <a:lnTo>
                      <a:pt x="1285" y="1013"/>
                    </a:lnTo>
                    <a:lnTo>
                      <a:pt x="1278" y="1019"/>
                    </a:lnTo>
                    <a:lnTo>
                      <a:pt x="1270" y="1024"/>
                    </a:lnTo>
                    <a:lnTo>
                      <a:pt x="1263" y="1028"/>
                    </a:lnTo>
                    <a:lnTo>
                      <a:pt x="1251" y="1031"/>
                    </a:lnTo>
                    <a:lnTo>
                      <a:pt x="1238" y="1034"/>
                    </a:lnTo>
                    <a:lnTo>
                      <a:pt x="1223" y="1035"/>
                    </a:lnTo>
                    <a:lnTo>
                      <a:pt x="1212" y="1036"/>
                    </a:lnTo>
                    <a:lnTo>
                      <a:pt x="1200" y="1036"/>
                    </a:lnTo>
                    <a:lnTo>
                      <a:pt x="1185" y="1036"/>
                    </a:lnTo>
                    <a:lnTo>
                      <a:pt x="1170" y="1035"/>
                    </a:lnTo>
                    <a:lnTo>
                      <a:pt x="1155" y="1035"/>
                    </a:lnTo>
                    <a:lnTo>
                      <a:pt x="1145" y="1038"/>
                    </a:lnTo>
                    <a:lnTo>
                      <a:pt x="1134" y="1043"/>
                    </a:lnTo>
                    <a:lnTo>
                      <a:pt x="1124" y="1051"/>
                    </a:lnTo>
                    <a:lnTo>
                      <a:pt x="1115" y="1062"/>
                    </a:lnTo>
                    <a:lnTo>
                      <a:pt x="1108" y="1070"/>
                    </a:lnTo>
                    <a:lnTo>
                      <a:pt x="1103" y="1080"/>
                    </a:lnTo>
                    <a:lnTo>
                      <a:pt x="1097" y="1090"/>
                    </a:lnTo>
                    <a:lnTo>
                      <a:pt x="1093" y="1102"/>
                    </a:lnTo>
                    <a:lnTo>
                      <a:pt x="1092" y="1113"/>
                    </a:lnTo>
                    <a:lnTo>
                      <a:pt x="1092" y="1124"/>
                    </a:lnTo>
                    <a:lnTo>
                      <a:pt x="1096" y="1137"/>
                    </a:lnTo>
                    <a:lnTo>
                      <a:pt x="1100" y="1151"/>
                    </a:lnTo>
                    <a:lnTo>
                      <a:pt x="1103" y="1162"/>
                    </a:lnTo>
                    <a:lnTo>
                      <a:pt x="1104" y="1179"/>
                    </a:lnTo>
                    <a:lnTo>
                      <a:pt x="1104" y="1199"/>
                    </a:lnTo>
                    <a:lnTo>
                      <a:pt x="1104" y="1220"/>
                    </a:lnTo>
                    <a:lnTo>
                      <a:pt x="1104" y="1237"/>
                    </a:lnTo>
                    <a:lnTo>
                      <a:pt x="1100" y="1253"/>
                    </a:lnTo>
                    <a:lnTo>
                      <a:pt x="1096" y="1271"/>
                    </a:lnTo>
                    <a:lnTo>
                      <a:pt x="1089" y="1290"/>
                    </a:lnTo>
                    <a:lnTo>
                      <a:pt x="1084" y="1304"/>
                    </a:lnTo>
                    <a:lnTo>
                      <a:pt x="1074" y="1321"/>
                    </a:lnTo>
                    <a:lnTo>
                      <a:pt x="1062" y="1338"/>
                    </a:lnTo>
                    <a:lnTo>
                      <a:pt x="1049" y="1357"/>
                    </a:lnTo>
                    <a:lnTo>
                      <a:pt x="1035" y="1373"/>
                    </a:lnTo>
                    <a:lnTo>
                      <a:pt x="1023" y="1387"/>
                    </a:lnTo>
                    <a:lnTo>
                      <a:pt x="1011" y="1396"/>
                    </a:lnTo>
                    <a:lnTo>
                      <a:pt x="996" y="1406"/>
                    </a:lnTo>
                    <a:lnTo>
                      <a:pt x="980" y="1415"/>
                    </a:lnTo>
                    <a:lnTo>
                      <a:pt x="968" y="1422"/>
                    </a:lnTo>
                    <a:lnTo>
                      <a:pt x="950" y="1430"/>
                    </a:lnTo>
                    <a:lnTo>
                      <a:pt x="929" y="1441"/>
                    </a:lnTo>
                    <a:lnTo>
                      <a:pt x="906" y="1450"/>
                    </a:lnTo>
                    <a:lnTo>
                      <a:pt x="883" y="1458"/>
                    </a:lnTo>
                    <a:lnTo>
                      <a:pt x="866" y="1463"/>
                    </a:lnTo>
                    <a:lnTo>
                      <a:pt x="849" y="1466"/>
                    </a:lnTo>
                    <a:lnTo>
                      <a:pt x="831" y="1466"/>
                    </a:lnTo>
                    <a:lnTo>
                      <a:pt x="810" y="1467"/>
                    </a:lnTo>
                    <a:lnTo>
                      <a:pt x="791" y="1466"/>
                    </a:lnTo>
                    <a:lnTo>
                      <a:pt x="777" y="1463"/>
                    </a:lnTo>
                    <a:lnTo>
                      <a:pt x="760" y="1458"/>
                    </a:lnTo>
                    <a:lnTo>
                      <a:pt x="743" y="1449"/>
                    </a:lnTo>
                    <a:lnTo>
                      <a:pt x="725" y="1439"/>
                    </a:lnTo>
                    <a:lnTo>
                      <a:pt x="712" y="1430"/>
                    </a:lnTo>
                    <a:lnTo>
                      <a:pt x="698" y="1418"/>
                    </a:lnTo>
                    <a:lnTo>
                      <a:pt x="685" y="1400"/>
                    </a:lnTo>
                    <a:lnTo>
                      <a:pt x="672" y="1384"/>
                    </a:lnTo>
                    <a:lnTo>
                      <a:pt x="661" y="1370"/>
                    </a:lnTo>
                    <a:lnTo>
                      <a:pt x="647" y="1360"/>
                    </a:lnTo>
                    <a:lnTo>
                      <a:pt x="632" y="1346"/>
                    </a:lnTo>
                    <a:lnTo>
                      <a:pt x="615" y="1333"/>
                    </a:lnTo>
                    <a:lnTo>
                      <a:pt x="599" y="1321"/>
                    </a:lnTo>
                    <a:lnTo>
                      <a:pt x="585" y="1311"/>
                    </a:lnTo>
                    <a:lnTo>
                      <a:pt x="569" y="1303"/>
                    </a:lnTo>
                    <a:lnTo>
                      <a:pt x="552" y="1295"/>
                    </a:lnTo>
                    <a:lnTo>
                      <a:pt x="533" y="1287"/>
                    </a:lnTo>
                    <a:lnTo>
                      <a:pt x="518" y="1279"/>
                    </a:lnTo>
                    <a:lnTo>
                      <a:pt x="503" y="1271"/>
                    </a:lnTo>
                    <a:lnTo>
                      <a:pt x="487" y="1260"/>
                    </a:lnTo>
                    <a:lnTo>
                      <a:pt x="469" y="1249"/>
                    </a:lnTo>
                    <a:lnTo>
                      <a:pt x="453" y="1238"/>
                    </a:lnTo>
                    <a:lnTo>
                      <a:pt x="440" y="1229"/>
                    </a:lnTo>
                    <a:lnTo>
                      <a:pt x="426" y="1220"/>
                    </a:lnTo>
                    <a:lnTo>
                      <a:pt x="410" y="1207"/>
                    </a:lnTo>
                    <a:lnTo>
                      <a:pt x="394" y="1195"/>
                    </a:lnTo>
                    <a:lnTo>
                      <a:pt x="380" y="1187"/>
                    </a:lnTo>
                    <a:lnTo>
                      <a:pt x="366" y="1181"/>
                    </a:lnTo>
                    <a:lnTo>
                      <a:pt x="347" y="1175"/>
                    </a:lnTo>
                    <a:lnTo>
                      <a:pt x="328" y="1168"/>
                    </a:lnTo>
                    <a:lnTo>
                      <a:pt x="313" y="1163"/>
                    </a:lnTo>
                    <a:lnTo>
                      <a:pt x="302" y="1156"/>
                    </a:lnTo>
                    <a:lnTo>
                      <a:pt x="290" y="1147"/>
                    </a:lnTo>
                    <a:lnTo>
                      <a:pt x="277" y="1137"/>
                    </a:lnTo>
                    <a:lnTo>
                      <a:pt x="265" y="1131"/>
                    </a:lnTo>
                    <a:lnTo>
                      <a:pt x="252" y="1128"/>
                    </a:lnTo>
                    <a:lnTo>
                      <a:pt x="236" y="1125"/>
                    </a:lnTo>
                    <a:lnTo>
                      <a:pt x="220" y="1124"/>
                    </a:lnTo>
                    <a:lnTo>
                      <a:pt x="207" y="1125"/>
                    </a:lnTo>
                    <a:lnTo>
                      <a:pt x="199" y="1129"/>
                    </a:lnTo>
                    <a:lnTo>
                      <a:pt x="188" y="1135"/>
                    </a:lnTo>
                    <a:lnTo>
                      <a:pt x="178" y="1141"/>
                    </a:lnTo>
                    <a:lnTo>
                      <a:pt x="169" y="1147"/>
                    </a:lnTo>
                    <a:lnTo>
                      <a:pt x="166" y="1150"/>
                    </a:lnTo>
                    <a:lnTo>
                      <a:pt x="162" y="1152"/>
                    </a:lnTo>
                    <a:lnTo>
                      <a:pt x="157" y="1155"/>
                    </a:lnTo>
                    <a:lnTo>
                      <a:pt x="153" y="1156"/>
                    </a:lnTo>
                    <a:lnTo>
                      <a:pt x="142" y="1162"/>
                    </a:lnTo>
                    <a:lnTo>
                      <a:pt x="127" y="1166"/>
                    </a:lnTo>
                    <a:lnTo>
                      <a:pt x="114" y="1168"/>
                    </a:lnTo>
                    <a:lnTo>
                      <a:pt x="103" y="1168"/>
                    </a:lnTo>
                    <a:lnTo>
                      <a:pt x="88" y="1168"/>
                    </a:lnTo>
                    <a:lnTo>
                      <a:pt x="73" y="1167"/>
                    </a:lnTo>
                    <a:lnTo>
                      <a:pt x="60" y="1163"/>
                    </a:lnTo>
                    <a:lnTo>
                      <a:pt x="49" y="1158"/>
                    </a:lnTo>
                    <a:lnTo>
                      <a:pt x="46" y="1151"/>
                    </a:lnTo>
                    <a:lnTo>
                      <a:pt x="45" y="1141"/>
                    </a:lnTo>
                    <a:lnTo>
                      <a:pt x="45" y="1132"/>
                    </a:lnTo>
                    <a:lnTo>
                      <a:pt x="45" y="1123"/>
                    </a:lnTo>
                    <a:lnTo>
                      <a:pt x="42" y="1115"/>
                    </a:lnTo>
                    <a:lnTo>
                      <a:pt x="35" y="1104"/>
                    </a:lnTo>
                    <a:lnTo>
                      <a:pt x="26" y="1093"/>
                    </a:lnTo>
                    <a:lnTo>
                      <a:pt x="18" y="1084"/>
                    </a:lnTo>
                    <a:lnTo>
                      <a:pt x="14" y="1073"/>
                    </a:lnTo>
                    <a:lnTo>
                      <a:pt x="9" y="1058"/>
                    </a:lnTo>
                    <a:lnTo>
                      <a:pt x="4" y="1044"/>
                    </a:lnTo>
                    <a:lnTo>
                      <a:pt x="2" y="1032"/>
                    </a:lnTo>
                    <a:lnTo>
                      <a:pt x="2" y="1023"/>
                    </a:lnTo>
                    <a:lnTo>
                      <a:pt x="0" y="1012"/>
                    </a:lnTo>
                    <a:lnTo>
                      <a:pt x="0" y="1001"/>
                    </a:lnTo>
                    <a:lnTo>
                      <a:pt x="2" y="993"/>
                    </a:lnTo>
                    <a:lnTo>
                      <a:pt x="7" y="985"/>
                    </a:lnTo>
                    <a:lnTo>
                      <a:pt x="15" y="977"/>
                    </a:lnTo>
                    <a:lnTo>
                      <a:pt x="25" y="970"/>
                    </a:lnTo>
                    <a:lnTo>
                      <a:pt x="31" y="964"/>
                    </a:lnTo>
                    <a:lnTo>
                      <a:pt x="42" y="954"/>
                    </a:lnTo>
                    <a:lnTo>
                      <a:pt x="56" y="943"/>
                    </a:lnTo>
                    <a:lnTo>
                      <a:pt x="65" y="935"/>
                    </a:lnTo>
                    <a:lnTo>
                      <a:pt x="75" y="929"/>
                    </a:lnTo>
                    <a:lnTo>
                      <a:pt x="87" y="921"/>
                    </a:lnTo>
                    <a:lnTo>
                      <a:pt x="97" y="912"/>
                    </a:lnTo>
                    <a:lnTo>
                      <a:pt x="106" y="904"/>
                    </a:lnTo>
                    <a:lnTo>
                      <a:pt x="111" y="896"/>
                    </a:lnTo>
                    <a:lnTo>
                      <a:pt x="115" y="886"/>
                    </a:lnTo>
                    <a:lnTo>
                      <a:pt x="119" y="877"/>
                    </a:lnTo>
                    <a:lnTo>
                      <a:pt x="131" y="872"/>
                    </a:lnTo>
                    <a:lnTo>
                      <a:pt x="147" y="869"/>
                    </a:lnTo>
                    <a:lnTo>
                      <a:pt x="165" y="868"/>
                    </a:lnTo>
                    <a:lnTo>
                      <a:pt x="181" y="865"/>
                    </a:lnTo>
                    <a:lnTo>
                      <a:pt x="193" y="861"/>
                    </a:lnTo>
                    <a:lnTo>
                      <a:pt x="204" y="853"/>
                    </a:lnTo>
                    <a:lnTo>
                      <a:pt x="213" y="841"/>
                    </a:lnTo>
                    <a:lnTo>
                      <a:pt x="224" y="829"/>
                    </a:lnTo>
                    <a:lnTo>
                      <a:pt x="232" y="820"/>
                    </a:lnTo>
                    <a:lnTo>
                      <a:pt x="247" y="811"/>
                    </a:lnTo>
                    <a:lnTo>
                      <a:pt x="266" y="802"/>
                    </a:lnTo>
                    <a:lnTo>
                      <a:pt x="283" y="794"/>
                    </a:lnTo>
                    <a:lnTo>
                      <a:pt x="298" y="786"/>
                    </a:lnTo>
                    <a:lnTo>
                      <a:pt x="314" y="778"/>
                    </a:lnTo>
                    <a:lnTo>
                      <a:pt x="332" y="768"/>
                    </a:lnTo>
                    <a:lnTo>
                      <a:pt x="349" y="758"/>
                    </a:lnTo>
                    <a:lnTo>
                      <a:pt x="363" y="747"/>
                    </a:lnTo>
                    <a:lnTo>
                      <a:pt x="371" y="735"/>
                    </a:lnTo>
                    <a:lnTo>
                      <a:pt x="382" y="718"/>
                    </a:lnTo>
                    <a:lnTo>
                      <a:pt x="391" y="702"/>
                    </a:lnTo>
                    <a:lnTo>
                      <a:pt x="401" y="690"/>
                    </a:lnTo>
                    <a:lnTo>
                      <a:pt x="411" y="681"/>
                    </a:lnTo>
                    <a:lnTo>
                      <a:pt x="425" y="671"/>
                    </a:lnTo>
                    <a:lnTo>
                      <a:pt x="440" y="661"/>
                    </a:lnTo>
                    <a:lnTo>
                      <a:pt x="452" y="652"/>
                    </a:lnTo>
                    <a:lnTo>
                      <a:pt x="463" y="643"/>
                    </a:lnTo>
                    <a:lnTo>
                      <a:pt x="476" y="632"/>
                    </a:lnTo>
                    <a:lnTo>
                      <a:pt x="490" y="620"/>
                    </a:lnTo>
                    <a:lnTo>
                      <a:pt x="503" y="608"/>
                    </a:lnTo>
                    <a:lnTo>
                      <a:pt x="515" y="599"/>
                    </a:lnTo>
                    <a:lnTo>
                      <a:pt x="526" y="588"/>
                    </a:lnTo>
                    <a:lnTo>
                      <a:pt x="541" y="574"/>
                    </a:lnTo>
                    <a:lnTo>
                      <a:pt x="554" y="562"/>
                    </a:lnTo>
                    <a:lnTo>
                      <a:pt x="568" y="553"/>
                    </a:lnTo>
                    <a:lnTo>
                      <a:pt x="583" y="545"/>
                    </a:lnTo>
                    <a:lnTo>
                      <a:pt x="603" y="535"/>
                    </a:lnTo>
                    <a:lnTo>
                      <a:pt x="623" y="526"/>
                    </a:lnTo>
                    <a:lnTo>
                      <a:pt x="641" y="519"/>
                    </a:lnTo>
                    <a:lnTo>
                      <a:pt x="655" y="512"/>
                    </a:lnTo>
                    <a:lnTo>
                      <a:pt x="676" y="503"/>
                    </a:lnTo>
                    <a:lnTo>
                      <a:pt x="696" y="494"/>
                    </a:lnTo>
                    <a:lnTo>
                      <a:pt x="715" y="484"/>
                    </a:lnTo>
                    <a:lnTo>
                      <a:pt x="731" y="476"/>
                    </a:lnTo>
                    <a:lnTo>
                      <a:pt x="746" y="467"/>
                    </a:lnTo>
                    <a:lnTo>
                      <a:pt x="763" y="454"/>
                    </a:lnTo>
                    <a:lnTo>
                      <a:pt x="781" y="442"/>
                    </a:lnTo>
                    <a:lnTo>
                      <a:pt x="798" y="429"/>
                    </a:lnTo>
                    <a:lnTo>
                      <a:pt x="812" y="417"/>
                    </a:lnTo>
                    <a:lnTo>
                      <a:pt x="820" y="406"/>
                    </a:lnTo>
                    <a:lnTo>
                      <a:pt x="831" y="392"/>
                    </a:lnTo>
                    <a:lnTo>
                      <a:pt x="840" y="378"/>
                    </a:lnTo>
                    <a:lnTo>
                      <a:pt x="847" y="366"/>
                    </a:lnTo>
                    <a:lnTo>
                      <a:pt x="852" y="347"/>
                    </a:lnTo>
                    <a:lnTo>
                      <a:pt x="859" y="322"/>
                    </a:lnTo>
                    <a:lnTo>
                      <a:pt x="864" y="298"/>
                    </a:lnTo>
                    <a:lnTo>
                      <a:pt x="868" y="278"/>
                    </a:lnTo>
                    <a:lnTo>
                      <a:pt x="868" y="267"/>
                    </a:lnTo>
                    <a:lnTo>
                      <a:pt x="868" y="254"/>
                    </a:lnTo>
                    <a:lnTo>
                      <a:pt x="870" y="240"/>
                    </a:lnTo>
                    <a:lnTo>
                      <a:pt x="871" y="227"/>
                    </a:lnTo>
                    <a:lnTo>
                      <a:pt x="875" y="217"/>
                    </a:lnTo>
                    <a:lnTo>
                      <a:pt x="883" y="209"/>
                    </a:lnTo>
                    <a:lnTo>
                      <a:pt x="894" y="203"/>
                    </a:lnTo>
                    <a:lnTo>
                      <a:pt x="906" y="198"/>
                    </a:lnTo>
                    <a:lnTo>
                      <a:pt x="918" y="197"/>
                    </a:lnTo>
                    <a:lnTo>
                      <a:pt x="933" y="198"/>
                    </a:lnTo>
                    <a:lnTo>
                      <a:pt x="949" y="200"/>
                    </a:lnTo>
                    <a:lnTo>
                      <a:pt x="963" y="201"/>
                    </a:lnTo>
                    <a:lnTo>
                      <a:pt x="973" y="203"/>
                    </a:lnTo>
                    <a:lnTo>
                      <a:pt x="987" y="204"/>
                    </a:lnTo>
                    <a:lnTo>
                      <a:pt x="1000" y="204"/>
                    </a:lnTo>
                    <a:lnTo>
                      <a:pt x="1014" y="204"/>
                    </a:lnTo>
                    <a:lnTo>
                      <a:pt x="1025" y="201"/>
                    </a:lnTo>
                    <a:lnTo>
                      <a:pt x="1033" y="193"/>
                    </a:lnTo>
                    <a:lnTo>
                      <a:pt x="1041" y="180"/>
                    </a:lnTo>
                    <a:lnTo>
                      <a:pt x="1049" y="169"/>
                    </a:lnTo>
                    <a:lnTo>
                      <a:pt x="1054" y="159"/>
                    </a:lnTo>
                    <a:lnTo>
                      <a:pt x="1061" y="149"/>
                    </a:lnTo>
                    <a:lnTo>
                      <a:pt x="1069" y="138"/>
                    </a:lnTo>
                    <a:lnTo>
                      <a:pt x="1076" y="130"/>
                    </a:lnTo>
                    <a:lnTo>
                      <a:pt x="1084" y="119"/>
                    </a:lnTo>
                    <a:lnTo>
                      <a:pt x="1095" y="106"/>
                    </a:lnTo>
                    <a:lnTo>
                      <a:pt x="1107" y="92"/>
                    </a:lnTo>
                    <a:lnTo>
                      <a:pt x="1119" y="81"/>
                    </a:lnTo>
                    <a:lnTo>
                      <a:pt x="1131" y="72"/>
                    </a:lnTo>
                    <a:lnTo>
                      <a:pt x="1147" y="62"/>
                    </a:lnTo>
                    <a:lnTo>
                      <a:pt x="1170" y="54"/>
                    </a:lnTo>
                    <a:lnTo>
                      <a:pt x="1192" y="46"/>
                    </a:lnTo>
                    <a:lnTo>
                      <a:pt x="1211" y="40"/>
                    </a:lnTo>
                    <a:lnTo>
                      <a:pt x="1224" y="31"/>
                    </a:lnTo>
                    <a:lnTo>
                      <a:pt x="1240" y="22"/>
                    </a:lnTo>
                    <a:lnTo>
                      <a:pt x="1258" y="14"/>
                    </a:lnTo>
                    <a:lnTo>
                      <a:pt x="1273" y="7"/>
                    </a:lnTo>
                    <a:lnTo>
                      <a:pt x="1285" y="4"/>
                    </a:lnTo>
                    <a:lnTo>
                      <a:pt x="1301" y="2"/>
                    </a:lnTo>
                    <a:lnTo>
                      <a:pt x="1318" y="0"/>
                    </a:lnTo>
                    <a:lnTo>
                      <a:pt x="1332" y="2"/>
                    </a:lnTo>
                    <a:lnTo>
                      <a:pt x="1341" y="7"/>
                    </a:lnTo>
                    <a:lnTo>
                      <a:pt x="1351" y="15"/>
                    </a:lnTo>
                    <a:lnTo>
                      <a:pt x="1360" y="22"/>
                    </a:lnTo>
                    <a:lnTo>
                      <a:pt x="1371" y="29"/>
                    </a:lnTo>
                    <a:lnTo>
                      <a:pt x="1384" y="38"/>
                    </a:lnTo>
                    <a:lnTo>
                      <a:pt x="1399" y="46"/>
                    </a:lnTo>
                    <a:lnTo>
                      <a:pt x="1411" y="52"/>
                    </a:lnTo>
                    <a:lnTo>
                      <a:pt x="1429" y="57"/>
                    </a:lnTo>
                    <a:lnTo>
                      <a:pt x="1452" y="61"/>
                    </a:lnTo>
                    <a:lnTo>
                      <a:pt x="1475" y="64"/>
                    </a:lnTo>
                    <a:lnTo>
                      <a:pt x="1495" y="68"/>
                    </a:lnTo>
                    <a:lnTo>
                      <a:pt x="1511" y="73"/>
                    </a:lnTo>
                    <a:lnTo>
                      <a:pt x="1531" y="80"/>
                    </a:lnTo>
                    <a:lnTo>
                      <a:pt x="1550" y="88"/>
                    </a:lnTo>
                    <a:lnTo>
                      <a:pt x="1568" y="93"/>
                    </a:lnTo>
                    <a:lnTo>
                      <a:pt x="1587" y="99"/>
                    </a:lnTo>
                    <a:lnTo>
                      <a:pt x="1609" y="107"/>
                    </a:lnTo>
                    <a:lnTo>
                      <a:pt x="1634" y="114"/>
                    </a:lnTo>
                    <a:lnTo>
                      <a:pt x="1654" y="119"/>
                    </a:lnTo>
                    <a:lnTo>
                      <a:pt x="1670" y="123"/>
                    </a:lnTo>
                    <a:lnTo>
                      <a:pt x="1689" y="128"/>
                    </a:lnTo>
                    <a:lnTo>
                      <a:pt x="1705" y="134"/>
                    </a:lnTo>
                    <a:lnTo>
                      <a:pt x="1723" y="141"/>
                    </a:lnTo>
                    <a:lnTo>
                      <a:pt x="1744" y="149"/>
                    </a:lnTo>
                    <a:lnTo>
                      <a:pt x="1766" y="158"/>
                    </a:lnTo>
                    <a:lnTo>
                      <a:pt x="1783" y="168"/>
                    </a:lnTo>
                    <a:lnTo>
                      <a:pt x="1794" y="177"/>
                    </a:lnTo>
                    <a:lnTo>
                      <a:pt x="1808" y="189"/>
                    </a:lnTo>
                    <a:lnTo>
                      <a:pt x="1820" y="203"/>
                    </a:lnTo>
                    <a:lnTo>
                      <a:pt x="1830" y="215"/>
                    </a:lnTo>
                    <a:lnTo>
                      <a:pt x="1837" y="227"/>
                    </a:lnTo>
                    <a:lnTo>
                      <a:pt x="1845" y="243"/>
                    </a:lnTo>
                    <a:lnTo>
                      <a:pt x="1853" y="259"/>
                    </a:lnTo>
                    <a:lnTo>
                      <a:pt x="1857" y="273"/>
                    </a:lnTo>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52" name="Freeform 48">
                <a:extLst>
                  <a:ext uri="{FF2B5EF4-FFF2-40B4-BE49-F238E27FC236}">
                    <a16:creationId xmlns:a16="http://schemas.microsoft.com/office/drawing/2014/main" id="{76983E4A-D310-7C1A-1072-3ACB1E187DE4}"/>
                  </a:ext>
                </a:extLst>
              </p:cNvPr>
              <p:cNvSpPr>
                <a:spLocks/>
              </p:cNvSpPr>
              <p:nvPr/>
            </p:nvSpPr>
            <p:spPr bwMode="auto">
              <a:xfrm>
                <a:off x="6485609" y="2118309"/>
                <a:ext cx="460887" cy="445663"/>
              </a:xfrm>
              <a:custGeom>
                <a:avLst/>
                <a:gdLst>
                  <a:gd name="T0" fmla="*/ 512 w 999"/>
                  <a:gd name="T1" fmla="*/ 163 h 968"/>
                  <a:gd name="T2" fmla="*/ 519 w 999"/>
                  <a:gd name="T3" fmla="*/ 172 h 968"/>
                  <a:gd name="T4" fmla="*/ 539 w 999"/>
                  <a:gd name="T5" fmla="*/ 207 h 968"/>
                  <a:gd name="T6" fmla="*/ 592 w 999"/>
                  <a:gd name="T7" fmla="*/ 235 h 968"/>
                  <a:gd name="T8" fmla="*/ 660 w 999"/>
                  <a:gd name="T9" fmla="*/ 257 h 968"/>
                  <a:gd name="T10" fmla="*/ 717 w 999"/>
                  <a:gd name="T11" fmla="*/ 287 h 968"/>
                  <a:gd name="T12" fmla="*/ 771 w 999"/>
                  <a:gd name="T13" fmla="*/ 312 h 968"/>
                  <a:gd name="T14" fmla="*/ 819 w 999"/>
                  <a:gd name="T15" fmla="*/ 370 h 968"/>
                  <a:gd name="T16" fmla="*/ 857 w 999"/>
                  <a:gd name="T17" fmla="*/ 435 h 968"/>
                  <a:gd name="T18" fmla="*/ 891 w 999"/>
                  <a:gd name="T19" fmla="*/ 501 h 968"/>
                  <a:gd name="T20" fmla="*/ 923 w 999"/>
                  <a:gd name="T21" fmla="*/ 571 h 968"/>
                  <a:gd name="T22" fmla="*/ 927 w 999"/>
                  <a:gd name="T23" fmla="*/ 625 h 968"/>
                  <a:gd name="T24" fmla="*/ 896 w 999"/>
                  <a:gd name="T25" fmla="*/ 660 h 968"/>
                  <a:gd name="T26" fmla="*/ 880 w 999"/>
                  <a:gd name="T27" fmla="*/ 669 h 968"/>
                  <a:gd name="T28" fmla="*/ 873 w 999"/>
                  <a:gd name="T29" fmla="*/ 700 h 968"/>
                  <a:gd name="T30" fmla="*/ 896 w 999"/>
                  <a:gd name="T31" fmla="*/ 724 h 968"/>
                  <a:gd name="T32" fmla="*/ 935 w 999"/>
                  <a:gd name="T33" fmla="*/ 731 h 968"/>
                  <a:gd name="T34" fmla="*/ 978 w 999"/>
                  <a:gd name="T35" fmla="*/ 753 h 968"/>
                  <a:gd name="T36" fmla="*/ 988 w 999"/>
                  <a:gd name="T37" fmla="*/ 781 h 968"/>
                  <a:gd name="T38" fmla="*/ 958 w 999"/>
                  <a:gd name="T39" fmla="*/ 828 h 968"/>
                  <a:gd name="T40" fmla="*/ 916 w 999"/>
                  <a:gd name="T41" fmla="*/ 866 h 968"/>
                  <a:gd name="T42" fmla="*/ 833 w 999"/>
                  <a:gd name="T43" fmla="*/ 885 h 968"/>
                  <a:gd name="T44" fmla="*/ 738 w 999"/>
                  <a:gd name="T45" fmla="*/ 890 h 968"/>
                  <a:gd name="T46" fmla="*/ 641 w 999"/>
                  <a:gd name="T47" fmla="*/ 910 h 968"/>
                  <a:gd name="T48" fmla="*/ 557 w 999"/>
                  <a:gd name="T49" fmla="*/ 932 h 968"/>
                  <a:gd name="T50" fmla="*/ 503 w 999"/>
                  <a:gd name="T51" fmla="*/ 953 h 968"/>
                  <a:gd name="T52" fmla="*/ 449 w 999"/>
                  <a:gd name="T53" fmla="*/ 968 h 968"/>
                  <a:gd name="T54" fmla="*/ 369 w 999"/>
                  <a:gd name="T55" fmla="*/ 965 h 968"/>
                  <a:gd name="T56" fmla="*/ 282 w 999"/>
                  <a:gd name="T57" fmla="*/ 963 h 968"/>
                  <a:gd name="T58" fmla="*/ 208 w 999"/>
                  <a:gd name="T59" fmla="*/ 952 h 968"/>
                  <a:gd name="T60" fmla="*/ 154 w 999"/>
                  <a:gd name="T61" fmla="*/ 913 h 968"/>
                  <a:gd name="T62" fmla="*/ 105 w 999"/>
                  <a:gd name="T63" fmla="*/ 868 h 968"/>
                  <a:gd name="T64" fmla="*/ 57 w 999"/>
                  <a:gd name="T65" fmla="*/ 816 h 968"/>
                  <a:gd name="T66" fmla="*/ 16 w 999"/>
                  <a:gd name="T67" fmla="*/ 774 h 968"/>
                  <a:gd name="T68" fmla="*/ 0 w 999"/>
                  <a:gd name="T69" fmla="*/ 699 h 968"/>
                  <a:gd name="T70" fmla="*/ 0 w 999"/>
                  <a:gd name="T71" fmla="*/ 603 h 968"/>
                  <a:gd name="T72" fmla="*/ 4 w 999"/>
                  <a:gd name="T73" fmla="*/ 497 h 968"/>
                  <a:gd name="T74" fmla="*/ 7 w 999"/>
                  <a:gd name="T75" fmla="*/ 386 h 968"/>
                  <a:gd name="T76" fmla="*/ 9 w 999"/>
                  <a:gd name="T77" fmla="*/ 315 h 968"/>
                  <a:gd name="T78" fmla="*/ 31 w 999"/>
                  <a:gd name="T79" fmla="*/ 260 h 968"/>
                  <a:gd name="T80" fmla="*/ 73 w 999"/>
                  <a:gd name="T81" fmla="*/ 226 h 968"/>
                  <a:gd name="T82" fmla="*/ 102 w 999"/>
                  <a:gd name="T83" fmla="*/ 176 h 968"/>
                  <a:gd name="T84" fmla="*/ 123 w 999"/>
                  <a:gd name="T85" fmla="*/ 121 h 968"/>
                  <a:gd name="T86" fmla="*/ 160 w 999"/>
                  <a:gd name="T87" fmla="*/ 62 h 968"/>
                  <a:gd name="T88" fmla="*/ 170 w 999"/>
                  <a:gd name="T89" fmla="*/ 51 h 968"/>
                  <a:gd name="T90" fmla="*/ 209 w 999"/>
                  <a:gd name="T91" fmla="*/ 44 h 968"/>
                  <a:gd name="T92" fmla="*/ 264 w 999"/>
                  <a:gd name="T93" fmla="*/ 40 h 968"/>
                  <a:gd name="T94" fmla="*/ 300 w 999"/>
                  <a:gd name="T95" fmla="*/ 33 h 968"/>
                  <a:gd name="T96" fmla="*/ 315 w 999"/>
                  <a:gd name="T97" fmla="*/ 8 h 968"/>
                  <a:gd name="T98" fmla="*/ 331 w 999"/>
                  <a:gd name="T99" fmla="*/ 8 h 968"/>
                  <a:gd name="T100" fmla="*/ 364 w 999"/>
                  <a:gd name="T101" fmla="*/ 0 h 968"/>
                  <a:gd name="T102" fmla="*/ 399 w 999"/>
                  <a:gd name="T103" fmla="*/ 14 h 968"/>
                  <a:gd name="T104" fmla="*/ 437 w 999"/>
                  <a:gd name="T105" fmla="*/ 39 h 968"/>
                  <a:gd name="T106" fmla="*/ 462 w 999"/>
                  <a:gd name="T107" fmla="*/ 86 h 968"/>
                  <a:gd name="T108" fmla="*/ 488 w 999"/>
                  <a:gd name="T109" fmla="*/ 137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99" h="968">
                    <a:moveTo>
                      <a:pt x="500" y="149"/>
                    </a:moveTo>
                    <a:lnTo>
                      <a:pt x="504" y="154"/>
                    </a:lnTo>
                    <a:lnTo>
                      <a:pt x="508" y="159"/>
                    </a:lnTo>
                    <a:lnTo>
                      <a:pt x="512" y="163"/>
                    </a:lnTo>
                    <a:lnTo>
                      <a:pt x="515" y="165"/>
                    </a:lnTo>
                    <a:lnTo>
                      <a:pt x="517" y="168"/>
                    </a:lnTo>
                    <a:lnTo>
                      <a:pt x="517" y="169"/>
                    </a:lnTo>
                    <a:lnTo>
                      <a:pt x="519" y="172"/>
                    </a:lnTo>
                    <a:lnTo>
                      <a:pt x="523" y="179"/>
                    </a:lnTo>
                    <a:lnTo>
                      <a:pt x="528" y="188"/>
                    </a:lnTo>
                    <a:lnTo>
                      <a:pt x="534" y="198"/>
                    </a:lnTo>
                    <a:lnTo>
                      <a:pt x="539" y="207"/>
                    </a:lnTo>
                    <a:lnTo>
                      <a:pt x="544" y="212"/>
                    </a:lnTo>
                    <a:lnTo>
                      <a:pt x="558" y="222"/>
                    </a:lnTo>
                    <a:lnTo>
                      <a:pt x="574" y="229"/>
                    </a:lnTo>
                    <a:lnTo>
                      <a:pt x="592" y="235"/>
                    </a:lnTo>
                    <a:lnTo>
                      <a:pt x="606" y="241"/>
                    </a:lnTo>
                    <a:lnTo>
                      <a:pt x="623" y="246"/>
                    </a:lnTo>
                    <a:lnTo>
                      <a:pt x="641" y="251"/>
                    </a:lnTo>
                    <a:lnTo>
                      <a:pt x="660" y="257"/>
                    </a:lnTo>
                    <a:lnTo>
                      <a:pt x="676" y="262"/>
                    </a:lnTo>
                    <a:lnTo>
                      <a:pt x="689" y="269"/>
                    </a:lnTo>
                    <a:lnTo>
                      <a:pt x="702" y="277"/>
                    </a:lnTo>
                    <a:lnTo>
                      <a:pt x="717" y="287"/>
                    </a:lnTo>
                    <a:lnTo>
                      <a:pt x="729" y="293"/>
                    </a:lnTo>
                    <a:lnTo>
                      <a:pt x="741" y="299"/>
                    </a:lnTo>
                    <a:lnTo>
                      <a:pt x="756" y="305"/>
                    </a:lnTo>
                    <a:lnTo>
                      <a:pt x="771" y="312"/>
                    </a:lnTo>
                    <a:lnTo>
                      <a:pt x="783" y="320"/>
                    </a:lnTo>
                    <a:lnTo>
                      <a:pt x="795" y="332"/>
                    </a:lnTo>
                    <a:lnTo>
                      <a:pt x="807" y="350"/>
                    </a:lnTo>
                    <a:lnTo>
                      <a:pt x="819" y="370"/>
                    </a:lnTo>
                    <a:lnTo>
                      <a:pt x="830" y="388"/>
                    </a:lnTo>
                    <a:lnTo>
                      <a:pt x="840" y="404"/>
                    </a:lnTo>
                    <a:lnTo>
                      <a:pt x="848" y="419"/>
                    </a:lnTo>
                    <a:lnTo>
                      <a:pt x="857" y="435"/>
                    </a:lnTo>
                    <a:lnTo>
                      <a:pt x="866" y="454"/>
                    </a:lnTo>
                    <a:lnTo>
                      <a:pt x="875" y="471"/>
                    </a:lnTo>
                    <a:lnTo>
                      <a:pt x="883" y="486"/>
                    </a:lnTo>
                    <a:lnTo>
                      <a:pt x="891" y="501"/>
                    </a:lnTo>
                    <a:lnTo>
                      <a:pt x="900" y="518"/>
                    </a:lnTo>
                    <a:lnTo>
                      <a:pt x="910" y="537"/>
                    </a:lnTo>
                    <a:lnTo>
                      <a:pt x="918" y="556"/>
                    </a:lnTo>
                    <a:lnTo>
                      <a:pt x="923" y="571"/>
                    </a:lnTo>
                    <a:lnTo>
                      <a:pt x="924" y="583"/>
                    </a:lnTo>
                    <a:lnTo>
                      <a:pt x="927" y="596"/>
                    </a:lnTo>
                    <a:lnTo>
                      <a:pt x="927" y="611"/>
                    </a:lnTo>
                    <a:lnTo>
                      <a:pt x="927" y="625"/>
                    </a:lnTo>
                    <a:lnTo>
                      <a:pt x="924" y="635"/>
                    </a:lnTo>
                    <a:lnTo>
                      <a:pt x="916" y="643"/>
                    </a:lnTo>
                    <a:lnTo>
                      <a:pt x="906" y="653"/>
                    </a:lnTo>
                    <a:lnTo>
                      <a:pt x="896" y="660"/>
                    </a:lnTo>
                    <a:lnTo>
                      <a:pt x="892" y="662"/>
                    </a:lnTo>
                    <a:lnTo>
                      <a:pt x="888" y="664"/>
                    </a:lnTo>
                    <a:lnTo>
                      <a:pt x="884" y="666"/>
                    </a:lnTo>
                    <a:lnTo>
                      <a:pt x="880" y="669"/>
                    </a:lnTo>
                    <a:lnTo>
                      <a:pt x="877" y="672"/>
                    </a:lnTo>
                    <a:lnTo>
                      <a:pt x="875" y="680"/>
                    </a:lnTo>
                    <a:lnTo>
                      <a:pt x="873" y="691"/>
                    </a:lnTo>
                    <a:lnTo>
                      <a:pt x="873" y="700"/>
                    </a:lnTo>
                    <a:lnTo>
                      <a:pt x="877" y="708"/>
                    </a:lnTo>
                    <a:lnTo>
                      <a:pt x="883" y="716"/>
                    </a:lnTo>
                    <a:lnTo>
                      <a:pt x="888" y="722"/>
                    </a:lnTo>
                    <a:lnTo>
                      <a:pt x="896" y="724"/>
                    </a:lnTo>
                    <a:lnTo>
                      <a:pt x="907" y="726"/>
                    </a:lnTo>
                    <a:lnTo>
                      <a:pt x="916" y="727"/>
                    </a:lnTo>
                    <a:lnTo>
                      <a:pt x="926" y="728"/>
                    </a:lnTo>
                    <a:lnTo>
                      <a:pt x="935" y="731"/>
                    </a:lnTo>
                    <a:lnTo>
                      <a:pt x="947" y="736"/>
                    </a:lnTo>
                    <a:lnTo>
                      <a:pt x="958" y="742"/>
                    </a:lnTo>
                    <a:lnTo>
                      <a:pt x="968" y="747"/>
                    </a:lnTo>
                    <a:lnTo>
                      <a:pt x="978" y="753"/>
                    </a:lnTo>
                    <a:lnTo>
                      <a:pt x="989" y="758"/>
                    </a:lnTo>
                    <a:lnTo>
                      <a:pt x="999" y="766"/>
                    </a:lnTo>
                    <a:lnTo>
                      <a:pt x="993" y="771"/>
                    </a:lnTo>
                    <a:lnTo>
                      <a:pt x="988" y="781"/>
                    </a:lnTo>
                    <a:lnTo>
                      <a:pt x="984" y="788"/>
                    </a:lnTo>
                    <a:lnTo>
                      <a:pt x="976" y="801"/>
                    </a:lnTo>
                    <a:lnTo>
                      <a:pt x="966" y="816"/>
                    </a:lnTo>
                    <a:lnTo>
                      <a:pt x="958" y="828"/>
                    </a:lnTo>
                    <a:lnTo>
                      <a:pt x="949" y="837"/>
                    </a:lnTo>
                    <a:lnTo>
                      <a:pt x="938" y="848"/>
                    </a:lnTo>
                    <a:lnTo>
                      <a:pt x="927" y="858"/>
                    </a:lnTo>
                    <a:lnTo>
                      <a:pt x="916" y="866"/>
                    </a:lnTo>
                    <a:lnTo>
                      <a:pt x="897" y="873"/>
                    </a:lnTo>
                    <a:lnTo>
                      <a:pt x="875" y="878"/>
                    </a:lnTo>
                    <a:lnTo>
                      <a:pt x="852" y="882"/>
                    </a:lnTo>
                    <a:lnTo>
                      <a:pt x="833" y="885"/>
                    </a:lnTo>
                    <a:lnTo>
                      <a:pt x="813" y="887"/>
                    </a:lnTo>
                    <a:lnTo>
                      <a:pt x="788" y="887"/>
                    </a:lnTo>
                    <a:lnTo>
                      <a:pt x="763" y="889"/>
                    </a:lnTo>
                    <a:lnTo>
                      <a:pt x="738" y="890"/>
                    </a:lnTo>
                    <a:lnTo>
                      <a:pt x="718" y="891"/>
                    </a:lnTo>
                    <a:lnTo>
                      <a:pt x="697" y="895"/>
                    </a:lnTo>
                    <a:lnTo>
                      <a:pt x="670" y="902"/>
                    </a:lnTo>
                    <a:lnTo>
                      <a:pt x="641" y="910"/>
                    </a:lnTo>
                    <a:lnTo>
                      <a:pt x="614" y="917"/>
                    </a:lnTo>
                    <a:lnTo>
                      <a:pt x="593" y="922"/>
                    </a:lnTo>
                    <a:lnTo>
                      <a:pt x="577" y="926"/>
                    </a:lnTo>
                    <a:lnTo>
                      <a:pt x="557" y="932"/>
                    </a:lnTo>
                    <a:lnTo>
                      <a:pt x="536" y="937"/>
                    </a:lnTo>
                    <a:lnTo>
                      <a:pt x="522" y="943"/>
                    </a:lnTo>
                    <a:lnTo>
                      <a:pt x="512" y="947"/>
                    </a:lnTo>
                    <a:lnTo>
                      <a:pt x="503" y="953"/>
                    </a:lnTo>
                    <a:lnTo>
                      <a:pt x="493" y="960"/>
                    </a:lnTo>
                    <a:lnTo>
                      <a:pt x="485" y="964"/>
                    </a:lnTo>
                    <a:lnTo>
                      <a:pt x="469" y="967"/>
                    </a:lnTo>
                    <a:lnTo>
                      <a:pt x="449" y="968"/>
                    </a:lnTo>
                    <a:lnTo>
                      <a:pt x="427" y="968"/>
                    </a:lnTo>
                    <a:lnTo>
                      <a:pt x="406" y="967"/>
                    </a:lnTo>
                    <a:lnTo>
                      <a:pt x="385" y="965"/>
                    </a:lnTo>
                    <a:lnTo>
                      <a:pt x="369" y="965"/>
                    </a:lnTo>
                    <a:lnTo>
                      <a:pt x="349" y="965"/>
                    </a:lnTo>
                    <a:lnTo>
                      <a:pt x="325" y="965"/>
                    </a:lnTo>
                    <a:lnTo>
                      <a:pt x="300" y="964"/>
                    </a:lnTo>
                    <a:lnTo>
                      <a:pt x="282" y="963"/>
                    </a:lnTo>
                    <a:lnTo>
                      <a:pt x="264" y="961"/>
                    </a:lnTo>
                    <a:lnTo>
                      <a:pt x="244" y="960"/>
                    </a:lnTo>
                    <a:lnTo>
                      <a:pt x="224" y="956"/>
                    </a:lnTo>
                    <a:lnTo>
                      <a:pt x="208" y="952"/>
                    </a:lnTo>
                    <a:lnTo>
                      <a:pt x="195" y="945"/>
                    </a:lnTo>
                    <a:lnTo>
                      <a:pt x="182" y="934"/>
                    </a:lnTo>
                    <a:lnTo>
                      <a:pt x="167" y="924"/>
                    </a:lnTo>
                    <a:lnTo>
                      <a:pt x="154" y="913"/>
                    </a:lnTo>
                    <a:lnTo>
                      <a:pt x="144" y="903"/>
                    </a:lnTo>
                    <a:lnTo>
                      <a:pt x="132" y="893"/>
                    </a:lnTo>
                    <a:lnTo>
                      <a:pt x="119" y="881"/>
                    </a:lnTo>
                    <a:lnTo>
                      <a:pt x="105" y="868"/>
                    </a:lnTo>
                    <a:lnTo>
                      <a:pt x="96" y="858"/>
                    </a:lnTo>
                    <a:lnTo>
                      <a:pt x="84" y="846"/>
                    </a:lnTo>
                    <a:lnTo>
                      <a:pt x="70" y="831"/>
                    </a:lnTo>
                    <a:lnTo>
                      <a:pt x="57" y="816"/>
                    </a:lnTo>
                    <a:lnTo>
                      <a:pt x="44" y="804"/>
                    </a:lnTo>
                    <a:lnTo>
                      <a:pt x="36" y="796"/>
                    </a:lnTo>
                    <a:lnTo>
                      <a:pt x="26" y="785"/>
                    </a:lnTo>
                    <a:lnTo>
                      <a:pt x="16" y="774"/>
                    </a:lnTo>
                    <a:lnTo>
                      <a:pt x="9" y="765"/>
                    </a:lnTo>
                    <a:lnTo>
                      <a:pt x="4" y="746"/>
                    </a:lnTo>
                    <a:lnTo>
                      <a:pt x="1" y="723"/>
                    </a:lnTo>
                    <a:lnTo>
                      <a:pt x="0" y="699"/>
                    </a:lnTo>
                    <a:lnTo>
                      <a:pt x="0" y="674"/>
                    </a:lnTo>
                    <a:lnTo>
                      <a:pt x="0" y="656"/>
                    </a:lnTo>
                    <a:lnTo>
                      <a:pt x="0" y="631"/>
                    </a:lnTo>
                    <a:lnTo>
                      <a:pt x="0" y="603"/>
                    </a:lnTo>
                    <a:lnTo>
                      <a:pt x="1" y="572"/>
                    </a:lnTo>
                    <a:lnTo>
                      <a:pt x="3" y="544"/>
                    </a:lnTo>
                    <a:lnTo>
                      <a:pt x="4" y="520"/>
                    </a:lnTo>
                    <a:lnTo>
                      <a:pt x="4" y="497"/>
                    </a:lnTo>
                    <a:lnTo>
                      <a:pt x="5" y="468"/>
                    </a:lnTo>
                    <a:lnTo>
                      <a:pt x="5" y="437"/>
                    </a:lnTo>
                    <a:lnTo>
                      <a:pt x="7" y="409"/>
                    </a:lnTo>
                    <a:lnTo>
                      <a:pt x="7" y="386"/>
                    </a:lnTo>
                    <a:lnTo>
                      <a:pt x="7" y="370"/>
                    </a:lnTo>
                    <a:lnTo>
                      <a:pt x="7" y="350"/>
                    </a:lnTo>
                    <a:lnTo>
                      <a:pt x="8" y="331"/>
                    </a:lnTo>
                    <a:lnTo>
                      <a:pt x="9" y="315"/>
                    </a:lnTo>
                    <a:lnTo>
                      <a:pt x="13" y="301"/>
                    </a:lnTo>
                    <a:lnTo>
                      <a:pt x="17" y="287"/>
                    </a:lnTo>
                    <a:lnTo>
                      <a:pt x="24" y="272"/>
                    </a:lnTo>
                    <a:lnTo>
                      <a:pt x="31" y="260"/>
                    </a:lnTo>
                    <a:lnTo>
                      <a:pt x="39" y="251"/>
                    </a:lnTo>
                    <a:lnTo>
                      <a:pt x="51" y="242"/>
                    </a:lnTo>
                    <a:lnTo>
                      <a:pt x="63" y="234"/>
                    </a:lnTo>
                    <a:lnTo>
                      <a:pt x="73" y="226"/>
                    </a:lnTo>
                    <a:lnTo>
                      <a:pt x="81" y="215"/>
                    </a:lnTo>
                    <a:lnTo>
                      <a:pt x="89" y="202"/>
                    </a:lnTo>
                    <a:lnTo>
                      <a:pt x="96" y="188"/>
                    </a:lnTo>
                    <a:lnTo>
                      <a:pt x="102" y="176"/>
                    </a:lnTo>
                    <a:lnTo>
                      <a:pt x="106" y="164"/>
                    </a:lnTo>
                    <a:lnTo>
                      <a:pt x="112" y="149"/>
                    </a:lnTo>
                    <a:lnTo>
                      <a:pt x="117" y="133"/>
                    </a:lnTo>
                    <a:lnTo>
                      <a:pt x="123" y="121"/>
                    </a:lnTo>
                    <a:lnTo>
                      <a:pt x="129" y="107"/>
                    </a:lnTo>
                    <a:lnTo>
                      <a:pt x="140" y="90"/>
                    </a:lnTo>
                    <a:lnTo>
                      <a:pt x="150" y="74"/>
                    </a:lnTo>
                    <a:lnTo>
                      <a:pt x="160" y="62"/>
                    </a:lnTo>
                    <a:lnTo>
                      <a:pt x="162" y="59"/>
                    </a:lnTo>
                    <a:lnTo>
                      <a:pt x="164" y="56"/>
                    </a:lnTo>
                    <a:lnTo>
                      <a:pt x="167" y="53"/>
                    </a:lnTo>
                    <a:lnTo>
                      <a:pt x="170" y="51"/>
                    </a:lnTo>
                    <a:lnTo>
                      <a:pt x="174" y="49"/>
                    </a:lnTo>
                    <a:lnTo>
                      <a:pt x="183" y="47"/>
                    </a:lnTo>
                    <a:lnTo>
                      <a:pt x="197" y="45"/>
                    </a:lnTo>
                    <a:lnTo>
                      <a:pt x="209" y="44"/>
                    </a:lnTo>
                    <a:lnTo>
                      <a:pt x="220" y="44"/>
                    </a:lnTo>
                    <a:lnTo>
                      <a:pt x="233" y="43"/>
                    </a:lnTo>
                    <a:lnTo>
                      <a:pt x="251" y="41"/>
                    </a:lnTo>
                    <a:lnTo>
                      <a:pt x="264" y="40"/>
                    </a:lnTo>
                    <a:lnTo>
                      <a:pt x="272" y="39"/>
                    </a:lnTo>
                    <a:lnTo>
                      <a:pt x="283" y="37"/>
                    </a:lnTo>
                    <a:lnTo>
                      <a:pt x="292" y="36"/>
                    </a:lnTo>
                    <a:lnTo>
                      <a:pt x="300" y="33"/>
                    </a:lnTo>
                    <a:lnTo>
                      <a:pt x="307" y="27"/>
                    </a:lnTo>
                    <a:lnTo>
                      <a:pt x="311" y="17"/>
                    </a:lnTo>
                    <a:lnTo>
                      <a:pt x="315" y="9"/>
                    </a:lnTo>
                    <a:lnTo>
                      <a:pt x="315" y="8"/>
                    </a:lnTo>
                    <a:lnTo>
                      <a:pt x="319" y="9"/>
                    </a:lnTo>
                    <a:lnTo>
                      <a:pt x="323" y="9"/>
                    </a:lnTo>
                    <a:lnTo>
                      <a:pt x="327" y="8"/>
                    </a:lnTo>
                    <a:lnTo>
                      <a:pt x="331" y="8"/>
                    </a:lnTo>
                    <a:lnTo>
                      <a:pt x="334" y="8"/>
                    </a:lnTo>
                    <a:lnTo>
                      <a:pt x="344" y="5"/>
                    </a:lnTo>
                    <a:lnTo>
                      <a:pt x="354" y="2"/>
                    </a:lnTo>
                    <a:lnTo>
                      <a:pt x="364" y="0"/>
                    </a:lnTo>
                    <a:lnTo>
                      <a:pt x="372" y="2"/>
                    </a:lnTo>
                    <a:lnTo>
                      <a:pt x="381" y="6"/>
                    </a:lnTo>
                    <a:lnTo>
                      <a:pt x="391" y="10"/>
                    </a:lnTo>
                    <a:lnTo>
                      <a:pt x="399" y="14"/>
                    </a:lnTo>
                    <a:lnTo>
                      <a:pt x="410" y="18"/>
                    </a:lnTo>
                    <a:lnTo>
                      <a:pt x="420" y="24"/>
                    </a:lnTo>
                    <a:lnTo>
                      <a:pt x="430" y="31"/>
                    </a:lnTo>
                    <a:lnTo>
                      <a:pt x="437" y="39"/>
                    </a:lnTo>
                    <a:lnTo>
                      <a:pt x="445" y="51"/>
                    </a:lnTo>
                    <a:lnTo>
                      <a:pt x="453" y="63"/>
                    </a:lnTo>
                    <a:lnTo>
                      <a:pt x="458" y="74"/>
                    </a:lnTo>
                    <a:lnTo>
                      <a:pt x="462" y="86"/>
                    </a:lnTo>
                    <a:lnTo>
                      <a:pt x="466" y="102"/>
                    </a:lnTo>
                    <a:lnTo>
                      <a:pt x="472" y="114"/>
                    </a:lnTo>
                    <a:lnTo>
                      <a:pt x="478" y="125"/>
                    </a:lnTo>
                    <a:lnTo>
                      <a:pt x="488" y="137"/>
                    </a:lnTo>
                    <a:lnTo>
                      <a:pt x="500" y="149"/>
                    </a:lnTo>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36" name="Waddeneilanden">
              <a:extLst>
                <a:ext uri="{FF2B5EF4-FFF2-40B4-BE49-F238E27FC236}">
                  <a16:creationId xmlns:a16="http://schemas.microsoft.com/office/drawing/2014/main" id="{A95E7BA0-DA3D-683F-6196-1D5D36B47DC9}"/>
                </a:ext>
              </a:extLst>
            </p:cNvPr>
            <p:cNvGrpSpPr/>
            <p:nvPr/>
          </p:nvGrpSpPr>
          <p:grpSpPr>
            <a:xfrm>
              <a:off x="5633037" y="739800"/>
              <a:ext cx="2017938" cy="667110"/>
              <a:chOff x="5633037" y="739800"/>
              <a:chExt cx="2017938" cy="667110"/>
            </a:xfrm>
            <a:grpFill/>
          </p:grpSpPr>
          <p:sp>
            <p:nvSpPr>
              <p:cNvPr id="44" name="Freeform 16">
                <a:extLst>
                  <a:ext uri="{FF2B5EF4-FFF2-40B4-BE49-F238E27FC236}">
                    <a16:creationId xmlns:a16="http://schemas.microsoft.com/office/drawing/2014/main" id="{40F4B987-11F1-9BE0-A48D-D9796BC41410}"/>
                  </a:ext>
                </a:extLst>
              </p:cNvPr>
              <p:cNvSpPr>
                <a:spLocks/>
              </p:cNvSpPr>
              <p:nvPr/>
            </p:nvSpPr>
            <p:spPr bwMode="auto">
              <a:xfrm>
                <a:off x="7447520" y="739800"/>
                <a:ext cx="67819" cy="35985"/>
              </a:xfrm>
              <a:custGeom>
                <a:avLst/>
                <a:gdLst>
                  <a:gd name="T0" fmla="*/ 136 w 148"/>
                  <a:gd name="T1" fmla="*/ 37 h 77"/>
                  <a:gd name="T2" fmla="*/ 142 w 148"/>
                  <a:gd name="T3" fmla="*/ 42 h 77"/>
                  <a:gd name="T4" fmla="*/ 146 w 148"/>
                  <a:gd name="T5" fmla="*/ 52 h 77"/>
                  <a:gd name="T6" fmla="*/ 148 w 148"/>
                  <a:gd name="T7" fmla="*/ 58 h 77"/>
                  <a:gd name="T8" fmla="*/ 147 w 148"/>
                  <a:gd name="T9" fmla="*/ 61 h 77"/>
                  <a:gd name="T10" fmla="*/ 146 w 148"/>
                  <a:gd name="T11" fmla="*/ 65 h 77"/>
                  <a:gd name="T12" fmla="*/ 144 w 148"/>
                  <a:gd name="T13" fmla="*/ 68 h 77"/>
                  <a:gd name="T14" fmla="*/ 142 w 148"/>
                  <a:gd name="T15" fmla="*/ 70 h 77"/>
                  <a:gd name="T16" fmla="*/ 139 w 148"/>
                  <a:gd name="T17" fmla="*/ 73 h 77"/>
                  <a:gd name="T18" fmla="*/ 136 w 148"/>
                  <a:gd name="T19" fmla="*/ 74 h 77"/>
                  <a:gd name="T20" fmla="*/ 132 w 148"/>
                  <a:gd name="T21" fmla="*/ 76 h 77"/>
                  <a:gd name="T22" fmla="*/ 127 w 148"/>
                  <a:gd name="T23" fmla="*/ 77 h 77"/>
                  <a:gd name="T24" fmla="*/ 123 w 148"/>
                  <a:gd name="T25" fmla="*/ 77 h 77"/>
                  <a:gd name="T26" fmla="*/ 119 w 148"/>
                  <a:gd name="T27" fmla="*/ 77 h 77"/>
                  <a:gd name="T28" fmla="*/ 111 w 148"/>
                  <a:gd name="T29" fmla="*/ 77 h 77"/>
                  <a:gd name="T30" fmla="*/ 103 w 148"/>
                  <a:gd name="T31" fmla="*/ 77 h 77"/>
                  <a:gd name="T32" fmla="*/ 96 w 148"/>
                  <a:gd name="T33" fmla="*/ 74 h 77"/>
                  <a:gd name="T34" fmla="*/ 88 w 148"/>
                  <a:gd name="T35" fmla="*/ 70 h 77"/>
                  <a:gd name="T36" fmla="*/ 80 w 148"/>
                  <a:gd name="T37" fmla="*/ 62 h 77"/>
                  <a:gd name="T38" fmla="*/ 72 w 148"/>
                  <a:gd name="T39" fmla="*/ 58 h 77"/>
                  <a:gd name="T40" fmla="*/ 65 w 148"/>
                  <a:gd name="T41" fmla="*/ 60 h 77"/>
                  <a:gd name="T42" fmla="*/ 55 w 148"/>
                  <a:gd name="T43" fmla="*/ 62 h 77"/>
                  <a:gd name="T44" fmla="*/ 46 w 148"/>
                  <a:gd name="T45" fmla="*/ 66 h 77"/>
                  <a:gd name="T46" fmla="*/ 39 w 148"/>
                  <a:gd name="T47" fmla="*/ 68 h 77"/>
                  <a:gd name="T48" fmla="*/ 30 w 148"/>
                  <a:gd name="T49" fmla="*/ 68 h 77"/>
                  <a:gd name="T50" fmla="*/ 20 w 148"/>
                  <a:gd name="T51" fmla="*/ 69 h 77"/>
                  <a:gd name="T52" fmla="*/ 11 w 148"/>
                  <a:gd name="T53" fmla="*/ 68 h 77"/>
                  <a:gd name="T54" fmla="*/ 4 w 148"/>
                  <a:gd name="T55" fmla="*/ 64 h 77"/>
                  <a:gd name="T56" fmla="*/ 0 w 148"/>
                  <a:gd name="T57" fmla="*/ 58 h 77"/>
                  <a:gd name="T58" fmla="*/ 0 w 148"/>
                  <a:gd name="T59" fmla="*/ 50 h 77"/>
                  <a:gd name="T60" fmla="*/ 0 w 148"/>
                  <a:gd name="T61" fmla="*/ 41 h 77"/>
                  <a:gd name="T62" fmla="*/ 1 w 148"/>
                  <a:gd name="T63" fmla="*/ 34 h 77"/>
                  <a:gd name="T64" fmla="*/ 7 w 148"/>
                  <a:gd name="T65" fmla="*/ 25 h 77"/>
                  <a:gd name="T66" fmla="*/ 15 w 148"/>
                  <a:gd name="T67" fmla="*/ 12 h 77"/>
                  <a:gd name="T68" fmla="*/ 24 w 148"/>
                  <a:gd name="T69" fmla="*/ 6 h 77"/>
                  <a:gd name="T70" fmla="*/ 35 w 148"/>
                  <a:gd name="T71" fmla="*/ 2 h 77"/>
                  <a:gd name="T72" fmla="*/ 50 w 148"/>
                  <a:gd name="T73" fmla="*/ 0 h 77"/>
                  <a:gd name="T74" fmla="*/ 63 w 148"/>
                  <a:gd name="T75" fmla="*/ 2 h 77"/>
                  <a:gd name="T76" fmla="*/ 76 w 148"/>
                  <a:gd name="T77" fmla="*/ 4 h 77"/>
                  <a:gd name="T78" fmla="*/ 82 w 148"/>
                  <a:gd name="T79" fmla="*/ 10 h 77"/>
                  <a:gd name="T80" fmla="*/ 90 w 148"/>
                  <a:gd name="T81" fmla="*/ 19 h 77"/>
                  <a:gd name="T82" fmla="*/ 98 w 148"/>
                  <a:gd name="T83" fmla="*/ 26 h 77"/>
                  <a:gd name="T84" fmla="*/ 107 w 148"/>
                  <a:gd name="T85" fmla="*/ 29 h 77"/>
                  <a:gd name="T86" fmla="*/ 117 w 148"/>
                  <a:gd name="T87" fmla="*/ 30 h 77"/>
                  <a:gd name="T88" fmla="*/ 128 w 148"/>
                  <a:gd name="T89" fmla="*/ 33 h 77"/>
                  <a:gd name="T90" fmla="*/ 136 w 148"/>
                  <a:gd name="T91" fmla="*/ 3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8" h="77">
                    <a:moveTo>
                      <a:pt x="136" y="37"/>
                    </a:moveTo>
                    <a:lnTo>
                      <a:pt x="142" y="42"/>
                    </a:lnTo>
                    <a:lnTo>
                      <a:pt x="146" y="52"/>
                    </a:lnTo>
                    <a:lnTo>
                      <a:pt x="148" y="58"/>
                    </a:lnTo>
                    <a:lnTo>
                      <a:pt x="147" y="61"/>
                    </a:lnTo>
                    <a:lnTo>
                      <a:pt x="146" y="65"/>
                    </a:lnTo>
                    <a:lnTo>
                      <a:pt x="144" y="68"/>
                    </a:lnTo>
                    <a:lnTo>
                      <a:pt x="142" y="70"/>
                    </a:lnTo>
                    <a:lnTo>
                      <a:pt x="139" y="73"/>
                    </a:lnTo>
                    <a:lnTo>
                      <a:pt x="136" y="74"/>
                    </a:lnTo>
                    <a:lnTo>
                      <a:pt x="132" y="76"/>
                    </a:lnTo>
                    <a:lnTo>
                      <a:pt x="127" y="77"/>
                    </a:lnTo>
                    <a:lnTo>
                      <a:pt x="123" y="77"/>
                    </a:lnTo>
                    <a:lnTo>
                      <a:pt x="119" y="77"/>
                    </a:lnTo>
                    <a:lnTo>
                      <a:pt x="111" y="77"/>
                    </a:lnTo>
                    <a:lnTo>
                      <a:pt x="103" y="77"/>
                    </a:lnTo>
                    <a:lnTo>
                      <a:pt x="96" y="74"/>
                    </a:lnTo>
                    <a:lnTo>
                      <a:pt x="88" y="70"/>
                    </a:lnTo>
                    <a:lnTo>
                      <a:pt x="80" y="62"/>
                    </a:lnTo>
                    <a:lnTo>
                      <a:pt x="72" y="58"/>
                    </a:lnTo>
                    <a:lnTo>
                      <a:pt x="65" y="60"/>
                    </a:lnTo>
                    <a:lnTo>
                      <a:pt x="55" y="62"/>
                    </a:lnTo>
                    <a:lnTo>
                      <a:pt x="46" y="66"/>
                    </a:lnTo>
                    <a:lnTo>
                      <a:pt x="39" y="68"/>
                    </a:lnTo>
                    <a:lnTo>
                      <a:pt x="30" y="68"/>
                    </a:lnTo>
                    <a:lnTo>
                      <a:pt x="20" y="69"/>
                    </a:lnTo>
                    <a:lnTo>
                      <a:pt x="11" y="68"/>
                    </a:lnTo>
                    <a:lnTo>
                      <a:pt x="4" y="64"/>
                    </a:lnTo>
                    <a:lnTo>
                      <a:pt x="0" y="58"/>
                    </a:lnTo>
                    <a:lnTo>
                      <a:pt x="0" y="50"/>
                    </a:lnTo>
                    <a:lnTo>
                      <a:pt x="0" y="41"/>
                    </a:lnTo>
                    <a:lnTo>
                      <a:pt x="1" y="34"/>
                    </a:lnTo>
                    <a:lnTo>
                      <a:pt x="7" y="25"/>
                    </a:lnTo>
                    <a:lnTo>
                      <a:pt x="15" y="12"/>
                    </a:lnTo>
                    <a:lnTo>
                      <a:pt x="24" y="6"/>
                    </a:lnTo>
                    <a:lnTo>
                      <a:pt x="35" y="2"/>
                    </a:lnTo>
                    <a:lnTo>
                      <a:pt x="50" y="0"/>
                    </a:lnTo>
                    <a:lnTo>
                      <a:pt x="63" y="2"/>
                    </a:lnTo>
                    <a:lnTo>
                      <a:pt x="76" y="4"/>
                    </a:lnTo>
                    <a:lnTo>
                      <a:pt x="82" y="10"/>
                    </a:lnTo>
                    <a:lnTo>
                      <a:pt x="90" y="19"/>
                    </a:lnTo>
                    <a:lnTo>
                      <a:pt x="98" y="26"/>
                    </a:lnTo>
                    <a:lnTo>
                      <a:pt x="107" y="29"/>
                    </a:lnTo>
                    <a:lnTo>
                      <a:pt x="117" y="30"/>
                    </a:lnTo>
                    <a:lnTo>
                      <a:pt x="128" y="33"/>
                    </a:lnTo>
                    <a:lnTo>
                      <a:pt x="136" y="37"/>
                    </a:lnTo>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45" name="Freeform 18">
                <a:extLst>
                  <a:ext uri="{FF2B5EF4-FFF2-40B4-BE49-F238E27FC236}">
                    <a16:creationId xmlns:a16="http://schemas.microsoft.com/office/drawing/2014/main" id="{A68CBABC-A5EF-61DD-DC87-22B82928B60D}"/>
                  </a:ext>
                </a:extLst>
              </p:cNvPr>
              <p:cNvSpPr>
                <a:spLocks/>
              </p:cNvSpPr>
              <p:nvPr/>
            </p:nvSpPr>
            <p:spPr bwMode="auto">
              <a:xfrm>
                <a:off x="7601149" y="742568"/>
                <a:ext cx="49826" cy="33217"/>
              </a:xfrm>
              <a:custGeom>
                <a:avLst/>
                <a:gdLst>
                  <a:gd name="T0" fmla="*/ 108 w 109"/>
                  <a:gd name="T1" fmla="*/ 7 h 73"/>
                  <a:gd name="T2" fmla="*/ 109 w 109"/>
                  <a:gd name="T3" fmla="*/ 14 h 73"/>
                  <a:gd name="T4" fmla="*/ 108 w 109"/>
                  <a:gd name="T5" fmla="*/ 22 h 73"/>
                  <a:gd name="T6" fmla="*/ 105 w 109"/>
                  <a:gd name="T7" fmla="*/ 30 h 73"/>
                  <a:gd name="T8" fmla="*/ 102 w 109"/>
                  <a:gd name="T9" fmla="*/ 35 h 73"/>
                  <a:gd name="T10" fmla="*/ 94 w 109"/>
                  <a:gd name="T11" fmla="*/ 41 h 73"/>
                  <a:gd name="T12" fmla="*/ 82 w 109"/>
                  <a:gd name="T13" fmla="*/ 42 h 73"/>
                  <a:gd name="T14" fmla="*/ 71 w 109"/>
                  <a:gd name="T15" fmla="*/ 45 h 73"/>
                  <a:gd name="T16" fmla="*/ 62 w 109"/>
                  <a:gd name="T17" fmla="*/ 48 h 73"/>
                  <a:gd name="T18" fmla="*/ 53 w 109"/>
                  <a:gd name="T19" fmla="*/ 54 h 73"/>
                  <a:gd name="T20" fmla="*/ 42 w 109"/>
                  <a:gd name="T21" fmla="*/ 64 h 73"/>
                  <a:gd name="T22" fmla="*/ 32 w 109"/>
                  <a:gd name="T23" fmla="*/ 70 h 73"/>
                  <a:gd name="T24" fmla="*/ 30 w 109"/>
                  <a:gd name="T25" fmla="*/ 72 h 73"/>
                  <a:gd name="T26" fmla="*/ 26 w 109"/>
                  <a:gd name="T27" fmla="*/ 72 h 73"/>
                  <a:gd name="T28" fmla="*/ 22 w 109"/>
                  <a:gd name="T29" fmla="*/ 73 h 73"/>
                  <a:gd name="T30" fmla="*/ 19 w 109"/>
                  <a:gd name="T31" fmla="*/ 73 h 73"/>
                  <a:gd name="T32" fmla="*/ 16 w 109"/>
                  <a:gd name="T33" fmla="*/ 72 h 73"/>
                  <a:gd name="T34" fmla="*/ 12 w 109"/>
                  <a:gd name="T35" fmla="*/ 70 h 73"/>
                  <a:gd name="T36" fmla="*/ 9 w 109"/>
                  <a:gd name="T37" fmla="*/ 68 h 73"/>
                  <a:gd name="T38" fmla="*/ 5 w 109"/>
                  <a:gd name="T39" fmla="*/ 64 h 73"/>
                  <a:gd name="T40" fmla="*/ 3 w 109"/>
                  <a:gd name="T41" fmla="*/ 61 h 73"/>
                  <a:gd name="T42" fmla="*/ 0 w 109"/>
                  <a:gd name="T43" fmla="*/ 57 h 73"/>
                  <a:gd name="T44" fmla="*/ 0 w 109"/>
                  <a:gd name="T45" fmla="*/ 54 h 73"/>
                  <a:gd name="T46" fmla="*/ 1 w 109"/>
                  <a:gd name="T47" fmla="*/ 45 h 73"/>
                  <a:gd name="T48" fmla="*/ 7 w 109"/>
                  <a:gd name="T49" fmla="*/ 35 h 73"/>
                  <a:gd name="T50" fmla="*/ 15 w 109"/>
                  <a:gd name="T51" fmla="*/ 27 h 73"/>
                  <a:gd name="T52" fmla="*/ 22 w 109"/>
                  <a:gd name="T53" fmla="*/ 21 h 73"/>
                  <a:gd name="T54" fmla="*/ 30 w 109"/>
                  <a:gd name="T55" fmla="*/ 14 h 73"/>
                  <a:gd name="T56" fmla="*/ 42 w 109"/>
                  <a:gd name="T57" fmla="*/ 7 h 73"/>
                  <a:gd name="T58" fmla="*/ 53 w 109"/>
                  <a:gd name="T59" fmla="*/ 3 h 73"/>
                  <a:gd name="T60" fmla="*/ 62 w 109"/>
                  <a:gd name="T61" fmla="*/ 2 h 73"/>
                  <a:gd name="T62" fmla="*/ 75 w 109"/>
                  <a:gd name="T63" fmla="*/ 0 h 73"/>
                  <a:gd name="T64" fmla="*/ 89 w 109"/>
                  <a:gd name="T65" fmla="*/ 0 h 73"/>
                  <a:gd name="T66" fmla="*/ 100 w 109"/>
                  <a:gd name="T67" fmla="*/ 2 h 73"/>
                  <a:gd name="T68" fmla="*/ 108 w 109"/>
                  <a:gd name="T6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9" h="73">
                    <a:moveTo>
                      <a:pt x="108" y="7"/>
                    </a:moveTo>
                    <a:lnTo>
                      <a:pt x="109" y="14"/>
                    </a:lnTo>
                    <a:lnTo>
                      <a:pt x="108" y="22"/>
                    </a:lnTo>
                    <a:lnTo>
                      <a:pt x="105" y="30"/>
                    </a:lnTo>
                    <a:lnTo>
                      <a:pt x="102" y="35"/>
                    </a:lnTo>
                    <a:lnTo>
                      <a:pt x="94" y="41"/>
                    </a:lnTo>
                    <a:lnTo>
                      <a:pt x="82" y="42"/>
                    </a:lnTo>
                    <a:lnTo>
                      <a:pt x="71" y="45"/>
                    </a:lnTo>
                    <a:lnTo>
                      <a:pt x="62" y="48"/>
                    </a:lnTo>
                    <a:lnTo>
                      <a:pt x="53" y="54"/>
                    </a:lnTo>
                    <a:lnTo>
                      <a:pt x="42" y="64"/>
                    </a:lnTo>
                    <a:lnTo>
                      <a:pt x="32" y="70"/>
                    </a:lnTo>
                    <a:lnTo>
                      <a:pt x="30" y="72"/>
                    </a:lnTo>
                    <a:lnTo>
                      <a:pt x="26" y="72"/>
                    </a:lnTo>
                    <a:lnTo>
                      <a:pt x="22" y="73"/>
                    </a:lnTo>
                    <a:lnTo>
                      <a:pt x="19" y="73"/>
                    </a:lnTo>
                    <a:lnTo>
                      <a:pt x="16" y="72"/>
                    </a:lnTo>
                    <a:lnTo>
                      <a:pt x="12" y="70"/>
                    </a:lnTo>
                    <a:lnTo>
                      <a:pt x="9" y="68"/>
                    </a:lnTo>
                    <a:lnTo>
                      <a:pt x="5" y="64"/>
                    </a:lnTo>
                    <a:lnTo>
                      <a:pt x="3" y="61"/>
                    </a:lnTo>
                    <a:lnTo>
                      <a:pt x="0" y="57"/>
                    </a:lnTo>
                    <a:lnTo>
                      <a:pt x="0" y="54"/>
                    </a:lnTo>
                    <a:lnTo>
                      <a:pt x="1" y="45"/>
                    </a:lnTo>
                    <a:lnTo>
                      <a:pt x="7" y="35"/>
                    </a:lnTo>
                    <a:lnTo>
                      <a:pt x="15" y="27"/>
                    </a:lnTo>
                    <a:lnTo>
                      <a:pt x="22" y="21"/>
                    </a:lnTo>
                    <a:lnTo>
                      <a:pt x="30" y="14"/>
                    </a:lnTo>
                    <a:lnTo>
                      <a:pt x="42" y="7"/>
                    </a:lnTo>
                    <a:lnTo>
                      <a:pt x="53" y="3"/>
                    </a:lnTo>
                    <a:lnTo>
                      <a:pt x="62" y="2"/>
                    </a:lnTo>
                    <a:lnTo>
                      <a:pt x="75" y="0"/>
                    </a:lnTo>
                    <a:lnTo>
                      <a:pt x="89" y="0"/>
                    </a:lnTo>
                    <a:lnTo>
                      <a:pt x="100" y="2"/>
                    </a:lnTo>
                    <a:lnTo>
                      <a:pt x="108" y="7"/>
                    </a:lnTo>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46" name="Freeform 52">
                <a:extLst>
                  <a:ext uri="{FF2B5EF4-FFF2-40B4-BE49-F238E27FC236}">
                    <a16:creationId xmlns:a16="http://schemas.microsoft.com/office/drawing/2014/main" id="{A51A1E0A-3508-6414-85B4-CB67AD10219A}"/>
                  </a:ext>
                </a:extLst>
              </p:cNvPr>
              <p:cNvSpPr>
                <a:spLocks/>
              </p:cNvSpPr>
              <p:nvPr/>
            </p:nvSpPr>
            <p:spPr bwMode="auto">
              <a:xfrm>
                <a:off x="6500833" y="908654"/>
                <a:ext cx="409677" cy="80275"/>
              </a:xfrm>
              <a:custGeom>
                <a:avLst/>
                <a:gdLst>
                  <a:gd name="T0" fmla="*/ 875 w 888"/>
                  <a:gd name="T1" fmla="*/ 5 h 175"/>
                  <a:gd name="T2" fmla="*/ 887 w 888"/>
                  <a:gd name="T3" fmla="*/ 19 h 175"/>
                  <a:gd name="T4" fmla="*/ 884 w 888"/>
                  <a:gd name="T5" fmla="*/ 34 h 175"/>
                  <a:gd name="T6" fmla="*/ 864 w 888"/>
                  <a:gd name="T7" fmla="*/ 49 h 175"/>
                  <a:gd name="T8" fmla="*/ 838 w 888"/>
                  <a:gd name="T9" fmla="*/ 55 h 175"/>
                  <a:gd name="T10" fmla="*/ 798 w 888"/>
                  <a:gd name="T11" fmla="*/ 53 h 175"/>
                  <a:gd name="T12" fmla="*/ 761 w 888"/>
                  <a:gd name="T13" fmla="*/ 53 h 175"/>
                  <a:gd name="T14" fmla="*/ 721 w 888"/>
                  <a:gd name="T15" fmla="*/ 62 h 175"/>
                  <a:gd name="T16" fmla="*/ 677 w 888"/>
                  <a:gd name="T17" fmla="*/ 76 h 175"/>
                  <a:gd name="T18" fmla="*/ 637 w 888"/>
                  <a:gd name="T19" fmla="*/ 89 h 175"/>
                  <a:gd name="T20" fmla="*/ 604 w 888"/>
                  <a:gd name="T21" fmla="*/ 102 h 175"/>
                  <a:gd name="T22" fmla="*/ 563 w 888"/>
                  <a:gd name="T23" fmla="*/ 120 h 175"/>
                  <a:gd name="T24" fmla="*/ 528 w 888"/>
                  <a:gd name="T25" fmla="*/ 131 h 175"/>
                  <a:gd name="T26" fmla="*/ 496 w 888"/>
                  <a:gd name="T27" fmla="*/ 132 h 175"/>
                  <a:gd name="T28" fmla="*/ 460 w 888"/>
                  <a:gd name="T29" fmla="*/ 131 h 175"/>
                  <a:gd name="T30" fmla="*/ 427 w 888"/>
                  <a:gd name="T31" fmla="*/ 128 h 175"/>
                  <a:gd name="T32" fmla="*/ 383 w 888"/>
                  <a:gd name="T33" fmla="*/ 123 h 175"/>
                  <a:gd name="T34" fmla="*/ 350 w 888"/>
                  <a:gd name="T35" fmla="*/ 120 h 175"/>
                  <a:gd name="T36" fmla="*/ 314 w 888"/>
                  <a:gd name="T37" fmla="*/ 119 h 175"/>
                  <a:gd name="T38" fmla="*/ 288 w 888"/>
                  <a:gd name="T39" fmla="*/ 127 h 175"/>
                  <a:gd name="T40" fmla="*/ 260 w 888"/>
                  <a:gd name="T41" fmla="*/ 146 h 175"/>
                  <a:gd name="T42" fmla="*/ 236 w 888"/>
                  <a:gd name="T43" fmla="*/ 162 h 175"/>
                  <a:gd name="T44" fmla="*/ 195 w 888"/>
                  <a:gd name="T45" fmla="*/ 171 h 175"/>
                  <a:gd name="T46" fmla="*/ 155 w 888"/>
                  <a:gd name="T47" fmla="*/ 175 h 175"/>
                  <a:gd name="T48" fmla="*/ 119 w 888"/>
                  <a:gd name="T49" fmla="*/ 173 h 175"/>
                  <a:gd name="T50" fmla="*/ 80 w 888"/>
                  <a:gd name="T51" fmla="*/ 167 h 175"/>
                  <a:gd name="T52" fmla="*/ 51 w 888"/>
                  <a:gd name="T53" fmla="*/ 160 h 175"/>
                  <a:gd name="T54" fmla="*/ 24 w 888"/>
                  <a:gd name="T55" fmla="*/ 152 h 175"/>
                  <a:gd name="T56" fmla="*/ 8 w 888"/>
                  <a:gd name="T57" fmla="*/ 133 h 175"/>
                  <a:gd name="T58" fmla="*/ 1 w 888"/>
                  <a:gd name="T59" fmla="*/ 100 h 175"/>
                  <a:gd name="T60" fmla="*/ 1 w 888"/>
                  <a:gd name="T61" fmla="*/ 69 h 175"/>
                  <a:gd name="T62" fmla="*/ 5 w 888"/>
                  <a:gd name="T63" fmla="*/ 46 h 175"/>
                  <a:gd name="T64" fmla="*/ 15 w 888"/>
                  <a:gd name="T65" fmla="*/ 26 h 175"/>
                  <a:gd name="T66" fmla="*/ 38 w 888"/>
                  <a:gd name="T67" fmla="*/ 12 h 175"/>
                  <a:gd name="T68" fmla="*/ 67 w 888"/>
                  <a:gd name="T69" fmla="*/ 3 h 175"/>
                  <a:gd name="T70" fmla="*/ 94 w 888"/>
                  <a:gd name="T71" fmla="*/ 5 h 175"/>
                  <a:gd name="T72" fmla="*/ 127 w 888"/>
                  <a:gd name="T73" fmla="*/ 26 h 175"/>
                  <a:gd name="T74" fmla="*/ 156 w 888"/>
                  <a:gd name="T75" fmla="*/ 42 h 175"/>
                  <a:gd name="T76" fmla="*/ 195 w 888"/>
                  <a:gd name="T77" fmla="*/ 53 h 175"/>
                  <a:gd name="T78" fmla="*/ 236 w 888"/>
                  <a:gd name="T79" fmla="*/ 58 h 175"/>
                  <a:gd name="T80" fmla="*/ 279 w 888"/>
                  <a:gd name="T81" fmla="*/ 58 h 175"/>
                  <a:gd name="T82" fmla="*/ 327 w 888"/>
                  <a:gd name="T83" fmla="*/ 54 h 175"/>
                  <a:gd name="T84" fmla="*/ 363 w 888"/>
                  <a:gd name="T85" fmla="*/ 51 h 175"/>
                  <a:gd name="T86" fmla="*/ 399 w 888"/>
                  <a:gd name="T87" fmla="*/ 49 h 175"/>
                  <a:gd name="T88" fmla="*/ 431 w 888"/>
                  <a:gd name="T89" fmla="*/ 50 h 175"/>
                  <a:gd name="T90" fmla="*/ 470 w 888"/>
                  <a:gd name="T91" fmla="*/ 54 h 175"/>
                  <a:gd name="T92" fmla="*/ 504 w 888"/>
                  <a:gd name="T93" fmla="*/ 53 h 175"/>
                  <a:gd name="T94" fmla="*/ 548 w 888"/>
                  <a:gd name="T95" fmla="*/ 43 h 175"/>
                  <a:gd name="T96" fmla="*/ 581 w 888"/>
                  <a:gd name="T97" fmla="*/ 32 h 175"/>
                  <a:gd name="T98" fmla="*/ 617 w 888"/>
                  <a:gd name="T99" fmla="*/ 19 h 175"/>
                  <a:gd name="T100" fmla="*/ 647 w 888"/>
                  <a:gd name="T101" fmla="*/ 12 h 175"/>
                  <a:gd name="T102" fmla="*/ 683 w 888"/>
                  <a:gd name="T103" fmla="*/ 11 h 175"/>
                  <a:gd name="T104" fmla="*/ 718 w 888"/>
                  <a:gd name="T105" fmla="*/ 10 h 175"/>
                  <a:gd name="T106" fmla="*/ 768 w 888"/>
                  <a:gd name="T107" fmla="*/ 11 h 175"/>
                  <a:gd name="T108" fmla="*/ 803 w 888"/>
                  <a:gd name="T109" fmla="*/ 8 h 175"/>
                  <a:gd name="T110" fmla="*/ 838 w 888"/>
                  <a:gd name="T111" fmla="*/ 1 h 175"/>
                  <a:gd name="T112" fmla="*/ 868 w 888"/>
                  <a:gd name="T113" fmla="*/ 1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88" h="175">
                    <a:moveTo>
                      <a:pt x="868" y="1"/>
                    </a:moveTo>
                    <a:lnTo>
                      <a:pt x="875" y="5"/>
                    </a:lnTo>
                    <a:lnTo>
                      <a:pt x="881" y="12"/>
                    </a:lnTo>
                    <a:lnTo>
                      <a:pt x="887" y="19"/>
                    </a:lnTo>
                    <a:lnTo>
                      <a:pt x="888" y="26"/>
                    </a:lnTo>
                    <a:lnTo>
                      <a:pt x="884" y="34"/>
                    </a:lnTo>
                    <a:lnTo>
                      <a:pt x="875" y="42"/>
                    </a:lnTo>
                    <a:lnTo>
                      <a:pt x="864" y="49"/>
                    </a:lnTo>
                    <a:lnTo>
                      <a:pt x="854" y="53"/>
                    </a:lnTo>
                    <a:lnTo>
                      <a:pt x="838" y="55"/>
                    </a:lnTo>
                    <a:lnTo>
                      <a:pt x="818" y="54"/>
                    </a:lnTo>
                    <a:lnTo>
                      <a:pt x="798" y="53"/>
                    </a:lnTo>
                    <a:lnTo>
                      <a:pt x="778" y="51"/>
                    </a:lnTo>
                    <a:lnTo>
                      <a:pt x="761" y="53"/>
                    </a:lnTo>
                    <a:lnTo>
                      <a:pt x="743" y="55"/>
                    </a:lnTo>
                    <a:lnTo>
                      <a:pt x="721" y="62"/>
                    </a:lnTo>
                    <a:lnTo>
                      <a:pt x="698" y="69"/>
                    </a:lnTo>
                    <a:lnTo>
                      <a:pt x="677" y="76"/>
                    </a:lnTo>
                    <a:lnTo>
                      <a:pt x="655" y="82"/>
                    </a:lnTo>
                    <a:lnTo>
                      <a:pt x="637" y="89"/>
                    </a:lnTo>
                    <a:lnTo>
                      <a:pt x="621" y="94"/>
                    </a:lnTo>
                    <a:lnTo>
                      <a:pt x="604" y="102"/>
                    </a:lnTo>
                    <a:lnTo>
                      <a:pt x="584" y="112"/>
                    </a:lnTo>
                    <a:lnTo>
                      <a:pt x="563" y="120"/>
                    </a:lnTo>
                    <a:lnTo>
                      <a:pt x="544" y="127"/>
                    </a:lnTo>
                    <a:lnTo>
                      <a:pt x="528" y="131"/>
                    </a:lnTo>
                    <a:lnTo>
                      <a:pt x="513" y="132"/>
                    </a:lnTo>
                    <a:lnTo>
                      <a:pt x="496" y="132"/>
                    </a:lnTo>
                    <a:lnTo>
                      <a:pt x="477" y="131"/>
                    </a:lnTo>
                    <a:lnTo>
                      <a:pt x="460" y="131"/>
                    </a:lnTo>
                    <a:lnTo>
                      <a:pt x="446" y="129"/>
                    </a:lnTo>
                    <a:lnTo>
                      <a:pt x="427" y="128"/>
                    </a:lnTo>
                    <a:lnTo>
                      <a:pt x="406" y="125"/>
                    </a:lnTo>
                    <a:lnTo>
                      <a:pt x="383" y="123"/>
                    </a:lnTo>
                    <a:lnTo>
                      <a:pt x="365" y="121"/>
                    </a:lnTo>
                    <a:lnTo>
                      <a:pt x="350" y="120"/>
                    </a:lnTo>
                    <a:lnTo>
                      <a:pt x="332" y="119"/>
                    </a:lnTo>
                    <a:lnTo>
                      <a:pt x="314" y="119"/>
                    </a:lnTo>
                    <a:lnTo>
                      <a:pt x="301" y="121"/>
                    </a:lnTo>
                    <a:lnTo>
                      <a:pt x="288" y="127"/>
                    </a:lnTo>
                    <a:lnTo>
                      <a:pt x="275" y="136"/>
                    </a:lnTo>
                    <a:lnTo>
                      <a:pt x="260" y="146"/>
                    </a:lnTo>
                    <a:lnTo>
                      <a:pt x="247" y="155"/>
                    </a:lnTo>
                    <a:lnTo>
                      <a:pt x="236" y="162"/>
                    </a:lnTo>
                    <a:lnTo>
                      <a:pt x="217" y="167"/>
                    </a:lnTo>
                    <a:lnTo>
                      <a:pt x="195" y="171"/>
                    </a:lnTo>
                    <a:lnTo>
                      <a:pt x="173" y="174"/>
                    </a:lnTo>
                    <a:lnTo>
                      <a:pt x="155" y="175"/>
                    </a:lnTo>
                    <a:lnTo>
                      <a:pt x="139" y="175"/>
                    </a:lnTo>
                    <a:lnTo>
                      <a:pt x="119" y="173"/>
                    </a:lnTo>
                    <a:lnTo>
                      <a:pt x="98" y="170"/>
                    </a:lnTo>
                    <a:lnTo>
                      <a:pt x="80" y="167"/>
                    </a:lnTo>
                    <a:lnTo>
                      <a:pt x="63" y="163"/>
                    </a:lnTo>
                    <a:lnTo>
                      <a:pt x="51" y="160"/>
                    </a:lnTo>
                    <a:lnTo>
                      <a:pt x="38" y="156"/>
                    </a:lnTo>
                    <a:lnTo>
                      <a:pt x="24" y="152"/>
                    </a:lnTo>
                    <a:lnTo>
                      <a:pt x="15" y="146"/>
                    </a:lnTo>
                    <a:lnTo>
                      <a:pt x="8" y="133"/>
                    </a:lnTo>
                    <a:lnTo>
                      <a:pt x="4" y="117"/>
                    </a:lnTo>
                    <a:lnTo>
                      <a:pt x="1" y="100"/>
                    </a:lnTo>
                    <a:lnTo>
                      <a:pt x="0" y="82"/>
                    </a:lnTo>
                    <a:lnTo>
                      <a:pt x="1" y="69"/>
                    </a:lnTo>
                    <a:lnTo>
                      <a:pt x="3" y="58"/>
                    </a:lnTo>
                    <a:lnTo>
                      <a:pt x="5" y="46"/>
                    </a:lnTo>
                    <a:lnTo>
                      <a:pt x="9" y="35"/>
                    </a:lnTo>
                    <a:lnTo>
                      <a:pt x="15" y="26"/>
                    </a:lnTo>
                    <a:lnTo>
                      <a:pt x="24" y="19"/>
                    </a:lnTo>
                    <a:lnTo>
                      <a:pt x="38" y="12"/>
                    </a:lnTo>
                    <a:lnTo>
                      <a:pt x="53" y="7"/>
                    </a:lnTo>
                    <a:lnTo>
                      <a:pt x="67" y="3"/>
                    </a:lnTo>
                    <a:lnTo>
                      <a:pt x="80" y="1"/>
                    </a:lnTo>
                    <a:lnTo>
                      <a:pt x="94" y="5"/>
                    </a:lnTo>
                    <a:lnTo>
                      <a:pt x="111" y="15"/>
                    </a:lnTo>
                    <a:lnTo>
                      <a:pt x="127" y="26"/>
                    </a:lnTo>
                    <a:lnTo>
                      <a:pt x="143" y="35"/>
                    </a:lnTo>
                    <a:lnTo>
                      <a:pt x="156" y="42"/>
                    </a:lnTo>
                    <a:lnTo>
                      <a:pt x="174" y="47"/>
                    </a:lnTo>
                    <a:lnTo>
                      <a:pt x="195" y="53"/>
                    </a:lnTo>
                    <a:lnTo>
                      <a:pt x="217" y="57"/>
                    </a:lnTo>
                    <a:lnTo>
                      <a:pt x="236" y="58"/>
                    </a:lnTo>
                    <a:lnTo>
                      <a:pt x="255" y="58"/>
                    </a:lnTo>
                    <a:lnTo>
                      <a:pt x="279" y="58"/>
                    </a:lnTo>
                    <a:lnTo>
                      <a:pt x="303" y="55"/>
                    </a:lnTo>
                    <a:lnTo>
                      <a:pt x="327" y="54"/>
                    </a:lnTo>
                    <a:lnTo>
                      <a:pt x="346" y="53"/>
                    </a:lnTo>
                    <a:lnTo>
                      <a:pt x="363" y="51"/>
                    </a:lnTo>
                    <a:lnTo>
                      <a:pt x="381" y="50"/>
                    </a:lnTo>
                    <a:lnTo>
                      <a:pt x="399" y="49"/>
                    </a:lnTo>
                    <a:lnTo>
                      <a:pt x="415" y="49"/>
                    </a:lnTo>
                    <a:lnTo>
                      <a:pt x="431" y="50"/>
                    </a:lnTo>
                    <a:lnTo>
                      <a:pt x="450" y="51"/>
                    </a:lnTo>
                    <a:lnTo>
                      <a:pt x="470" y="54"/>
                    </a:lnTo>
                    <a:lnTo>
                      <a:pt x="487" y="54"/>
                    </a:lnTo>
                    <a:lnTo>
                      <a:pt x="504" y="53"/>
                    </a:lnTo>
                    <a:lnTo>
                      <a:pt x="527" y="49"/>
                    </a:lnTo>
                    <a:lnTo>
                      <a:pt x="548" y="43"/>
                    </a:lnTo>
                    <a:lnTo>
                      <a:pt x="567" y="38"/>
                    </a:lnTo>
                    <a:lnTo>
                      <a:pt x="581" y="32"/>
                    </a:lnTo>
                    <a:lnTo>
                      <a:pt x="598" y="26"/>
                    </a:lnTo>
                    <a:lnTo>
                      <a:pt x="617" y="19"/>
                    </a:lnTo>
                    <a:lnTo>
                      <a:pt x="632" y="14"/>
                    </a:lnTo>
                    <a:lnTo>
                      <a:pt x="647" y="12"/>
                    </a:lnTo>
                    <a:lnTo>
                      <a:pt x="664" y="11"/>
                    </a:lnTo>
                    <a:lnTo>
                      <a:pt x="683" y="11"/>
                    </a:lnTo>
                    <a:lnTo>
                      <a:pt x="698" y="10"/>
                    </a:lnTo>
                    <a:lnTo>
                      <a:pt x="718" y="10"/>
                    </a:lnTo>
                    <a:lnTo>
                      <a:pt x="744" y="10"/>
                    </a:lnTo>
                    <a:lnTo>
                      <a:pt x="768" y="11"/>
                    </a:lnTo>
                    <a:lnTo>
                      <a:pt x="790" y="10"/>
                    </a:lnTo>
                    <a:lnTo>
                      <a:pt x="803" y="8"/>
                    </a:lnTo>
                    <a:lnTo>
                      <a:pt x="821" y="4"/>
                    </a:lnTo>
                    <a:lnTo>
                      <a:pt x="838" y="1"/>
                    </a:lnTo>
                    <a:lnTo>
                      <a:pt x="854" y="0"/>
                    </a:lnTo>
                    <a:lnTo>
                      <a:pt x="868" y="1"/>
                    </a:lnTo>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47" name="Freeform 54">
                <a:extLst>
                  <a:ext uri="{FF2B5EF4-FFF2-40B4-BE49-F238E27FC236}">
                    <a16:creationId xmlns:a16="http://schemas.microsoft.com/office/drawing/2014/main" id="{92CE56EF-80B9-532F-A604-3884B58C8B73}"/>
                  </a:ext>
                </a:extLst>
              </p:cNvPr>
              <p:cNvSpPr>
                <a:spLocks/>
              </p:cNvSpPr>
              <p:nvPr/>
            </p:nvSpPr>
            <p:spPr bwMode="auto">
              <a:xfrm>
                <a:off x="6989401" y="923878"/>
                <a:ext cx="35985" cy="33217"/>
              </a:xfrm>
              <a:custGeom>
                <a:avLst/>
                <a:gdLst>
                  <a:gd name="T0" fmla="*/ 75 w 80"/>
                  <a:gd name="T1" fmla="*/ 5 h 71"/>
                  <a:gd name="T2" fmla="*/ 78 w 80"/>
                  <a:gd name="T3" fmla="*/ 6 h 71"/>
                  <a:gd name="T4" fmla="*/ 79 w 80"/>
                  <a:gd name="T5" fmla="*/ 11 h 71"/>
                  <a:gd name="T6" fmla="*/ 80 w 80"/>
                  <a:gd name="T7" fmla="*/ 15 h 71"/>
                  <a:gd name="T8" fmla="*/ 80 w 80"/>
                  <a:gd name="T9" fmla="*/ 19 h 71"/>
                  <a:gd name="T10" fmla="*/ 80 w 80"/>
                  <a:gd name="T11" fmla="*/ 21 h 71"/>
                  <a:gd name="T12" fmla="*/ 79 w 80"/>
                  <a:gd name="T13" fmla="*/ 24 h 71"/>
                  <a:gd name="T14" fmla="*/ 75 w 80"/>
                  <a:gd name="T15" fmla="*/ 27 h 71"/>
                  <a:gd name="T16" fmla="*/ 71 w 80"/>
                  <a:gd name="T17" fmla="*/ 28 h 71"/>
                  <a:gd name="T18" fmla="*/ 67 w 80"/>
                  <a:gd name="T19" fmla="*/ 29 h 71"/>
                  <a:gd name="T20" fmla="*/ 64 w 80"/>
                  <a:gd name="T21" fmla="*/ 32 h 71"/>
                  <a:gd name="T22" fmla="*/ 62 w 80"/>
                  <a:gd name="T23" fmla="*/ 33 h 71"/>
                  <a:gd name="T24" fmla="*/ 60 w 80"/>
                  <a:gd name="T25" fmla="*/ 37 h 71"/>
                  <a:gd name="T26" fmla="*/ 60 w 80"/>
                  <a:gd name="T27" fmla="*/ 40 h 71"/>
                  <a:gd name="T28" fmla="*/ 60 w 80"/>
                  <a:gd name="T29" fmla="*/ 44 h 71"/>
                  <a:gd name="T30" fmla="*/ 60 w 80"/>
                  <a:gd name="T31" fmla="*/ 48 h 71"/>
                  <a:gd name="T32" fmla="*/ 60 w 80"/>
                  <a:gd name="T33" fmla="*/ 52 h 71"/>
                  <a:gd name="T34" fmla="*/ 60 w 80"/>
                  <a:gd name="T35" fmla="*/ 55 h 71"/>
                  <a:gd name="T36" fmla="*/ 52 w 80"/>
                  <a:gd name="T37" fmla="*/ 62 h 71"/>
                  <a:gd name="T38" fmla="*/ 40 w 80"/>
                  <a:gd name="T39" fmla="*/ 67 h 71"/>
                  <a:gd name="T40" fmla="*/ 28 w 80"/>
                  <a:gd name="T41" fmla="*/ 71 h 71"/>
                  <a:gd name="T42" fmla="*/ 17 w 80"/>
                  <a:gd name="T43" fmla="*/ 71 h 71"/>
                  <a:gd name="T44" fmla="*/ 14 w 80"/>
                  <a:gd name="T45" fmla="*/ 70 h 71"/>
                  <a:gd name="T46" fmla="*/ 10 w 80"/>
                  <a:gd name="T47" fmla="*/ 67 h 71"/>
                  <a:gd name="T48" fmla="*/ 8 w 80"/>
                  <a:gd name="T49" fmla="*/ 64 h 71"/>
                  <a:gd name="T50" fmla="*/ 5 w 80"/>
                  <a:gd name="T51" fmla="*/ 60 h 71"/>
                  <a:gd name="T52" fmla="*/ 4 w 80"/>
                  <a:gd name="T53" fmla="*/ 58 h 71"/>
                  <a:gd name="T54" fmla="*/ 4 w 80"/>
                  <a:gd name="T55" fmla="*/ 52 h 71"/>
                  <a:gd name="T56" fmla="*/ 6 w 80"/>
                  <a:gd name="T57" fmla="*/ 46 h 71"/>
                  <a:gd name="T58" fmla="*/ 9 w 80"/>
                  <a:gd name="T59" fmla="*/ 39 h 71"/>
                  <a:gd name="T60" fmla="*/ 10 w 80"/>
                  <a:gd name="T61" fmla="*/ 32 h 71"/>
                  <a:gd name="T62" fmla="*/ 9 w 80"/>
                  <a:gd name="T63" fmla="*/ 32 h 71"/>
                  <a:gd name="T64" fmla="*/ 6 w 80"/>
                  <a:gd name="T65" fmla="*/ 31 h 71"/>
                  <a:gd name="T66" fmla="*/ 4 w 80"/>
                  <a:gd name="T67" fmla="*/ 29 h 71"/>
                  <a:gd name="T68" fmla="*/ 1 w 80"/>
                  <a:gd name="T69" fmla="*/ 28 h 71"/>
                  <a:gd name="T70" fmla="*/ 1 w 80"/>
                  <a:gd name="T71" fmla="*/ 27 h 71"/>
                  <a:gd name="T72" fmla="*/ 0 w 80"/>
                  <a:gd name="T73" fmla="*/ 20 h 71"/>
                  <a:gd name="T74" fmla="*/ 2 w 80"/>
                  <a:gd name="T75" fmla="*/ 11 h 71"/>
                  <a:gd name="T76" fmla="*/ 8 w 80"/>
                  <a:gd name="T77" fmla="*/ 4 h 71"/>
                  <a:gd name="T78" fmla="*/ 14 w 80"/>
                  <a:gd name="T79" fmla="*/ 1 h 71"/>
                  <a:gd name="T80" fmla="*/ 24 w 80"/>
                  <a:gd name="T81" fmla="*/ 0 h 71"/>
                  <a:gd name="T82" fmla="*/ 33 w 80"/>
                  <a:gd name="T83" fmla="*/ 1 h 71"/>
                  <a:gd name="T84" fmla="*/ 43 w 80"/>
                  <a:gd name="T85" fmla="*/ 1 h 71"/>
                  <a:gd name="T86" fmla="*/ 45 w 80"/>
                  <a:gd name="T87" fmla="*/ 2 h 71"/>
                  <a:gd name="T88" fmla="*/ 48 w 80"/>
                  <a:gd name="T89" fmla="*/ 5 h 71"/>
                  <a:gd name="T90" fmla="*/ 52 w 80"/>
                  <a:gd name="T91" fmla="*/ 8 h 71"/>
                  <a:gd name="T92" fmla="*/ 55 w 80"/>
                  <a:gd name="T93" fmla="*/ 9 h 71"/>
                  <a:gd name="T94" fmla="*/ 59 w 80"/>
                  <a:gd name="T95" fmla="*/ 11 h 71"/>
                  <a:gd name="T96" fmla="*/ 62 w 80"/>
                  <a:gd name="T97" fmla="*/ 12 h 71"/>
                  <a:gd name="T98" fmla="*/ 64 w 80"/>
                  <a:gd name="T99" fmla="*/ 12 h 71"/>
                  <a:gd name="T100" fmla="*/ 66 w 80"/>
                  <a:gd name="T101" fmla="*/ 9 h 71"/>
                  <a:gd name="T102" fmla="*/ 68 w 80"/>
                  <a:gd name="T103" fmla="*/ 8 h 71"/>
                  <a:gd name="T104" fmla="*/ 71 w 80"/>
                  <a:gd name="T105" fmla="*/ 6 h 71"/>
                  <a:gd name="T106" fmla="*/ 74 w 80"/>
                  <a:gd name="T107" fmla="*/ 5 h 71"/>
                  <a:gd name="T108" fmla="*/ 75 w 80"/>
                  <a:gd name="T109" fmla="*/ 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0" h="71">
                    <a:moveTo>
                      <a:pt x="75" y="5"/>
                    </a:moveTo>
                    <a:lnTo>
                      <a:pt x="78" y="6"/>
                    </a:lnTo>
                    <a:lnTo>
                      <a:pt x="79" y="11"/>
                    </a:lnTo>
                    <a:lnTo>
                      <a:pt x="80" y="15"/>
                    </a:lnTo>
                    <a:lnTo>
                      <a:pt x="80" y="19"/>
                    </a:lnTo>
                    <a:lnTo>
                      <a:pt x="80" y="21"/>
                    </a:lnTo>
                    <a:lnTo>
                      <a:pt x="79" y="24"/>
                    </a:lnTo>
                    <a:lnTo>
                      <a:pt x="75" y="27"/>
                    </a:lnTo>
                    <a:lnTo>
                      <a:pt x="71" y="28"/>
                    </a:lnTo>
                    <a:lnTo>
                      <a:pt x="67" y="29"/>
                    </a:lnTo>
                    <a:lnTo>
                      <a:pt x="64" y="32"/>
                    </a:lnTo>
                    <a:lnTo>
                      <a:pt x="62" y="33"/>
                    </a:lnTo>
                    <a:lnTo>
                      <a:pt x="60" y="37"/>
                    </a:lnTo>
                    <a:lnTo>
                      <a:pt x="60" y="40"/>
                    </a:lnTo>
                    <a:lnTo>
                      <a:pt x="60" y="44"/>
                    </a:lnTo>
                    <a:lnTo>
                      <a:pt x="60" y="48"/>
                    </a:lnTo>
                    <a:lnTo>
                      <a:pt x="60" y="52"/>
                    </a:lnTo>
                    <a:lnTo>
                      <a:pt x="60" y="55"/>
                    </a:lnTo>
                    <a:lnTo>
                      <a:pt x="52" y="62"/>
                    </a:lnTo>
                    <a:lnTo>
                      <a:pt x="40" y="67"/>
                    </a:lnTo>
                    <a:lnTo>
                      <a:pt x="28" y="71"/>
                    </a:lnTo>
                    <a:lnTo>
                      <a:pt x="17" y="71"/>
                    </a:lnTo>
                    <a:lnTo>
                      <a:pt x="14" y="70"/>
                    </a:lnTo>
                    <a:lnTo>
                      <a:pt x="10" y="67"/>
                    </a:lnTo>
                    <a:lnTo>
                      <a:pt x="8" y="64"/>
                    </a:lnTo>
                    <a:lnTo>
                      <a:pt x="5" y="60"/>
                    </a:lnTo>
                    <a:lnTo>
                      <a:pt x="4" y="58"/>
                    </a:lnTo>
                    <a:lnTo>
                      <a:pt x="4" y="52"/>
                    </a:lnTo>
                    <a:lnTo>
                      <a:pt x="6" y="46"/>
                    </a:lnTo>
                    <a:lnTo>
                      <a:pt x="9" y="39"/>
                    </a:lnTo>
                    <a:lnTo>
                      <a:pt x="10" y="32"/>
                    </a:lnTo>
                    <a:lnTo>
                      <a:pt x="9" y="32"/>
                    </a:lnTo>
                    <a:lnTo>
                      <a:pt x="6" y="31"/>
                    </a:lnTo>
                    <a:lnTo>
                      <a:pt x="4" y="29"/>
                    </a:lnTo>
                    <a:lnTo>
                      <a:pt x="1" y="28"/>
                    </a:lnTo>
                    <a:lnTo>
                      <a:pt x="1" y="27"/>
                    </a:lnTo>
                    <a:lnTo>
                      <a:pt x="0" y="20"/>
                    </a:lnTo>
                    <a:lnTo>
                      <a:pt x="2" y="11"/>
                    </a:lnTo>
                    <a:lnTo>
                      <a:pt x="8" y="4"/>
                    </a:lnTo>
                    <a:lnTo>
                      <a:pt x="14" y="1"/>
                    </a:lnTo>
                    <a:lnTo>
                      <a:pt x="24" y="0"/>
                    </a:lnTo>
                    <a:lnTo>
                      <a:pt x="33" y="1"/>
                    </a:lnTo>
                    <a:lnTo>
                      <a:pt x="43" y="1"/>
                    </a:lnTo>
                    <a:lnTo>
                      <a:pt x="45" y="2"/>
                    </a:lnTo>
                    <a:lnTo>
                      <a:pt x="48" y="5"/>
                    </a:lnTo>
                    <a:lnTo>
                      <a:pt x="52" y="8"/>
                    </a:lnTo>
                    <a:lnTo>
                      <a:pt x="55" y="9"/>
                    </a:lnTo>
                    <a:lnTo>
                      <a:pt x="59" y="11"/>
                    </a:lnTo>
                    <a:lnTo>
                      <a:pt x="62" y="12"/>
                    </a:lnTo>
                    <a:lnTo>
                      <a:pt x="64" y="12"/>
                    </a:lnTo>
                    <a:lnTo>
                      <a:pt x="66" y="9"/>
                    </a:lnTo>
                    <a:lnTo>
                      <a:pt x="68" y="8"/>
                    </a:lnTo>
                    <a:lnTo>
                      <a:pt x="71" y="6"/>
                    </a:lnTo>
                    <a:lnTo>
                      <a:pt x="74" y="5"/>
                    </a:lnTo>
                    <a:lnTo>
                      <a:pt x="75" y="5"/>
                    </a:lnTo>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48" name="Freeform 56">
                <a:extLst>
                  <a:ext uri="{FF2B5EF4-FFF2-40B4-BE49-F238E27FC236}">
                    <a16:creationId xmlns:a16="http://schemas.microsoft.com/office/drawing/2014/main" id="{FF7BFD70-6A98-7764-574A-8A0C28577C36}"/>
                  </a:ext>
                </a:extLst>
              </p:cNvPr>
              <p:cNvSpPr>
                <a:spLocks/>
              </p:cNvSpPr>
              <p:nvPr/>
            </p:nvSpPr>
            <p:spPr bwMode="auto">
              <a:xfrm>
                <a:off x="7084900" y="817307"/>
                <a:ext cx="240824" cy="121796"/>
              </a:xfrm>
              <a:custGeom>
                <a:avLst/>
                <a:gdLst>
                  <a:gd name="T0" fmla="*/ 516 w 524"/>
                  <a:gd name="T1" fmla="*/ 51 h 265"/>
                  <a:gd name="T2" fmla="*/ 491 w 524"/>
                  <a:gd name="T3" fmla="*/ 75 h 265"/>
                  <a:gd name="T4" fmla="*/ 450 w 524"/>
                  <a:gd name="T5" fmla="*/ 93 h 265"/>
                  <a:gd name="T6" fmla="*/ 412 w 524"/>
                  <a:gd name="T7" fmla="*/ 96 h 265"/>
                  <a:gd name="T8" fmla="*/ 373 w 524"/>
                  <a:gd name="T9" fmla="*/ 109 h 265"/>
                  <a:gd name="T10" fmla="*/ 349 w 524"/>
                  <a:gd name="T11" fmla="*/ 129 h 265"/>
                  <a:gd name="T12" fmla="*/ 333 w 524"/>
                  <a:gd name="T13" fmla="*/ 146 h 265"/>
                  <a:gd name="T14" fmla="*/ 313 w 524"/>
                  <a:gd name="T15" fmla="*/ 159 h 265"/>
                  <a:gd name="T16" fmla="*/ 284 w 524"/>
                  <a:gd name="T17" fmla="*/ 174 h 265"/>
                  <a:gd name="T18" fmla="*/ 241 w 524"/>
                  <a:gd name="T19" fmla="*/ 177 h 265"/>
                  <a:gd name="T20" fmla="*/ 193 w 524"/>
                  <a:gd name="T21" fmla="*/ 175 h 265"/>
                  <a:gd name="T22" fmla="*/ 142 w 524"/>
                  <a:gd name="T23" fmla="*/ 178 h 265"/>
                  <a:gd name="T24" fmla="*/ 100 w 524"/>
                  <a:gd name="T25" fmla="*/ 190 h 265"/>
                  <a:gd name="T26" fmla="*/ 70 w 524"/>
                  <a:gd name="T27" fmla="*/ 206 h 265"/>
                  <a:gd name="T28" fmla="*/ 61 w 524"/>
                  <a:gd name="T29" fmla="*/ 228 h 265"/>
                  <a:gd name="T30" fmla="*/ 58 w 524"/>
                  <a:gd name="T31" fmla="*/ 247 h 265"/>
                  <a:gd name="T32" fmla="*/ 50 w 524"/>
                  <a:gd name="T33" fmla="*/ 260 h 265"/>
                  <a:gd name="T34" fmla="*/ 39 w 524"/>
                  <a:gd name="T35" fmla="*/ 264 h 265"/>
                  <a:gd name="T36" fmla="*/ 28 w 524"/>
                  <a:gd name="T37" fmla="*/ 265 h 265"/>
                  <a:gd name="T38" fmla="*/ 19 w 524"/>
                  <a:gd name="T39" fmla="*/ 260 h 265"/>
                  <a:gd name="T40" fmla="*/ 14 w 524"/>
                  <a:gd name="T41" fmla="*/ 252 h 265"/>
                  <a:gd name="T42" fmla="*/ 14 w 524"/>
                  <a:gd name="T43" fmla="*/ 240 h 265"/>
                  <a:gd name="T44" fmla="*/ 19 w 524"/>
                  <a:gd name="T45" fmla="*/ 230 h 265"/>
                  <a:gd name="T46" fmla="*/ 27 w 524"/>
                  <a:gd name="T47" fmla="*/ 224 h 265"/>
                  <a:gd name="T48" fmla="*/ 36 w 524"/>
                  <a:gd name="T49" fmla="*/ 218 h 265"/>
                  <a:gd name="T50" fmla="*/ 41 w 524"/>
                  <a:gd name="T51" fmla="*/ 213 h 265"/>
                  <a:gd name="T52" fmla="*/ 35 w 524"/>
                  <a:gd name="T53" fmla="*/ 209 h 265"/>
                  <a:gd name="T54" fmla="*/ 15 w 524"/>
                  <a:gd name="T55" fmla="*/ 213 h 265"/>
                  <a:gd name="T56" fmla="*/ 0 w 524"/>
                  <a:gd name="T57" fmla="*/ 208 h 265"/>
                  <a:gd name="T58" fmla="*/ 3 w 524"/>
                  <a:gd name="T59" fmla="*/ 183 h 265"/>
                  <a:gd name="T60" fmla="*/ 23 w 524"/>
                  <a:gd name="T61" fmla="*/ 143 h 265"/>
                  <a:gd name="T62" fmla="*/ 50 w 524"/>
                  <a:gd name="T63" fmla="*/ 111 h 265"/>
                  <a:gd name="T64" fmla="*/ 86 w 524"/>
                  <a:gd name="T65" fmla="*/ 81 h 265"/>
                  <a:gd name="T66" fmla="*/ 136 w 524"/>
                  <a:gd name="T67" fmla="*/ 71 h 265"/>
                  <a:gd name="T68" fmla="*/ 179 w 524"/>
                  <a:gd name="T69" fmla="*/ 58 h 265"/>
                  <a:gd name="T70" fmla="*/ 225 w 524"/>
                  <a:gd name="T71" fmla="*/ 44 h 265"/>
                  <a:gd name="T72" fmla="*/ 268 w 524"/>
                  <a:gd name="T73" fmla="*/ 44 h 265"/>
                  <a:gd name="T74" fmla="*/ 319 w 524"/>
                  <a:gd name="T75" fmla="*/ 42 h 265"/>
                  <a:gd name="T76" fmla="*/ 373 w 524"/>
                  <a:gd name="T77" fmla="*/ 34 h 265"/>
                  <a:gd name="T78" fmla="*/ 419 w 524"/>
                  <a:gd name="T79" fmla="*/ 20 h 265"/>
                  <a:gd name="T80" fmla="*/ 454 w 524"/>
                  <a:gd name="T81" fmla="*/ 1 h 265"/>
                  <a:gd name="T82" fmla="*/ 493 w 524"/>
                  <a:gd name="T83" fmla="*/ 3 h 265"/>
                  <a:gd name="T84" fmla="*/ 518 w 524"/>
                  <a:gd name="T85" fmla="*/ 16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4" h="265">
                    <a:moveTo>
                      <a:pt x="524" y="30"/>
                    </a:moveTo>
                    <a:lnTo>
                      <a:pt x="522" y="40"/>
                    </a:lnTo>
                    <a:lnTo>
                      <a:pt x="516" y="51"/>
                    </a:lnTo>
                    <a:lnTo>
                      <a:pt x="508" y="61"/>
                    </a:lnTo>
                    <a:lnTo>
                      <a:pt x="501" y="69"/>
                    </a:lnTo>
                    <a:lnTo>
                      <a:pt x="491" y="75"/>
                    </a:lnTo>
                    <a:lnTo>
                      <a:pt x="477" y="84"/>
                    </a:lnTo>
                    <a:lnTo>
                      <a:pt x="462" y="89"/>
                    </a:lnTo>
                    <a:lnTo>
                      <a:pt x="450" y="93"/>
                    </a:lnTo>
                    <a:lnTo>
                      <a:pt x="438" y="94"/>
                    </a:lnTo>
                    <a:lnTo>
                      <a:pt x="425" y="96"/>
                    </a:lnTo>
                    <a:lnTo>
                      <a:pt x="412" y="96"/>
                    </a:lnTo>
                    <a:lnTo>
                      <a:pt x="399" y="100"/>
                    </a:lnTo>
                    <a:lnTo>
                      <a:pt x="384" y="104"/>
                    </a:lnTo>
                    <a:lnTo>
                      <a:pt x="373" y="109"/>
                    </a:lnTo>
                    <a:lnTo>
                      <a:pt x="365" y="115"/>
                    </a:lnTo>
                    <a:lnTo>
                      <a:pt x="357" y="121"/>
                    </a:lnTo>
                    <a:lnTo>
                      <a:pt x="349" y="129"/>
                    </a:lnTo>
                    <a:lnTo>
                      <a:pt x="341" y="137"/>
                    </a:lnTo>
                    <a:lnTo>
                      <a:pt x="336" y="143"/>
                    </a:lnTo>
                    <a:lnTo>
                      <a:pt x="333" y="146"/>
                    </a:lnTo>
                    <a:lnTo>
                      <a:pt x="330" y="148"/>
                    </a:lnTo>
                    <a:lnTo>
                      <a:pt x="322" y="154"/>
                    </a:lnTo>
                    <a:lnTo>
                      <a:pt x="313" y="159"/>
                    </a:lnTo>
                    <a:lnTo>
                      <a:pt x="303" y="166"/>
                    </a:lnTo>
                    <a:lnTo>
                      <a:pt x="293" y="171"/>
                    </a:lnTo>
                    <a:lnTo>
                      <a:pt x="284" y="174"/>
                    </a:lnTo>
                    <a:lnTo>
                      <a:pt x="271" y="177"/>
                    </a:lnTo>
                    <a:lnTo>
                      <a:pt x="255" y="177"/>
                    </a:lnTo>
                    <a:lnTo>
                      <a:pt x="241" y="177"/>
                    </a:lnTo>
                    <a:lnTo>
                      <a:pt x="226" y="177"/>
                    </a:lnTo>
                    <a:lnTo>
                      <a:pt x="209" y="175"/>
                    </a:lnTo>
                    <a:lnTo>
                      <a:pt x="193" y="175"/>
                    </a:lnTo>
                    <a:lnTo>
                      <a:pt x="178" y="174"/>
                    </a:lnTo>
                    <a:lnTo>
                      <a:pt x="162" y="175"/>
                    </a:lnTo>
                    <a:lnTo>
                      <a:pt x="142" y="178"/>
                    </a:lnTo>
                    <a:lnTo>
                      <a:pt x="125" y="181"/>
                    </a:lnTo>
                    <a:lnTo>
                      <a:pt x="113" y="185"/>
                    </a:lnTo>
                    <a:lnTo>
                      <a:pt x="100" y="190"/>
                    </a:lnTo>
                    <a:lnTo>
                      <a:pt x="89" y="194"/>
                    </a:lnTo>
                    <a:lnTo>
                      <a:pt x="80" y="199"/>
                    </a:lnTo>
                    <a:lnTo>
                      <a:pt x="70" y="206"/>
                    </a:lnTo>
                    <a:lnTo>
                      <a:pt x="63" y="213"/>
                    </a:lnTo>
                    <a:lnTo>
                      <a:pt x="61" y="220"/>
                    </a:lnTo>
                    <a:lnTo>
                      <a:pt x="61" y="228"/>
                    </a:lnTo>
                    <a:lnTo>
                      <a:pt x="61" y="236"/>
                    </a:lnTo>
                    <a:lnTo>
                      <a:pt x="59" y="243"/>
                    </a:lnTo>
                    <a:lnTo>
                      <a:pt x="58" y="247"/>
                    </a:lnTo>
                    <a:lnTo>
                      <a:pt x="55" y="251"/>
                    </a:lnTo>
                    <a:lnTo>
                      <a:pt x="53" y="256"/>
                    </a:lnTo>
                    <a:lnTo>
                      <a:pt x="50" y="260"/>
                    </a:lnTo>
                    <a:lnTo>
                      <a:pt x="47" y="261"/>
                    </a:lnTo>
                    <a:lnTo>
                      <a:pt x="43" y="264"/>
                    </a:lnTo>
                    <a:lnTo>
                      <a:pt x="39" y="264"/>
                    </a:lnTo>
                    <a:lnTo>
                      <a:pt x="35" y="265"/>
                    </a:lnTo>
                    <a:lnTo>
                      <a:pt x="31" y="265"/>
                    </a:lnTo>
                    <a:lnTo>
                      <a:pt x="28" y="265"/>
                    </a:lnTo>
                    <a:lnTo>
                      <a:pt x="26" y="264"/>
                    </a:lnTo>
                    <a:lnTo>
                      <a:pt x="22" y="263"/>
                    </a:lnTo>
                    <a:lnTo>
                      <a:pt x="19" y="260"/>
                    </a:lnTo>
                    <a:lnTo>
                      <a:pt x="16" y="257"/>
                    </a:lnTo>
                    <a:lnTo>
                      <a:pt x="15" y="255"/>
                    </a:lnTo>
                    <a:lnTo>
                      <a:pt x="14" y="252"/>
                    </a:lnTo>
                    <a:lnTo>
                      <a:pt x="14" y="248"/>
                    </a:lnTo>
                    <a:lnTo>
                      <a:pt x="12" y="244"/>
                    </a:lnTo>
                    <a:lnTo>
                      <a:pt x="14" y="240"/>
                    </a:lnTo>
                    <a:lnTo>
                      <a:pt x="14" y="237"/>
                    </a:lnTo>
                    <a:lnTo>
                      <a:pt x="15" y="234"/>
                    </a:lnTo>
                    <a:lnTo>
                      <a:pt x="19" y="230"/>
                    </a:lnTo>
                    <a:lnTo>
                      <a:pt x="22" y="228"/>
                    </a:lnTo>
                    <a:lnTo>
                      <a:pt x="26" y="225"/>
                    </a:lnTo>
                    <a:lnTo>
                      <a:pt x="27" y="224"/>
                    </a:lnTo>
                    <a:lnTo>
                      <a:pt x="31" y="222"/>
                    </a:lnTo>
                    <a:lnTo>
                      <a:pt x="34" y="220"/>
                    </a:lnTo>
                    <a:lnTo>
                      <a:pt x="36" y="218"/>
                    </a:lnTo>
                    <a:lnTo>
                      <a:pt x="39" y="217"/>
                    </a:lnTo>
                    <a:lnTo>
                      <a:pt x="41" y="214"/>
                    </a:lnTo>
                    <a:lnTo>
                      <a:pt x="41" y="213"/>
                    </a:lnTo>
                    <a:lnTo>
                      <a:pt x="39" y="212"/>
                    </a:lnTo>
                    <a:lnTo>
                      <a:pt x="36" y="210"/>
                    </a:lnTo>
                    <a:lnTo>
                      <a:pt x="35" y="209"/>
                    </a:lnTo>
                    <a:lnTo>
                      <a:pt x="30" y="209"/>
                    </a:lnTo>
                    <a:lnTo>
                      <a:pt x="22" y="212"/>
                    </a:lnTo>
                    <a:lnTo>
                      <a:pt x="15" y="213"/>
                    </a:lnTo>
                    <a:lnTo>
                      <a:pt x="8" y="214"/>
                    </a:lnTo>
                    <a:lnTo>
                      <a:pt x="3" y="213"/>
                    </a:lnTo>
                    <a:lnTo>
                      <a:pt x="0" y="208"/>
                    </a:lnTo>
                    <a:lnTo>
                      <a:pt x="0" y="199"/>
                    </a:lnTo>
                    <a:lnTo>
                      <a:pt x="0" y="190"/>
                    </a:lnTo>
                    <a:lnTo>
                      <a:pt x="3" y="183"/>
                    </a:lnTo>
                    <a:lnTo>
                      <a:pt x="7" y="171"/>
                    </a:lnTo>
                    <a:lnTo>
                      <a:pt x="15" y="158"/>
                    </a:lnTo>
                    <a:lnTo>
                      <a:pt x="23" y="143"/>
                    </a:lnTo>
                    <a:lnTo>
                      <a:pt x="31" y="132"/>
                    </a:lnTo>
                    <a:lnTo>
                      <a:pt x="39" y="123"/>
                    </a:lnTo>
                    <a:lnTo>
                      <a:pt x="50" y="111"/>
                    </a:lnTo>
                    <a:lnTo>
                      <a:pt x="62" y="100"/>
                    </a:lnTo>
                    <a:lnTo>
                      <a:pt x="74" y="89"/>
                    </a:lnTo>
                    <a:lnTo>
                      <a:pt x="86" y="81"/>
                    </a:lnTo>
                    <a:lnTo>
                      <a:pt x="100" y="77"/>
                    </a:lnTo>
                    <a:lnTo>
                      <a:pt x="117" y="74"/>
                    </a:lnTo>
                    <a:lnTo>
                      <a:pt x="136" y="71"/>
                    </a:lnTo>
                    <a:lnTo>
                      <a:pt x="151" y="67"/>
                    </a:lnTo>
                    <a:lnTo>
                      <a:pt x="163" y="63"/>
                    </a:lnTo>
                    <a:lnTo>
                      <a:pt x="179" y="58"/>
                    </a:lnTo>
                    <a:lnTo>
                      <a:pt x="195" y="53"/>
                    </a:lnTo>
                    <a:lnTo>
                      <a:pt x="212" y="47"/>
                    </a:lnTo>
                    <a:lnTo>
                      <a:pt x="225" y="44"/>
                    </a:lnTo>
                    <a:lnTo>
                      <a:pt x="237" y="43"/>
                    </a:lnTo>
                    <a:lnTo>
                      <a:pt x="253" y="44"/>
                    </a:lnTo>
                    <a:lnTo>
                      <a:pt x="268" y="44"/>
                    </a:lnTo>
                    <a:lnTo>
                      <a:pt x="282" y="44"/>
                    </a:lnTo>
                    <a:lnTo>
                      <a:pt x="298" y="43"/>
                    </a:lnTo>
                    <a:lnTo>
                      <a:pt x="319" y="42"/>
                    </a:lnTo>
                    <a:lnTo>
                      <a:pt x="340" y="39"/>
                    </a:lnTo>
                    <a:lnTo>
                      <a:pt x="357" y="36"/>
                    </a:lnTo>
                    <a:lnTo>
                      <a:pt x="373" y="34"/>
                    </a:lnTo>
                    <a:lnTo>
                      <a:pt x="394" y="30"/>
                    </a:lnTo>
                    <a:lnTo>
                      <a:pt x="410" y="26"/>
                    </a:lnTo>
                    <a:lnTo>
                      <a:pt x="419" y="20"/>
                    </a:lnTo>
                    <a:lnTo>
                      <a:pt x="431" y="12"/>
                    </a:lnTo>
                    <a:lnTo>
                      <a:pt x="443" y="5"/>
                    </a:lnTo>
                    <a:lnTo>
                      <a:pt x="454" y="1"/>
                    </a:lnTo>
                    <a:lnTo>
                      <a:pt x="466" y="0"/>
                    </a:lnTo>
                    <a:lnTo>
                      <a:pt x="480" y="0"/>
                    </a:lnTo>
                    <a:lnTo>
                      <a:pt x="493" y="3"/>
                    </a:lnTo>
                    <a:lnTo>
                      <a:pt x="505" y="5"/>
                    </a:lnTo>
                    <a:lnTo>
                      <a:pt x="511" y="11"/>
                    </a:lnTo>
                    <a:lnTo>
                      <a:pt x="518" y="16"/>
                    </a:lnTo>
                    <a:lnTo>
                      <a:pt x="522" y="24"/>
                    </a:lnTo>
                    <a:lnTo>
                      <a:pt x="524" y="30"/>
                    </a:lnTo>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49" name="Freeform 58">
                <a:extLst>
                  <a:ext uri="{FF2B5EF4-FFF2-40B4-BE49-F238E27FC236}">
                    <a16:creationId xmlns:a16="http://schemas.microsoft.com/office/drawing/2014/main" id="{044293DA-B212-E1D0-E578-0279BB7AC152}"/>
                  </a:ext>
                </a:extLst>
              </p:cNvPr>
              <p:cNvSpPr>
                <a:spLocks/>
              </p:cNvSpPr>
              <p:nvPr/>
            </p:nvSpPr>
            <p:spPr bwMode="auto">
              <a:xfrm>
                <a:off x="5633037" y="1222832"/>
                <a:ext cx="279577" cy="184078"/>
              </a:xfrm>
              <a:custGeom>
                <a:avLst/>
                <a:gdLst>
                  <a:gd name="T0" fmla="*/ 604 w 607"/>
                  <a:gd name="T1" fmla="*/ 21 h 398"/>
                  <a:gd name="T2" fmla="*/ 591 w 607"/>
                  <a:gd name="T3" fmla="*/ 43 h 398"/>
                  <a:gd name="T4" fmla="*/ 568 w 607"/>
                  <a:gd name="T5" fmla="*/ 59 h 398"/>
                  <a:gd name="T6" fmla="*/ 533 w 607"/>
                  <a:gd name="T7" fmla="*/ 55 h 398"/>
                  <a:gd name="T8" fmla="*/ 498 w 607"/>
                  <a:gd name="T9" fmla="*/ 64 h 398"/>
                  <a:gd name="T10" fmla="*/ 469 w 607"/>
                  <a:gd name="T11" fmla="*/ 94 h 398"/>
                  <a:gd name="T12" fmla="*/ 438 w 607"/>
                  <a:gd name="T13" fmla="*/ 121 h 398"/>
                  <a:gd name="T14" fmla="*/ 421 w 607"/>
                  <a:gd name="T15" fmla="*/ 133 h 398"/>
                  <a:gd name="T16" fmla="*/ 409 w 607"/>
                  <a:gd name="T17" fmla="*/ 137 h 398"/>
                  <a:gd name="T18" fmla="*/ 372 w 607"/>
                  <a:gd name="T19" fmla="*/ 138 h 398"/>
                  <a:gd name="T20" fmla="*/ 339 w 607"/>
                  <a:gd name="T21" fmla="*/ 147 h 398"/>
                  <a:gd name="T22" fmla="*/ 310 w 607"/>
                  <a:gd name="T23" fmla="*/ 159 h 398"/>
                  <a:gd name="T24" fmla="*/ 291 w 607"/>
                  <a:gd name="T25" fmla="*/ 172 h 398"/>
                  <a:gd name="T26" fmla="*/ 293 w 607"/>
                  <a:gd name="T27" fmla="*/ 196 h 398"/>
                  <a:gd name="T28" fmla="*/ 308 w 607"/>
                  <a:gd name="T29" fmla="*/ 218 h 398"/>
                  <a:gd name="T30" fmla="*/ 298 w 607"/>
                  <a:gd name="T31" fmla="*/ 246 h 398"/>
                  <a:gd name="T32" fmla="*/ 271 w 607"/>
                  <a:gd name="T33" fmla="*/ 272 h 398"/>
                  <a:gd name="T34" fmla="*/ 236 w 607"/>
                  <a:gd name="T35" fmla="*/ 307 h 398"/>
                  <a:gd name="T36" fmla="*/ 204 w 607"/>
                  <a:gd name="T37" fmla="*/ 341 h 398"/>
                  <a:gd name="T38" fmla="*/ 173 w 607"/>
                  <a:gd name="T39" fmla="*/ 369 h 398"/>
                  <a:gd name="T40" fmla="*/ 147 w 607"/>
                  <a:gd name="T41" fmla="*/ 389 h 398"/>
                  <a:gd name="T42" fmla="*/ 115 w 607"/>
                  <a:gd name="T43" fmla="*/ 390 h 398"/>
                  <a:gd name="T44" fmla="*/ 87 w 607"/>
                  <a:gd name="T45" fmla="*/ 393 h 398"/>
                  <a:gd name="T46" fmla="*/ 44 w 607"/>
                  <a:gd name="T47" fmla="*/ 398 h 398"/>
                  <a:gd name="T48" fmla="*/ 10 w 607"/>
                  <a:gd name="T49" fmla="*/ 385 h 398"/>
                  <a:gd name="T50" fmla="*/ 0 w 607"/>
                  <a:gd name="T51" fmla="*/ 359 h 398"/>
                  <a:gd name="T52" fmla="*/ 11 w 607"/>
                  <a:gd name="T53" fmla="*/ 342 h 398"/>
                  <a:gd name="T54" fmla="*/ 39 w 607"/>
                  <a:gd name="T55" fmla="*/ 345 h 398"/>
                  <a:gd name="T56" fmla="*/ 57 w 607"/>
                  <a:gd name="T57" fmla="*/ 328 h 398"/>
                  <a:gd name="T58" fmla="*/ 75 w 607"/>
                  <a:gd name="T59" fmla="*/ 307 h 398"/>
                  <a:gd name="T60" fmla="*/ 106 w 607"/>
                  <a:gd name="T61" fmla="*/ 289 h 398"/>
                  <a:gd name="T62" fmla="*/ 145 w 607"/>
                  <a:gd name="T63" fmla="*/ 281 h 398"/>
                  <a:gd name="T64" fmla="*/ 178 w 607"/>
                  <a:gd name="T65" fmla="*/ 261 h 398"/>
                  <a:gd name="T66" fmla="*/ 209 w 607"/>
                  <a:gd name="T67" fmla="*/ 248 h 398"/>
                  <a:gd name="T68" fmla="*/ 234 w 607"/>
                  <a:gd name="T69" fmla="*/ 221 h 398"/>
                  <a:gd name="T70" fmla="*/ 239 w 607"/>
                  <a:gd name="T71" fmla="*/ 194 h 398"/>
                  <a:gd name="T72" fmla="*/ 250 w 607"/>
                  <a:gd name="T73" fmla="*/ 168 h 398"/>
                  <a:gd name="T74" fmla="*/ 289 w 607"/>
                  <a:gd name="T75" fmla="*/ 138 h 398"/>
                  <a:gd name="T76" fmla="*/ 329 w 607"/>
                  <a:gd name="T77" fmla="*/ 103 h 398"/>
                  <a:gd name="T78" fmla="*/ 368 w 607"/>
                  <a:gd name="T79" fmla="*/ 74 h 398"/>
                  <a:gd name="T80" fmla="*/ 413 w 607"/>
                  <a:gd name="T81" fmla="*/ 47 h 398"/>
                  <a:gd name="T82" fmla="*/ 472 w 607"/>
                  <a:gd name="T83" fmla="*/ 23 h 398"/>
                  <a:gd name="T84" fmla="*/ 519 w 607"/>
                  <a:gd name="T85" fmla="*/ 8 h 398"/>
                  <a:gd name="T86" fmla="*/ 557 w 607"/>
                  <a:gd name="T87" fmla="*/ 1 h 398"/>
                  <a:gd name="T88" fmla="*/ 591 w 607"/>
                  <a:gd name="T89" fmla="*/ 0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07" h="398">
                    <a:moveTo>
                      <a:pt x="605" y="6"/>
                    </a:moveTo>
                    <a:lnTo>
                      <a:pt x="607" y="13"/>
                    </a:lnTo>
                    <a:lnTo>
                      <a:pt x="604" y="21"/>
                    </a:lnTo>
                    <a:lnTo>
                      <a:pt x="599" y="29"/>
                    </a:lnTo>
                    <a:lnTo>
                      <a:pt x="595" y="35"/>
                    </a:lnTo>
                    <a:lnTo>
                      <a:pt x="591" y="43"/>
                    </a:lnTo>
                    <a:lnTo>
                      <a:pt x="584" y="51"/>
                    </a:lnTo>
                    <a:lnTo>
                      <a:pt x="577" y="56"/>
                    </a:lnTo>
                    <a:lnTo>
                      <a:pt x="568" y="59"/>
                    </a:lnTo>
                    <a:lnTo>
                      <a:pt x="556" y="58"/>
                    </a:lnTo>
                    <a:lnTo>
                      <a:pt x="543" y="55"/>
                    </a:lnTo>
                    <a:lnTo>
                      <a:pt x="533" y="55"/>
                    </a:lnTo>
                    <a:lnTo>
                      <a:pt x="523" y="56"/>
                    </a:lnTo>
                    <a:lnTo>
                      <a:pt x="510" y="60"/>
                    </a:lnTo>
                    <a:lnTo>
                      <a:pt x="498" y="64"/>
                    </a:lnTo>
                    <a:lnTo>
                      <a:pt x="488" y="68"/>
                    </a:lnTo>
                    <a:lnTo>
                      <a:pt x="479" y="79"/>
                    </a:lnTo>
                    <a:lnTo>
                      <a:pt x="469" y="94"/>
                    </a:lnTo>
                    <a:lnTo>
                      <a:pt x="460" y="105"/>
                    </a:lnTo>
                    <a:lnTo>
                      <a:pt x="450" y="113"/>
                    </a:lnTo>
                    <a:lnTo>
                      <a:pt x="438" y="121"/>
                    </a:lnTo>
                    <a:lnTo>
                      <a:pt x="428" y="128"/>
                    </a:lnTo>
                    <a:lnTo>
                      <a:pt x="425" y="130"/>
                    </a:lnTo>
                    <a:lnTo>
                      <a:pt x="421" y="133"/>
                    </a:lnTo>
                    <a:lnTo>
                      <a:pt x="417" y="134"/>
                    </a:lnTo>
                    <a:lnTo>
                      <a:pt x="413" y="137"/>
                    </a:lnTo>
                    <a:lnTo>
                      <a:pt x="409" y="137"/>
                    </a:lnTo>
                    <a:lnTo>
                      <a:pt x="398" y="138"/>
                    </a:lnTo>
                    <a:lnTo>
                      <a:pt x="386" y="138"/>
                    </a:lnTo>
                    <a:lnTo>
                      <a:pt x="372" y="138"/>
                    </a:lnTo>
                    <a:lnTo>
                      <a:pt x="360" y="138"/>
                    </a:lnTo>
                    <a:lnTo>
                      <a:pt x="351" y="143"/>
                    </a:lnTo>
                    <a:lnTo>
                      <a:pt x="339" y="147"/>
                    </a:lnTo>
                    <a:lnTo>
                      <a:pt x="328" y="151"/>
                    </a:lnTo>
                    <a:lnTo>
                      <a:pt x="317" y="155"/>
                    </a:lnTo>
                    <a:lnTo>
                      <a:pt x="310" y="159"/>
                    </a:lnTo>
                    <a:lnTo>
                      <a:pt x="302" y="161"/>
                    </a:lnTo>
                    <a:lnTo>
                      <a:pt x="296" y="165"/>
                    </a:lnTo>
                    <a:lnTo>
                      <a:pt x="291" y="172"/>
                    </a:lnTo>
                    <a:lnTo>
                      <a:pt x="290" y="182"/>
                    </a:lnTo>
                    <a:lnTo>
                      <a:pt x="289" y="188"/>
                    </a:lnTo>
                    <a:lnTo>
                      <a:pt x="293" y="196"/>
                    </a:lnTo>
                    <a:lnTo>
                      <a:pt x="300" y="203"/>
                    </a:lnTo>
                    <a:lnTo>
                      <a:pt x="305" y="211"/>
                    </a:lnTo>
                    <a:lnTo>
                      <a:pt x="308" y="218"/>
                    </a:lnTo>
                    <a:lnTo>
                      <a:pt x="308" y="227"/>
                    </a:lnTo>
                    <a:lnTo>
                      <a:pt x="304" y="238"/>
                    </a:lnTo>
                    <a:lnTo>
                      <a:pt x="298" y="246"/>
                    </a:lnTo>
                    <a:lnTo>
                      <a:pt x="291" y="256"/>
                    </a:lnTo>
                    <a:lnTo>
                      <a:pt x="281" y="264"/>
                    </a:lnTo>
                    <a:lnTo>
                      <a:pt x="271" y="272"/>
                    </a:lnTo>
                    <a:lnTo>
                      <a:pt x="260" y="281"/>
                    </a:lnTo>
                    <a:lnTo>
                      <a:pt x="248" y="295"/>
                    </a:lnTo>
                    <a:lnTo>
                      <a:pt x="236" y="307"/>
                    </a:lnTo>
                    <a:lnTo>
                      <a:pt x="225" y="316"/>
                    </a:lnTo>
                    <a:lnTo>
                      <a:pt x="216" y="327"/>
                    </a:lnTo>
                    <a:lnTo>
                      <a:pt x="204" y="341"/>
                    </a:lnTo>
                    <a:lnTo>
                      <a:pt x="190" y="353"/>
                    </a:lnTo>
                    <a:lnTo>
                      <a:pt x="180" y="362"/>
                    </a:lnTo>
                    <a:lnTo>
                      <a:pt x="173" y="369"/>
                    </a:lnTo>
                    <a:lnTo>
                      <a:pt x="165" y="377"/>
                    </a:lnTo>
                    <a:lnTo>
                      <a:pt x="155" y="384"/>
                    </a:lnTo>
                    <a:lnTo>
                      <a:pt x="147" y="389"/>
                    </a:lnTo>
                    <a:lnTo>
                      <a:pt x="138" y="390"/>
                    </a:lnTo>
                    <a:lnTo>
                      <a:pt x="126" y="390"/>
                    </a:lnTo>
                    <a:lnTo>
                      <a:pt x="115" y="390"/>
                    </a:lnTo>
                    <a:lnTo>
                      <a:pt x="107" y="392"/>
                    </a:lnTo>
                    <a:lnTo>
                      <a:pt x="96" y="393"/>
                    </a:lnTo>
                    <a:lnTo>
                      <a:pt x="87" y="393"/>
                    </a:lnTo>
                    <a:lnTo>
                      <a:pt x="75" y="396"/>
                    </a:lnTo>
                    <a:lnTo>
                      <a:pt x="58" y="397"/>
                    </a:lnTo>
                    <a:lnTo>
                      <a:pt x="44" y="398"/>
                    </a:lnTo>
                    <a:lnTo>
                      <a:pt x="31" y="397"/>
                    </a:lnTo>
                    <a:lnTo>
                      <a:pt x="21" y="393"/>
                    </a:lnTo>
                    <a:lnTo>
                      <a:pt x="10" y="385"/>
                    </a:lnTo>
                    <a:lnTo>
                      <a:pt x="3" y="376"/>
                    </a:lnTo>
                    <a:lnTo>
                      <a:pt x="2" y="369"/>
                    </a:lnTo>
                    <a:lnTo>
                      <a:pt x="0" y="359"/>
                    </a:lnTo>
                    <a:lnTo>
                      <a:pt x="2" y="351"/>
                    </a:lnTo>
                    <a:lnTo>
                      <a:pt x="4" y="345"/>
                    </a:lnTo>
                    <a:lnTo>
                      <a:pt x="11" y="342"/>
                    </a:lnTo>
                    <a:lnTo>
                      <a:pt x="21" y="342"/>
                    </a:lnTo>
                    <a:lnTo>
                      <a:pt x="30" y="343"/>
                    </a:lnTo>
                    <a:lnTo>
                      <a:pt x="39" y="345"/>
                    </a:lnTo>
                    <a:lnTo>
                      <a:pt x="46" y="343"/>
                    </a:lnTo>
                    <a:lnTo>
                      <a:pt x="53" y="338"/>
                    </a:lnTo>
                    <a:lnTo>
                      <a:pt x="57" y="328"/>
                    </a:lnTo>
                    <a:lnTo>
                      <a:pt x="62" y="320"/>
                    </a:lnTo>
                    <a:lnTo>
                      <a:pt x="66" y="314"/>
                    </a:lnTo>
                    <a:lnTo>
                      <a:pt x="75" y="307"/>
                    </a:lnTo>
                    <a:lnTo>
                      <a:pt x="85" y="300"/>
                    </a:lnTo>
                    <a:lnTo>
                      <a:pt x="96" y="295"/>
                    </a:lnTo>
                    <a:lnTo>
                      <a:pt x="106" y="289"/>
                    </a:lnTo>
                    <a:lnTo>
                      <a:pt x="118" y="287"/>
                    </a:lnTo>
                    <a:lnTo>
                      <a:pt x="131" y="284"/>
                    </a:lnTo>
                    <a:lnTo>
                      <a:pt x="145" y="281"/>
                    </a:lnTo>
                    <a:lnTo>
                      <a:pt x="155" y="277"/>
                    </a:lnTo>
                    <a:lnTo>
                      <a:pt x="166" y="270"/>
                    </a:lnTo>
                    <a:lnTo>
                      <a:pt x="178" y="261"/>
                    </a:lnTo>
                    <a:lnTo>
                      <a:pt x="189" y="254"/>
                    </a:lnTo>
                    <a:lnTo>
                      <a:pt x="198" y="250"/>
                    </a:lnTo>
                    <a:lnTo>
                      <a:pt x="209" y="248"/>
                    </a:lnTo>
                    <a:lnTo>
                      <a:pt x="217" y="242"/>
                    </a:lnTo>
                    <a:lnTo>
                      <a:pt x="225" y="233"/>
                    </a:lnTo>
                    <a:lnTo>
                      <a:pt x="234" y="221"/>
                    </a:lnTo>
                    <a:lnTo>
                      <a:pt x="238" y="209"/>
                    </a:lnTo>
                    <a:lnTo>
                      <a:pt x="239" y="202"/>
                    </a:lnTo>
                    <a:lnTo>
                      <a:pt x="239" y="194"/>
                    </a:lnTo>
                    <a:lnTo>
                      <a:pt x="239" y="186"/>
                    </a:lnTo>
                    <a:lnTo>
                      <a:pt x="240" y="179"/>
                    </a:lnTo>
                    <a:lnTo>
                      <a:pt x="250" y="168"/>
                    </a:lnTo>
                    <a:lnTo>
                      <a:pt x="263" y="157"/>
                    </a:lnTo>
                    <a:lnTo>
                      <a:pt x="277" y="147"/>
                    </a:lnTo>
                    <a:lnTo>
                      <a:pt x="289" y="138"/>
                    </a:lnTo>
                    <a:lnTo>
                      <a:pt x="301" y="128"/>
                    </a:lnTo>
                    <a:lnTo>
                      <a:pt x="314" y="116"/>
                    </a:lnTo>
                    <a:lnTo>
                      <a:pt x="329" y="103"/>
                    </a:lnTo>
                    <a:lnTo>
                      <a:pt x="340" y="93"/>
                    </a:lnTo>
                    <a:lnTo>
                      <a:pt x="353" y="85"/>
                    </a:lnTo>
                    <a:lnTo>
                      <a:pt x="368" y="74"/>
                    </a:lnTo>
                    <a:lnTo>
                      <a:pt x="384" y="64"/>
                    </a:lnTo>
                    <a:lnTo>
                      <a:pt x="401" y="54"/>
                    </a:lnTo>
                    <a:lnTo>
                      <a:pt x="413" y="47"/>
                    </a:lnTo>
                    <a:lnTo>
                      <a:pt x="430" y="39"/>
                    </a:lnTo>
                    <a:lnTo>
                      <a:pt x="452" y="31"/>
                    </a:lnTo>
                    <a:lnTo>
                      <a:pt x="472" y="23"/>
                    </a:lnTo>
                    <a:lnTo>
                      <a:pt x="490" y="16"/>
                    </a:lnTo>
                    <a:lnTo>
                      <a:pt x="503" y="13"/>
                    </a:lnTo>
                    <a:lnTo>
                      <a:pt x="519" y="8"/>
                    </a:lnTo>
                    <a:lnTo>
                      <a:pt x="535" y="5"/>
                    </a:lnTo>
                    <a:lnTo>
                      <a:pt x="549" y="2"/>
                    </a:lnTo>
                    <a:lnTo>
                      <a:pt x="557" y="1"/>
                    </a:lnTo>
                    <a:lnTo>
                      <a:pt x="568" y="1"/>
                    </a:lnTo>
                    <a:lnTo>
                      <a:pt x="580" y="0"/>
                    </a:lnTo>
                    <a:lnTo>
                      <a:pt x="591" y="0"/>
                    </a:lnTo>
                    <a:lnTo>
                      <a:pt x="600" y="2"/>
                    </a:lnTo>
                    <a:lnTo>
                      <a:pt x="605" y="6"/>
                    </a:lnTo>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50" name="Freeform 60">
                <a:extLst>
                  <a:ext uri="{FF2B5EF4-FFF2-40B4-BE49-F238E27FC236}">
                    <a16:creationId xmlns:a16="http://schemas.microsoft.com/office/drawing/2014/main" id="{BDBD7392-6240-FCB2-D60D-840CF81B4DA2}"/>
                  </a:ext>
                </a:extLst>
              </p:cNvPr>
              <p:cNvSpPr>
                <a:spLocks/>
              </p:cNvSpPr>
              <p:nvPr/>
            </p:nvSpPr>
            <p:spPr bwMode="auto">
              <a:xfrm>
                <a:off x="5972128" y="943255"/>
                <a:ext cx="480264" cy="207607"/>
              </a:xfrm>
              <a:custGeom>
                <a:avLst/>
                <a:gdLst>
                  <a:gd name="T0" fmla="*/ 1042 w 1043"/>
                  <a:gd name="T1" fmla="*/ 18 h 451"/>
                  <a:gd name="T2" fmla="*/ 1029 w 1043"/>
                  <a:gd name="T3" fmla="*/ 39 h 451"/>
                  <a:gd name="T4" fmla="*/ 992 w 1043"/>
                  <a:gd name="T5" fmla="*/ 68 h 451"/>
                  <a:gd name="T6" fmla="*/ 954 w 1043"/>
                  <a:gd name="T7" fmla="*/ 86 h 451"/>
                  <a:gd name="T8" fmla="*/ 916 w 1043"/>
                  <a:gd name="T9" fmla="*/ 91 h 451"/>
                  <a:gd name="T10" fmla="*/ 889 w 1043"/>
                  <a:gd name="T11" fmla="*/ 84 h 451"/>
                  <a:gd name="T12" fmla="*/ 869 w 1043"/>
                  <a:gd name="T13" fmla="*/ 91 h 451"/>
                  <a:gd name="T14" fmla="*/ 858 w 1043"/>
                  <a:gd name="T15" fmla="*/ 119 h 451"/>
                  <a:gd name="T16" fmla="*/ 819 w 1043"/>
                  <a:gd name="T17" fmla="*/ 150 h 451"/>
                  <a:gd name="T18" fmla="*/ 779 w 1043"/>
                  <a:gd name="T19" fmla="*/ 176 h 451"/>
                  <a:gd name="T20" fmla="*/ 730 w 1043"/>
                  <a:gd name="T21" fmla="*/ 196 h 451"/>
                  <a:gd name="T22" fmla="*/ 682 w 1043"/>
                  <a:gd name="T23" fmla="*/ 199 h 451"/>
                  <a:gd name="T24" fmla="*/ 635 w 1043"/>
                  <a:gd name="T25" fmla="*/ 198 h 451"/>
                  <a:gd name="T26" fmla="*/ 590 w 1043"/>
                  <a:gd name="T27" fmla="*/ 203 h 451"/>
                  <a:gd name="T28" fmla="*/ 548 w 1043"/>
                  <a:gd name="T29" fmla="*/ 224 h 451"/>
                  <a:gd name="T30" fmla="*/ 511 w 1043"/>
                  <a:gd name="T31" fmla="*/ 251 h 451"/>
                  <a:gd name="T32" fmla="*/ 469 w 1043"/>
                  <a:gd name="T33" fmla="*/ 284 h 451"/>
                  <a:gd name="T34" fmla="*/ 422 w 1043"/>
                  <a:gd name="T35" fmla="*/ 307 h 451"/>
                  <a:gd name="T36" fmla="*/ 373 w 1043"/>
                  <a:gd name="T37" fmla="*/ 319 h 451"/>
                  <a:gd name="T38" fmla="*/ 311 w 1043"/>
                  <a:gd name="T39" fmla="*/ 317 h 451"/>
                  <a:gd name="T40" fmla="*/ 267 w 1043"/>
                  <a:gd name="T41" fmla="*/ 313 h 451"/>
                  <a:gd name="T42" fmla="*/ 229 w 1043"/>
                  <a:gd name="T43" fmla="*/ 320 h 451"/>
                  <a:gd name="T44" fmla="*/ 193 w 1043"/>
                  <a:gd name="T45" fmla="*/ 347 h 451"/>
                  <a:gd name="T46" fmla="*/ 182 w 1043"/>
                  <a:gd name="T47" fmla="*/ 383 h 451"/>
                  <a:gd name="T48" fmla="*/ 166 w 1043"/>
                  <a:gd name="T49" fmla="*/ 416 h 451"/>
                  <a:gd name="T50" fmla="*/ 127 w 1043"/>
                  <a:gd name="T51" fmla="*/ 440 h 451"/>
                  <a:gd name="T52" fmla="*/ 89 w 1043"/>
                  <a:gd name="T53" fmla="*/ 451 h 451"/>
                  <a:gd name="T54" fmla="*/ 58 w 1043"/>
                  <a:gd name="T55" fmla="*/ 445 h 451"/>
                  <a:gd name="T56" fmla="*/ 29 w 1043"/>
                  <a:gd name="T57" fmla="*/ 428 h 451"/>
                  <a:gd name="T58" fmla="*/ 3 w 1043"/>
                  <a:gd name="T59" fmla="*/ 392 h 451"/>
                  <a:gd name="T60" fmla="*/ 0 w 1043"/>
                  <a:gd name="T61" fmla="*/ 354 h 451"/>
                  <a:gd name="T62" fmla="*/ 25 w 1043"/>
                  <a:gd name="T63" fmla="*/ 328 h 451"/>
                  <a:gd name="T64" fmla="*/ 66 w 1043"/>
                  <a:gd name="T65" fmla="*/ 313 h 451"/>
                  <a:gd name="T66" fmla="*/ 102 w 1043"/>
                  <a:gd name="T67" fmla="*/ 289 h 451"/>
                  <a:gd name="T68" fmla="*/ 112 w 1043"/>
                  <a:gd name="T69" fmla="*/ 261 h 451"/>
                  <a:gd name="T70" fmla="*/ 114 w 1043"/>
                  <a:gd name="T71" fmla="*/ 231 h 451"/>
                  <a:gd name="T72" fmla="*/ 143 w 1043"/>
                  <a:gd name="T73" fmla="*/ 218 h 451"/>
                  <a:gd name="T74" fmla="*/ 202 w 1043"/>
                  <a:gd name="T75" fmla="*/ 200 h 451"/>
                  <a:gd name="T76" fmla="*/ 259 w 1043"/>
                  <a:gd name="T77" fmla="*/ 196 h 451"/>
                  <a:gd name="T78" fmla="*/ 323 w 1043"/>
                  <a:gd name="T79" fmla="*/ 196 h 451"/>
                  <a:gd name="T80" fmla="*/ 374 w 1043"/>
                  <a:gd name="T81" fmla="*/ 195 h 451"/>
                  <a:gd name="T82" fmla="*/ 420 w 1043"/>
                  <a:gd name="T83" fmla="*/ 183 h 451"/>
                  <a:gd name="T84" fmla="*/ 466 w 1043"/>
                  <a:gd name="T85" fmla="*/ 164 h 451"/>
                  <a:gd name="T86" fmla="*/ 521 w 1043"/>
                  <a:gd name="T87" fmla="*/ 140 h 451"/>
                  <a:gd name="T88" fmla="*/ 583 w 1043"/>
                  <a:gd name="T89" fmla="*/ 123 h 451"/>
                  <a:gd name="T90" fmla="*/ 648 w 1043"/>
                  <a:gd name="T91" fmla="*/ 109 h 451"/>
                  <a:gd name="T92" fmla="*/ 734 w 1043"/>
                  <a:gd name="T93" fmla="*/ 92 h 451"/>
                  <a:gd name="T94" fmla="*/ 791 w 1043"/>
                  <a:gd name="T95" fmla="*/ 71 h 451"/>
                  <a:gd name="T96" fmla="*/ 843 w 1043"/>
                  <a:gd name="T97" fmla="*/ 44 h 451"/>
                  <a:gd name="T98" fmla="*/ 888 w 1043"/>
                  <a:gd name="T99" fmla="*/ 22 h 451"/>
                  <a:gd name="T100" fmla="*/ 934 w 1043"/>
                  <a:gd name="T101" fmla="*/ 9 h 451"/>
                  <a:gd name="T102" fmla="*/ 988 w 1043"/>
                  <a:gd name="T103" fmla="*/ 2 h 451"/>
                  <a:gd name="T104" fmla="*/ 1017 w 1043"/>
                  <a:gd name="T105" fmla="*/ 0 h 451"/>
                  <a:gd name="T106" fmla="*/ 1043 w 1043"/>
                  <a:gd name="T107" fmla="*/ 5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43" h="451">
                    <a:moveTo>
                      <a:pt x="1043" y="5"/>
                    </a:moveTo>
                    <a:lnTo>
                      <a:pt x="1043" y="10"/>
                    </a:lnTo>
                    <a:lnTo>
                      <a:pt x="1042" y="18"/>
                    </a:lnTo>
                    <a:lnTo>
                      <a:pt x="1038" y="26"/>
                    </a:lnTo>
                    <a:lnTo>
                      <a:pt x="1033" y="33"/>
                    </a:lnTo>
                    <a:lnTo>
                      <a:pt x="1029" y="39"/>
                    </a:lnTo>
                    <a:lnTo>
                      <a:pt x="1019" y="48"/>
                    </a:lnTo>
                    <a:lnTo>
                      <a:pt x="1007" y="59"/>
                    </a:lnTo>
                    <a:lnTo>
                      <a:pt x="992" y="68"/>
                    </a:lnTo>
                    <a:lnTo>
                      <a:pt x="977" y="76"/>
                    </a:lnTo>
                    <a:lnTo>
                      <a:pt x="965" y="82"/>
                    </a:lnTo>
                    <a:lnTo>
                      <a:pt x="954" y="86"/>
                    </a:lnTo>
                    <a:lnTo>
                      <a:pt x="940" y="88"/>
                    </a:lnTo>
                    <a:lnTo>
                      <a:pt x="927" y="90"/>
                    </a:lnTo>
                    <a:lnTo>
                      <a:pt x="916" y="91"/>
                    </a:lnTo>
                    <a:lnTo>
                      <a:pt x="908" y="90"/>
                    </a:lnTo>
                    <a:lnTo>
                      <a:pt x="899" y="87"/>
                    </a:lnTo>
                    <a:lnTo>
                      <a:pt x="889" y="84"/>
                    </a:lnTo>
                    <a:lnTo>
                      <a:pt x="881" y="83"/>
                    </a:lnTo>
                    <a:lnTo>
                      <a:pt x="874" y="84"/>
                    </a:lnTo>
                    <a:lnTo>
                      <a:pt x="869" y="91"/>
                    </a:lnTo>
                    <a:lnTo>
                      <a:pt x="865" y="101"/>
                    </a:lnTo>
                    <a:lnTo>
                      <a:pt x="861" y="111"/>
                    </a:lnTo>
                    <a:lnTo>
                      <a:pt x="858" y="119"/>
                    </a:lnTo>
                    <a:lnTo>
                      <a:pt x="847" y="129"/>
                    </a:lnTo>
                    <a:lnTo>
                      <a:pt x="834" y="141"/>
                    </a:lnTo>
                    <a:lnTo>
                      <a:pt x="819" y="150"/>
                    </a:lnTo>
                    <a:lnTo>
                      <a:pt x="806" y="160"/>
                    </a:lnTo>
                    <a:lnTo>
                      <a:pt x="794" y="168"/>
                    </a:lnTo>
                    <a:lnTo>
                      <a:pt x="779" y="176"/>
                    </a:lnTo>
                    <a:lnTo>
                      <a:pt x="763" y="184"/>
                    </a:lnTo>
                    <a:lnTo>
                      <a:pt x="745" y="191"/>
                    </a:lnTo>
                    <a:lnTo>
                      <a:pt x="730" y="196"/>
                    </a:lnTo>
                    <a:lnTo>
                      <a:pt x="715" y="198"/>
                    </a:lnTo>
                    <a:lnTo>
                      <a:pt x="699" y="199"/>
                    </a:lnTo>
                    <a:lnTo>
                      <a:pt x="682" y="199"/>
                    </a:lnTo>
                    <a:lnTo>
                      <a:pt x="668" y="199"/>
                    </a:lnTo>
                    <a:lnTo>
                      <a:pt x="653" y="199"/>
                    </a:lnTo>
                    <a:lnTo>
                      <a:pt x="635" y="198"/>
                    </a:lnTo>
                    <a:lnTo>
                      <a:pt x="617" y="198"/>
                    </a:lnTo>
                    <a:lnTo>
                      <a:pt x="604" y="199"/>
                    </a:lnTo>
                    <a:lnTo>
                      <a:pt x="590" y="203"/>
                    </a:lnTo>
                    <a:lnTo>
                      <a:pt x="577" y="210"/>
                    </a:lnTo>
                    <a:lnTo>
                      <a:pt x="562" y="216"/>
                    </a:lnTo>
                    <a:lnTo>
                      <a:pt x="548" y="224"/>
                    </a:lnTo>
                    <a:lnTo>
                      <a:pt x="538" y="231"/>
                    </a:lnTo>
                    <a:lnTo>
                      <a:pt x="524" y="241"/>
                    </a:lnTo>
                    <a:lnTo>
                      <a:pt x="511" y="251"/>
                    </a:lnTo>
                    <a:lnTo>
                      <a:pt x="496" y="264"/>
                    </a:lnTo>
                    <a:lnTo>
                      <a:pt x="481" y="276"/>
                    </a:lnTo>
                    <a:lnTo>
                      <a:pt x="469" y="284"/>
                    </a:lnTo>
                    <a:lnTo>
                      <a:pt x="455" y="290"/>
                    </a:lnTo>
                    <a:lnTo>
                      <a:pt x="439" y="299"/>
                    </a:lnTo>
                    <a:lnTo>
                      <a:pt x="422" y="307"/>
                    </a:lnTo>
                    <a:lnTo>
                      <a:pt x="404" y="313"/>
                    </a:lnTo>
                    <a:lnTo>
                      <a:pt x="391" y="317"/>
                    </a:lnTo>
                    <a:lnTo>
                      <a:pt x="373" y="319"/>
                    </a:lnTo>
                    <a:lnTo>
                      <a:pt x="353" y="319"/>
                    </a:lnTo>
                    <a:lnTo>
                      <a:pt x="331" y="317"/>
                    </a:lnTo>
                    <a:lnTo>
                      <a:pt x="311" y="317"/>
                    </a:lnTo>
                    <a:lnTo>
                      <a:pt x="295" y="316"/>
                    </a:lnTo>
                    <a:lnTo>
                      <a:pt x="281" y="315"/>
                    </a:lnTo>
                    <a:lnTo>
                      <a:pt x="267" y="313"/>
                    </a:lnTo>
                    <a:lnTo>
                      <a:pt x="252" y="313"/>
                    </a:lnTo>
                    <a:lnTo>
                      <a:pt x="241" y="315"/>
                    </a:lnTo>
                    <a:lnTo>
                      <a:pt x="229" y="320"/>
                    </a:lnTo>
                    <a:lnTo>
                      <a:pt x="215" y="328"/>
                    </a:lnTo>
                    <a:lnTo>
                      <a:pt x="202" y="338"/>
                    </a:lnTo>
                    <a:lnTo>
                      <a:pt x="193" y="347"/>
                    </a:lnTo>
                    <a:lnTo>
                      <a:pt x="189" y="356"/>
                    </a:lnTo>
                    <a:lnTo>
                      <a:pt x="186" y="370"/>
                    </a:lnTo>
                    <a:lnTo>
                      <a:pt x="182" y="383"/>
                    </a:lnTo>
                    <a:lnTo>
                      <a:pt x="179" y="397"/>
                    </a:lnTo>
                    <a:lnTo>
                      <a:pt x="174" y="406"/>
                    </a:lnTo>
                    <a:lnTo>
                      <a:pt x="166" y="416"/>
                    </a:lnTo>
                    <a:lnTo>
                      <a:pt x="152" y="425"/>
                    </a:lnTo>
                    <a:lnTo>
                      <a:pt x="139" y="433"/>
                    </a:lnTo>
                    <a:lnTo>
                      <a:pt x="127" y="440"/>
                    </a:lnTo>
                    <a:lnTo>
                      <a:pt x="116" y="444"/>
                    </a:lnTo>
                    <a:lnTo>
                      <a:pt x="102" y="448"/>
                    </a:lnTo>
                    <a:lnTo>
                      <a:pt x="89" y="451"/>
                    </a:lnTo>
                    <a:lnTo>
                      <a:pt x="77" y="451"/>
                    </a:lnTo>
                    <a:lnTo>
                      <a:pt x="69" y="449"/>
                    </a:lnTo>
                    <a:lnTo>
                      <a:pt x="58" y="445"/>
                    </a:lnTo>
                    <a:lnTo>
                      <a:pt x="47" y="441"/>
                    </a:lnTo>
                    <a:lnTo>
                      <a:pt x="39" y="436"/>
                    </a:lnTo>
                    <a:lnTo>
                      <a:pt x="29" y="428"/>
                    </a:lnTo>
                    <a:lnTo>
                      <a:pt x="19" y="416"/>
                    </a:lnTo>
                    <a:lnTo>
                      <a:pt x="9" y="404"/>
                    </a:lnTo>
                    <a:lnTo>
                      <a:pt x="3" y="392"/>
                    </a:lnTo>
                    <a:lnTo>
                      <a:pt x="1" y="381"/>
                    </a:lnTo>
                    <a:lnTo>
                      <a:pt x="0" y="367"/>
                    </a:lnTo>
                    <a:lnTo>
                      <a:pt x="0" y="354"/>
                    </a:lnTo>
                    <a:lnTo>
                      <a:pt x="3" y="343"/>
                    </a:lnTo>
                    <a:lnTo>
                      <a:pt x="12" y="335"/>
                    </a:lnTo>
                    <a:lnTo>
                      <a:pt x="25" y="328"/>
                    </a:lnTo>
                    <a:lnTo>
                      <a:pt x="40" y="324"/>
                    </a:lnTo>
                    <a:lnTo>
                      <a:pt x="55" y="319"/>
                    </a:lnTo>
                    <a:lnTo>
                      <a:pt x="66" y="313"/>
                    </a:lnTo>
                    <a:lnTo>
                      <a:pt x="77" y="307"/>
                    </a:lnTo>
                    <a:lnTo>
                      <a:pt x="90" y="299"/>
                    </a:lnTo>
                    <a:lnTo>
                      <a:pt x="102" y="289"/>
                    </a:lnTo>
                    <a:lnTo>
                      <a:pt x="109" y="280"/>
                    </a:lnTo>
                    <a:lnTo>
                      <a:pt x="112" y="272"/>
                    </a:lnTo>
                    <a:lnTo>
                      <a:pt x="112" y="261"/>
                    </a:lnTo>
                    <a:lnTo>
                      <a:pt x="112" y="250"/>
                    </a:lnTo>
                    <a:lnTo>
                      <a:pt x="112" y="239"/>
                    </a:lnTo>
                    <a:lnTo>
                      <a:pt x="114" y="231"/>
                    </a:lnTo>
                    <a:lnTo>
                      <a:pt x="122" y="226"/>
                    </a:lnTo>
                    <a:lnTo>
                      <a:pt x="133" y="220"/>
                    </a:lnTo>
                    <a:lnTo>
                      <a:pt x="143" y="218"/>
                    </a:lnTo>
                    <a:lnTo>
                      <a:pt x="160" y="212"/>
                    </a:lnTo>
                    <a:lnTo>
                      <a:pt x="180" y="206"/>
                    </a:lnTo>
                    <a:lnTo>
                      <a:pt x="202" y="200"/>
                    </a:lnTo>
                    <a:lnTo>
                      <a:pt x="218" y="198"/>
                    </a:lnTo>
                    <a:lnTo>
                      <a:pt x="237" y="196"/>
                    </a:lnTo>
                    <a:lnTo>
                      <a:pt x="259" y="196"/>
                    </a:lnTo>
                    <a:lnTo>
                      <a:pt x="283" y="196"/>
                    </a:lnTo>
                    <a:lnTo>
                      <a:pt x="304" y="196"/>
                    </a:lnTo>
                    <a:lnTo>
                      <a:pt x="323" y="196"/>
                    </a:lnTo>
                    <a:lnTo>
                      <a:pt x="338" y="196"/>
                    </a:lnTo>
                    <a:lnTo>
                      <a:pt x="357" y="196"/>
                    </a:lnTo>
                    <a:lnTo>
                      <a:pt x="374" y="195"/>
                    </a:lnTo>
                    <a:lnTo>
                      <a:pt x="391" y="193"/>
                    </a:lnTo>
                    <a:lnTo>
                      <a:pt x="404" y="189"/>
                    </a:lnTo>
                    <a:lnTo>
                      <a:pt x="420" y="183"/>
                    </a:lnTo>
                    <a:lnTo>
                      <a:pt x="436" y="176"/>
                    </a:lnTo>
                    <a:lnTo>
                      <a:pt x="451" y="171"/>
                    </a:lnTo>
                    <a:lnTo>
                      <a:pt x="466" y="164"/>
                    </a:lnTo>
                    <a:lnTo>
                      <a:pt x="485" y="154"/>
                    </a:lnTo>
                    <a:lnTo>
                      <a:pt x="505" y="146"/>
                    </a:lnTo>
                    <a:lnTo>
                      <a:pt x="521" y="140"/>
                    </a:lnTo>
                    <a:lnTo>
                      <a:pt x="539" y="134"/>
                    </a:lnTo>
                    <a:lnTo>
                      <a:pt x="560" y="129"/>
                    </a:lnTo>
                    <a:lnTo>
                      <a:pt x="583" y="123"/>
                    </a:lnTo>
                    <a:lnTo>
                      <a:pt x="606" y="118"/>
                    </a:lnTo>
                    <a:lnTo>
                      <a:pt x="625" y="114"/>
                    </a:lnTo>
                    <a:lnTo>
                      <a:pt x="648" y="109"/>
                    </a:lnTo>
                    <a:lnTo>
                      <a:pt x="676" y="105"/>
                    </a:lnTo>
                    <a:lnTo>
                      <a:pt x="706" y="98"/>
                    </a:lnTo>
                    <a:lnTo>
                      <a:pt x="734" y="92"/>
                    </a:lnTo>
                    <a:lnTo>
                      <a:pt x="757" y="86"/>
                    </a:lnTo>
                    <a:lnTo>
                      <a:pt x="772" y="79"/>
                    </a:lnTo>
                    <a:lnTo>
                      <a:pt x="791" y="71"/>
                    </a:lnTo>
                    <a:lnTo>
                      <a:pt x="810" y="60"/>
                    </a:lnTo>
                    <a:lnTo>
                      <a:pt x="827" y="52"/>
                    </a:lnTo>
                    <a:lnTo>
                      <a:pt x="843" y="44"/>
                    </a:lnTo>
                    <a:lnTo>
                      <a:pt x="856" y="37"/>
                    </a:lnTo>
                    <a:lnTo>
                      <a:pt x="872" y="30"/>
                    </a:lnTo>
                    <a:lnTo>
                      <a:pt x="888" y="22"/>
                    </a:lnTo>
                    <a:lnTo>
                      <a:pt x="904" y="16"/>
                    </a:lnTo>
                    <a:lnTo>
                      <a:pt x="919" y="12"/>
                    </a:lnTo>
                    <a:lnTo>
                      <a:pt x="934" y="9"/>
                    </a:lnTo>
                    <a:lnTo>
                      <a:pt x="953" y="5"/>
                    </a:lnTo>
                    <a:lnTo>
                      <a:pt x="971" y="4"/>
                    </a:lnTo>
                    <a:lnTo>
                      <a:pt x="988" y="2"/>
                    </a:lnTo>
                    <a:lnTo>
                      <a:pt x="996" y="1"/>
                    </a:lnTo>
                    <a:lnTo>
                      <a:pt x="1005" y="0"/>
                    </a:lnTo>
                    <a:lnTo>
                      <a:pt x="1017" y="0"/>
                    </a:lnTo>
                    <a:lnTo>
                      <a:pt x="1028" y="0"/>
                    </a:lnTo>
                    <a:lnTo>
                      <a:pt x="1036" y="1"/>
                    </a:lnTo>
                    <a:lnTo>
                      <a:pt x="1043" y="5"/>
                    </a:lnTo>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37" name="Noordholland">
              <a:extLst>
                <a:ext uri="{FF2B5EF4-FFF2-40B4-BE49-F238E27FC236}">
                  <a16:creationId xmlns:a16="http://schemas.microsoft.com/office/drawing/2014/main" id="{056104D5-06FF-D8BC-18F9-A8A6ABD98F4B}"/>
                </a:ext>
              </a:extLst>
            </p:cNvPr>
            <p:cNvGrpSpPr/>
            <p:nvPr/>
          </p:nvGrpSpPr>
          <p:grpSpPr>
            <a:xfrm>
              <a:off x="5183802" y="1458237"/>
              <a:ext cx="982916" cy="1949525"/>
              <a:chOff x="5183802" y="1458237"/>
              <a:chExt cx="982916" cy="1949525"/>
            </a:xfrm>
            <a:grpFill/>
          </p:grpSpPr>
          <p:sp>
            <p:nvSpPr>
              <p:cNvPr id="39" name="Freeform 9">
                <a:extLst>
                  <a:ext uri="{FF2B5EF4-FFF2-40B4-BE49-F238E27FC236}">
                    <a16:creationId xmlns:a16="http://schemas.microsoft.com/office/drawing/2014/main" id="{81E06272-FFBC-AB20-A821-6DA1FE2E5F50}"/>
                  </a:ext>
                </a:extLst>
              </p:cNvPr>
              <p:cNvSpPr>
                <a:spLocks/>
              </p:cNvSpPr>
              <p:nvPr/>
            </p:nvSpPr>
            <p:spPr bwMode="auto">
              <a:xfrm>
                <a:off x="5896006" y="2804796"/>
                <a:ext cx="56746" cy="87195"/>
              </a:xfrm>
              <a:custGeom>
                <a:avLst/>
                <a:gdLst>
                  <a:gd name="T0" fmla="*/ 121 w 121"/>
                  <a:gd name="T1" fmla="*/ 103 h 189"/>
                  <a:gd name="T2" fmla="*/ 121 w 121"/>
                  <a:gd name="T3" fmla="*/ 108 h 189"/>
                  <a:gd name="T4" fmla="*/ 118 w 121"/>
                  <a:gd name="T5" fmla="*/ 113 h 189"/>
                  <a:gd name="T6" fmla="*/ 113 w 121"/>
                  <a:gd name="T7" fmla="*/ 121 h 189"/>
                  <a:gd name="T8" fmla="*/ 106 w 121"/>
                  <a:gd name="T9" fmla="*/ 127 h 189"/>
                  <a:gd name="T10" fmla="*/ 98 w 121"/>
                  <a:gd name="T11" fmla="*/ 129 h 189"/>
                  <a:gd name="T12" fmla="*/ 89 w 121"/>
                  <a:gd name="T13" fmla="*/ 131 h 189"/>
                  <a:gd name="T14" fmla="*/ 67 w 121"/>
                  <a:gd name="T15" fmla="*/ 136 h 189"/>
                  <a:gd name="T16" fmla="*/ 55 w 121"/>
                  <a:gd name="T17" fmla="*/ 142 h 189"/>
                  <a:gd name="T18" fmla="*/ 46 w 121"/>
                  <a:gd name="T19" fmla="*/ 144 h 189"/>
                  <a:gd name="T20" fmla="*/ 39 w 121"/>
                  <a:gd name="T21" fmla="*/ 150 h 189"/>
                  <a:gd name="T22" fmla="*/ 33 w 121"/>
                  <a:gd name="T23" fmla="*/ 156 h 189"/>
                  <a:gd name="T24" fmla="*/ 28 w 121"/>
                  <a:gd name="T25" fmla="*/ 164 h 189"/>
                  <a:gd name="T26" fmla="*/ 25 w 121"/>
                  <a:gd name="T27" fmla="*/ 170 h 189"/>
                  <a:gd name="T28" fmla="*/ 21 w 121"/>
                  <a:gd name="T29" fmla="*/ 175 h 189"/>
                  <a:gd name="T30" fmla="*/ 17 w 121"/>
                  <a:gd name="T31" fmla="*/ 179 h 189"/>
                  <a:gd name="T32" fmla="*/ 12 w 121"/>
                  <a:gd name="T33" fmla="*/ 185 h 189"/>
                  <a:gd name="T34" fmla="*/ 7 w 121"/>
                  <a:gd name="T35" fmla="*/ 189 h 189"/>
                  <a:gd name="T36" fmla="*/ 1 w 121"/>
                  <a:gd name="T37" fmla="*/ 185 h 189"/>
                  <a:gd name="T38" fmla="*/ 0 w 121"/>
                  <a:gd name="T39" fmla="*/ 171 h 189"/>
                  <a:gd name="T40" fmla="*/ 1 w 121"/>
                  <a:gd name="T41" fmla="*/ 162 h 189"/>
                  <a:gd name="T42" fmla="*/ 8 w 121"/>
                  <a:gd name="T43" fmla="*/ 154 h 189"/>
                  <a:gd name="T44" fmla="*/ 13 w 121"/>
                  <a:gd name="T45" fmla="*/ 147 h 189"/>
                  <a:gd name="T46" fmla="*/ 19 w 121"/>
                  <a:gd name="T47" fmla="*/ 131 h 189"/>
                  <a:gd name="T48" fmla="*/ 25 w 121"/>
                  <a:gd name="T49" fmla="*/ 120 h 189"/>
                  <a:gd name="T50" fmla="*/ 35 w 121"/>
                  <a:gd name="T51" fmla="*/ 113 h 189"/>
                  <a:gd name="T52" fmla="*/ 42 w 121"/>
                  <a:gd name="T53" fmla="*/ 105 h 189"/>
                  <a:gd name="T54" fmla="*/ 44 w 121"/>
                  <a:gd name="T55" fmla="*/ 89 h 189"/>
                  <a:gd name="T56" fmla="*/ 42 w 121"/>
                  <a:gd name="T57" fmla="*/ 72 h 189"/>
                  <a:gd name="T58" fmla="*/ 36 w 121"/>
                  <a:gd name="T59" fmla="*/ 51 h 189"/>
                  <a:gd name="T60" fmla="*/ 32 w 121"/>
                  <a:gd name="T61" fmla="*/ 30 h 189"/>
                  <a:gd name="T62" fmla="*/ 28 w 121"/>
                  <a:gd name="T63" fmla="*/ 16 h 189"/>
                  <a:gd name="T64" fmla="*/ 25 w 121"/>
                  <a:gd name="T65" fmla="*/ 11 h 189"/>
                  <a:gd name="T66" fmla="*/ 23 w 121"/>
                  <a:gd name="T67" fmla="*/ 4 h 189"/>
                  <a:gd name="T68" fmla="*/ 25 w 121"/>
                  <a:gd name="T69" fmla="*/ 1 h 189"/>
                  <a:gd name="T70" fmla="*/ 31 w 121"/>
                  <a:gd name="T71" fmla="*/ 1 h 189"/>
                  <a:gd name="T72" fmla="*/ 36 w 121"/>
                  <a:gd name="T73" fmla="*/ 3 h 189"/>
                  <a:gd name="T74" fmla="*/ 46 w 121"/>
                  <a:gd name="T75" fmla="*/ 7 h 189"/>
                  <a:gd name="T76" fmla="*/ 60 w 121"/>
                  <a:gd name="T77" fmla="*/ 19 h 189"/>
                  <a:gd name="T78" fmla="*/ 63 w 121"/>
                  <a:gd name="T79" fmla="*/ 37 h 189"/>
                  <a:gd name="T80" fmla="*/ 69 w 121"/>
                  <a:gd name="T81" fmla="*/ 55 h 189"/>
                  <a:gd name="T82" fmla="*/ 79 w 121"/>
                  <a:gd name="T83" fmla="*/ 77 h 189"/>
                  <a:gd name="T84" fmla="*/ 98 w 121"/>
                  <a:gd name="T85" fmla="*/ 86 h 189"/>
                  <a:gd name="T86" fmla="*/ 109 w 121"/>
                  <a:gd name="T87" fmla="*/ 92 h 189"/>
                  <a:gd name="T88" fmla="*/ 116 w 121"/>
                  <a:gd name="T89" fmla="*/ 96 h 189"/>
                  <a:gd name="T90" fmla="*/ 121 w 121"/>
                  <a:gd name="T91" fmla="*/ 10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1" h="189">
                    <a:moveTo>
                      <a:pt x="121" y="100"/>
                    </a:moveTo>
                    <a:lnTo>
                      <a:pt x="121" y="103"/>
                    </a:lnTo>
                    <a:lnTo>
                      <a:pt x="121" y="105"/>
                    </a:lnTo>
                    <a:lnTo>
                      <a:pt x="121" y="108"/>
                    </a:lnTo>
                    <a:lnTo>
                      <a:pt x="120" y="111"/>
                    </a:lnTo>
                    <a:lnTo>
                      <a:pt x="118" y="113"/>
                    </a:lnTo>
                    <a:lnTo>
                      <a:pt x="116" y="117"/>
                    </a:lnTo>
                    <a:lnTo>
                      <a:pt x="113" y="121"/>
                    </a:lnTo>
                    <a:lnTo>
                      <a:pt x="109" y="124"/>
                    </a:lnTo>
                    <a:lnTo>
                      <a:pt x="106" y="127"/>
                    </a:lnTo>
                    <a:lnTo>
                      <a:pt x="102" y="128"/>
                    </a:lnTo>
                    <a:lnTo>
                      <a:pt x="98" y="129"/>
                    </a:lnTo>
                    <a:lnTo>
                      <a:pt x="93" y="131"/>
                    </a:lnTo>
                    <a:lnTo>
                      <a:pt x="89" y="131"/>
                    </a:lnTo>
                    <a:lnTo>
                      <a:pt x="79" y="134"/>
                    </a:lnTo>
                    <a:lnTo>
                      <a:pt x="67" y="136"/>
                    </a:lnTo>
                    <a:lnTo>
                      <a:pt x="58" y="140"/>
                    </a:lnTo>
                    <a:lnTo>
                      <a:pt x="55" y="142"/>
                    </a:lnTo>
                    <a:lnTo>
                      <a:pt x="51" y="143"/>
                    </a:lnTo>
                    <a:lnTo>
                      <a:pt x="46" y="144"/>
                    </a:lnTo>
                    <a:lnTo>
                      <a:pt x="42" y="147"/>
                    </a:lnTo>
                    <a:lnTo>
                      <a:pt x="39" y="150"/>
                    </a:lnTo>
                    <a:lnTo>
                      <a:pt x="36" y="152"/>
                    </a:lnTo>
                    <a:lnTo>
                      <a:pt x="33" y="156"/>
                    </a:lnTo>
                    <a:lnTo>
                      <a:pt x="31" y="160"/>
                    </a:lnTo>
                    <a:lnTo>
                      <a:pt x="28" y="164"/>
                    </a:lnTo>
                    <a:lnTo>
                      <a:pt x="27" y="169"/>
                    </a:lnTo>
                    <a:lnTo>
                      <a:pt x="25" y="170"/>
                    </a:lnTo>
                    <a:lnTo>
                      <a:pt x="23" y="173"/>
                    </a:lnTo>
                    <a:lnTo>
                      <a:pt x="21" y="175"/>
                    </a:lnTo>
                    <a:lnTo>
                      <a:pt x="19" y="177"/>
                    </a:lnTo>
                    <a:lnTo>
                      <a:pt x="17" y="179"/>
                    </a:lnTo>
                    <a:lnTo>
                      <a:pt x="15" y="182"/>
                    </a:lnTo>
                    <a:lnTo>
                      <a:pt x="12" y="185"/>
                    </a:lnTo>
                    <a:lnTo>
                      <a:pt x="9" y="187"/>
                    </a:lnTo>
                    <a:lnTo>
                      <a:pt x="7" y="189"/>
                    </a:lnTo>
                    <a:lnTo>
                      <a:pt x="4" y="189"/>
                    </a:lnTo>
                    <a:lnTo>
                      <a:pt x="1" y="185"/>
                    </a:lnTo>
                    <a:lnTo>
                      <a:pt x="0" y="178"/>
                    </a:lnTo>
                    <a:lnTo>
                      <a:pt x="0" y="171"/>
                    </a:lnTo>
                    <a:lnTo>
                      <a:pt x="0" y="166"/>
                    </a:lnTo>
                    <a:lnTo>
                      <a:pt x="1" y="162"/>
                    </a:lnTo>
                    <a:lnTo>
                      <a:pt x="5" y="158"/>
                    </a:lnTo>
                    <a:lnTo>
                      <a:pt x="8" y="154"/>
                    </a:lnTo>
                    <a:lnTo>
                      <a:pt x="11" y="150"/>
                    </a:lnTo>
                    <a:lnTo>
                      <a:pt x="13" y="147"/>
                    </a:lnTo>
                    <a:lnTo>
                      <a:pt x="16" y="139"/>
                    </a:lnTo>
                    <a:lnTo>
                      <a:pt x="19" y="131"/>
                    </a:lnTo>
                    <a:lnTo>
                      <a:pt x="21" y="124"/>
                    </a:lnTo>
                    <a:lnTo>
                      <a:pt x="25" y="120"/>
                    </a:lnTo>
                    <a:lnTo>
                      <a:pt x="29" y="117"/>
                    </a:lnTo>
                    <a:lnTo>
                      <a:pt x="35" y="113"/>
                    </a:lnTo>
                    <a:lnTo>
                      <a:pt x="39" y="109"/>
                    </a:lnTo>
                    <a:lnTo>
                      <a:pt x="42" y="105"/>
                    </a:lnTo>
                    <a:lnTo>
                      <a:pt x="44" y="98"/>
                    </a:lnTo>
                    <a:lnTo>
                      <a:pt x="44" y="89"/>
                    </a:lnTo>
                    <a:lnTo>
                      <a:pt x="43" y="81"/>
                    </a:lnTo>
                    <a:lnTo>
                      <a:pt x="42" y="72"/>
                    </a:lnTo>
                    <a:lnTo>
                      <a:pt x="39" y="61"/>
                    </a:lnTo>
                    <a:lnTo>
                      <a:pt x="36" y="51"/>
                    </a:lnTo>
                    <a:lnTo>
                      <a:pt x="35" y="41"/>
                    </a:lnTo>
                    <a:lnTo>
                      <a:pt x="32" y="30"/>
                    </a:lnTo>
                    <a:lnTo>
                      <a:pt x="29" y="19"/>
                    </a:lnTo>
                    <a:lnTo>
                      <a:pt x="28" y="16"/>
                    </a:lnTo>
                    <a:lnTo>
                      <a:pt x="27" y="14"/>
                    </a:lnTo>
                    <a:lnTo>
                      <a:pt x="25" y="11"/>
                    </a:lnTo>
                    <a:lnTo>
                      <a:pt x="24" y="7"/>
                    </a:lnTo>
                    <a:lnTo>
                      <a:pt x="23" y="4"/>
                    </a:lnTo>
                    <a:lnTo>
                      <a:pt x="24" y="1"/>
                    </a:lnTo>
                    <a:lnTo>
                      <a:pt x="25" y="1"/>
                    </a:lnTo>
                    <a:lnTo>
                      <a:pt x="28" y="0"/>
                    </a:lnTo>
                    <a:lnTo>
                      <a:pt x="31" y="1"/>
                    </a:lnTo>
                    <a:lnTo>
                      <a:pt x="33" y="1"/>
                    </a:lnTo>
                    <a:lnTo>
                      <a:pt x="36" y="3"/>
                    </a:lnTo>
                    <a:lnTo>
                      <a:pt x="38" y="3"/>
                    </a:lnTo>
                    <a:lnTo>
                      <a:pt x="46" y="7"/>
                    </a:lnTo>
                    <a:lnTo>
                      <a:pt x="55" y="12"/>
                    </a:lnTo>
                    <a:lnTo>
                      <a:pt x="60" y="19"/>
                    </a:lnTo>
                    <a:lnTo>
                      <a:pt x="63" y="26"/>
                    </a:lnTo>
                    <a:lnTo>
                      <a:pt x="63" y="37"/>
                    </a:lnTo>
                    <a:lnTo>
                      <a:pt x="64" y="45"/>
                    </a:lnTo>
                    <a:lnTo>
                      <a:pt x="69" y="55"/>
                    </a:lnTo>
                    <a:lnTo>
                      <a:pt x="74" y="67"/>
                    </a:lnTo>
                    <a:lnTo>
                      <a:pt x="79" y="77"/>
                    </a:lnTo>
                    <a:lnTo>
                      <a:pt x="87" y="82"/>
                    </a:lnTo>
                    <a:lnTo>
                      <a:pt x="98" y="86"/>
                    </a:lnTo>
                    <a:lnTo>
                      <a:pt x="106" y="90"/>
                    </a:lnTo>
                    <a:lnTo>
                      <a:pt x="109" y="92"/>
                    </a:lnTo>
                    <a:lnTo>
                      <a:pt x="113" y="93"/>
                    </a:lnTo>
                    <a:lnTo>
                      <a:pt x="116" y="96"/>
                    </a:lnTo>
                    <a:lnTo>
                      <a:pt x="118" y="97"/>
                    </a:lnTo>
                    <a:lnTo>
                      <a:pt x="121" y="100"/>
                    </a:lnTo>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grpSp>
            <p:nvGrpSpPr>
              <p:cNvPr id="40" name="Noordholland">
                <a:extLst>
                  <a:ext uri="{FF2B5EF4-FFF2-40B4-BE49-F238E27FC236}">
                    <a16:creationId xmlns:a16="http://schemas.microsoft.com/office/drawing/2014/main" id="{C9B50BCB-B0AA-B569-5B68-CDAA98D8CF9A}"/>
                  </a:ext>
                </a:extLst>
              </p:cNvPr>
              <p:cNvGrpSpPr>
                <a:grpSpLocks noChangeAspect="1"/>
              </p:cNvGrpSpPr>
              <p:nvPr/>
            </p:nvGrpSpPr>
            <p:grpSpPr bwMode="auto">
              <a:xfrm>
                <a:off x="5183802" y="1458237"/>
                <a:ext cx="982916" cy="1949525"/>
                <a:chOff x="5783" y="1334"/>
                <a:chExt cx="663" cy="1315"/>
              </a:xfrm>
              <a:grpFill/>
            </p:grpSpPr>
            <p:sp>
              <p:nvSpPr>
                <p:cNvPr id="41" name="Freeform 5">
                  <a:extLst>
                    <a:ext uri="{FF2B5EF4-FFF2-40B4-BE49-F238E27FC236}">
                      <a16:creationId xmlns:a16="http://schemas.microsoft.com/office/drawing/2014/main" id="{C789FC6E-A97C-14BA-9333-0065C5405731}"/>
                    </a:ext>
                  </a:extLst>
                </p:cNvPr>
                <p:cNvSpPr>
                  <a:spLocks/>
                </p:cNvSpPr>
                <p:nvPr/>
              </p:nvSpPr>
              <p:spPr bwMode="auto">
                <a:xfrm>
                  <a:off x="5963" y="1334"/>
                  <a:ext cx="164" cy="257"/>
                </a:xfrm>
                <a:custGeom>
                  <a:avLst/>
                  <a:gdLst>
                    <a:gd name="T0" fmla="*/ 164 w 164"/>
                    <a:gd name="T1" fmla="*/ 70 h 257"/>
                    <a:gd name="T2" fmla="*/ 162 w 164"/>
                    <a:gd name="T3" fmla="*/ 84 h 257"/>
                    <a:gd name="T4" fmla="*/ 158 w 164"/>
                    <a:gd name="T5" fmla="*/ 107 h 257"/>
                    <a:gd name="T6" fmla="*/ 152 w 164"/>
                    <a:gd name="T7" fmla="*/ 124 h 257"/>
                    <a:gd name="T8" fmla="*/ 145 w 164"/>
                    <a:gd name="T9" fmla="*/ 143 h 257"/>
                    <a:gd name="T10" fmla="*/ 139 w 164"/>
                    <a:gd name="T11" fmla="*/ 158 h 257"/>
                    <a:gd name="T12" fmla="*/ 130 w 164"/>
                    <a:gd name="T13" fmla="*/ 175 h 257"/>
                    <a:gd name="T14" fmla="*/ 118 w 164"/>
                    <a:gd name="T15" fmla="*/ 185 h 257"/>
                    <a:gd name="T16" fmla="*/ 103 w 164"/>
                    <a:gd name="T17" fmla="*/ 194 h 257"/>
                    <a:gd name="T18" fmla="*/ 86 w 164"/>
                    <a:gd name="T19" fmla="*/ 200 h 257"/>
                    <a:gd name="T20" fmla="*/ 76 w 164"/>
                    <a:gd name="T21" fmla="*/ 211 h 257"/>
                    <a:gd name="T22" fmla="*/ 69 w 164"/>
                    <a:gd name="T23" fmla="*/ 223 h 257"/>
                    <a:gd name="T24" fmla="*/ 67 w 164"/>
                    <a:gd name="T25" fmla="*/ 232 h 257"/>
                    <a:gd name="T26" fmla="*/ 61 w 164"/>
                    <a:gd name="T27" fmla="*/ 234 h 257"/>
                    <a:gd name="T28" fmla="*/ 50 w 164"/>
                    <a:gd name="T29" fmla="*/ 229 h 257"/>
                    <a:gd name="T30" fmla="*/ 46 w 164"/>
                    <a:gd name="T31" fmla="*/ 227 h 257"/>
                    <a:gd name="T32" fmla="*/ 44 w 164"/>
                    <a:gd name="T33" fmla="*/ 223 h 257"/>
                    <a:gd name="T34" fmla="*/ 42 w 164"/>
                    <a:gd name="T35" fmla="*/ 223 h 257"/>
                    <a:gd name="T36" fmla="*/ 38 w 164"/>
                    <a:gd name="T37" fmla="*/ 223 h 257"/>
                    <a:gd name="T38" fmla="*/ 35 w 164"/>
                    <a:gd name="T39" fmla="*/ 227 h 257"/>
                    <a:gd name="T40" fmla="*/ 33 w 164"/>
                    <a:gd name="T41" fmla="*/ 234 h 257"/>
                    <a:gd name="T42" fmla="*/ 35 w 164"/>
                    <a:gd name="T43" fmla="*/ 238 h 257"/>
                    <a:gd name="T44" fmla="*/ 40 w 164"/>
                    <a:gd name="T45" fmla="*/ 240 h 257"/>
                    <a:gd name="T46" fmla="*/ 42 w 164"/>
                    <a:gd name="T47" fmla="*/ 248 h 257"/>
                    <a:gd name="T48" fmla="*/ 42 w 164"/>
                    <a:gd name="T49" fmla="*/ 253 h 257"/>
                    <a:gd name="T50" fmla="*/ 38 w 164"/>
                    <a:gd name="T51" fmla="*/ 255 h 257"/>
                    <a:gd name="T52" fmla="*/ 29 w 164"/>
                    <a:gd name="T53" fmla="*/ 257 h 257"/>
                    <a:gd name="T54" fmla="*/ 19 w 164"/>
                    <a:gd name="T55" fmla="*/ 255 h 257"/>
                    <a:gd name="T56" fmla="*/ 10 w 164"/>
                    <a:gd name="T57" fmla="*/ 250 h 257"/>
                    <a:gd name="T58" fmla="*/ 4 w 164"/>
                    <a:gd name="T59" fmla="*/ 240 h 257"/>
                    <a:gd name="T60" fmla="*/ 0 w 164"/>
                    <a:gd name="T61" fmla="*/ 225 h 257"/>
                    <a:gd name="T62" fmla="*/ 2 w 164"/>
                    <a:gd name="T63" fmla="*/ 213 h 257"/>
                    <a:gd name="T64" fmla="*/ 6 w 164"/>
                    <a:gd name="T65" fmla="*/ 198 h 257"/>
                    <a:gd name="T66" fmla="*/ 6 w 164"/>
                    <a:gd name="T67" fmla="*/ 183 h 257"/>
                    <a:gd name="T68" fmla="*/ 10 w 164"/>
                    <a:gd name="T69" fmla="*/ 166 h 257"/>
                    <a:gd name="T70" fmla="*/ 16 w 164"/>
                    <a:gd name="T71" fmla="*/ 147 h 257"/>
                    <a:gd name="T72" fmla="*/ 29 w 164"/>
                    <a:gd name="T73" fmla="*/ 128 h 257"/>
                    <a:gd name="T74" fmla="*/ 40 w 164"/>
                    <a:gd name="T75" fmla="*/ 112 h 257"/>
                    <a:gd name="T76" fmla="*/ 57 w 164"/>
                    <a:gd name="T77" fmla="*/ 93 h 257"/>
                    <a:gd name="T78" fmla="*/ 65 w 164"/>
                    <a:gd name="T79" fmla="*/ 76 h 257"/>
                    <a:gd name="T80" fmla="*/ 73 w 164"/>
                    <a:gd name="T81" fmla="*/ 59 h 257"/>
                    <a:gd name="T82" fmla="*/ 84 w 164"/>
                    <a:gd name="T83" fmla="*/ 38 h 257"/>
                    <a:gd name="T84" fmla="*/ 95 w 164"/>
                    <a:gd name="T85" fmla="*/ 21 h 257"/>
                    <a:gd name="T86" fmla="*/ 103 w 164"/>
                    <a:gd name="T87" fmla="*/ 9 h 257"/>
                    <a:gd name="T88" fmla="*/ 114 w 164"/>
                    <a:gd name="T89" fmla="*/ 2 h 257"/>
                    <a:gd name="T90" fmla="*/ 124 w 164"/>
                    <a:gd name="T91" fmla="*/ 0 h 257"/>
                    <a:gd name="T92" fmla="*/ 133 w 164"/>
                    <a:gd name="T93" fmla="*/ 4 h 257"/>
                    <a:gd name="T94" fmla="*/ 139 w 164"/>
                    <a:gd name="T95" fmla="*/ 13 h 257"/>
                    <a:gd name="T96" fmla="*/ 137 w 164"/>
                    <a:gd name="T97" fmla="*/ 21 h 257"/>
                    <a:gd name="T98" fmla="*/ 137 w 164"/>
                    <a:gd name="T99" fmla="*/ 30 h 257"/>
                    <a:gd name="T100" fmla="*/ 143 w 164"/>
                    <a:gd name="T101" fmla="*/ 32 h 257"/>
                    <a:gd name="T102" fmla="*/ 149 w 164"/>
                    <a:gd name="T103" fmla="*/ 36 h 257"/>
                    <a:gd name="T104" fmla="*/ 156 w 164"/>
                    <a:gd name="T105" fmla="*/ 44 h 257"/>
                    <a:gd name="T106" fmla="*/ 162 w 164"/>
                    <a:gd name="T107" fmla="*/ 5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4" h="257">
                      <a:moveTo>
                        <a:pt x="164" y="59"/>
                      </a:moveTo>
                      <a:lnTo>
                        <a:pt x="164" y="63"/>
                      </a:lnTo>
                      <a:lnTo>
                        <a:pt x="164" y="70"/>
                      </a:lnTo>
                      <a:lnTo>
                        <a:pt x="164" y="76"/>
                      </a:lnTo>
                      <a:lnTo>
                        <a:pt x="162" y="80"/>
                      </a:lnTo>
                      <a:lnTo>
                        <a:pt x="162" y="84"/>
                      </a:lnTo>
                      <a:lnTo>
                        <a:pt x="162" y="91"/>
                      </a:lnTo>
                      <a:lnTo>
                        <a:pt x="160" y="99"/>
                      </a:lnTo>
                      <a:lnTo>
                        <a:pt x="158" y="107"/>
                      </a:lnTo>
                      <a:lnTo>
                        <a:pt x="156" y="114"/>
                      </a:lnTo>
                      <a:lnTo>
                        <a:pt x="154" y="120"/>
                      </a:lnTo>
                      <a:lnTo>
                        <a:pt x="152" y="124"/>
                      </a:lnTo>
                      <a:lnTo>
                        <a:pt x="152" y="131"/>
                      </a:lnTo>
                      <a:lnTo>
                        <a:pt x="147" y="137"/>
                      </a:lnTo>
                      <a:lnTo>
                        <a:pt x="145" y="143"/>
                      </a:lnTo>
                      <a:lnTo>
                        <a:pt x="143" y="147"/>
                      </a:lnTo>
                      <a:lnTo>
                        <a:pt x="141" y="152"/>
                      </a:lnTo>
                      <a:lnTo>
                        <a:pt x="139" y="158"/>
                      </a:lnTo>
                      <a:lnTo>
                        <a:pt x="135" y="164"/>
                      </a:lnTo>
                      <a:lnTo>
                        <a:pt x="133" y="171"/>
                      </a:lnTo>
                      <a:lnTo>
                        <a:pt x="130" y="175"/>
                      </a:lnTo>
                      <a:lnTo>
                        <a:pt x="126" y="177"/>
                      </a:lnTo>
                      <a:lnTo>
                        <a:pt x="122" y="181"/>
                      </a:lnTo>
                      <a:lnTo>
                        <a:pt x="118" y="185"/>
                      </a:lnTo>
                      <a:lnTo>
                        <a:pt x="111" y="187"/>
                      </a:lnTo>
                      <a:lnTo>
                        <a:pt x="107" y="192"/>
                      </a:lnTo>
                      <a:lnTo>
                        <a:pt x="103" y="194"/>
                      </a:lnTo>
                      <a:lnTo>
                        <a:pt x="97" y="196"/>
                      </a:lnTo>
                      <a:lnTo>
                        <a:pt x="92" y="198"/>
                      </a:lnTo>
                      <a:lnTo>
                        <a:pt x="86" y="200"/>
                      </a:lnTo>
                      <a:lnTo>
                        <a:pt x="84" y="202"/>
                      </a:lnTo>
                      <a:lnTo>
                        <a:pt x="80" y="206"/>
                      </a:lnTo>
                      <a:lnTo>
                        <a:pt x="76" y="211"/>
                      </a:lnTo>
                      <a:lnTo>
                        <a:pt x="71" y="215"/>
                      </a:lnTo>
                      <a:lnTo>
                        <a:pt x="71" y="219"/>
                      </a:lnTo>
                      <a:lnTo>
                        <a:pt x="69" y="223"/>
                      </a:lnTo>
                      <a:lnTo>
                        <a:pt x="69" y="227"/>
                      </a:lnTo>
                      <a:lnTo>
                        <a:pt x="67" y="229"/>
                      </a:lnTo>
                      <a:lnTo>
                        <a:pt x="67" y="232"/>
                      </a:lnTo>
                      <a:lnTo>
                        <a:pt x="65" y="234"/>
                      </a:lnTo>
                      <a:lnTo>
                        <a:pt x="63" y="234"/>
                      </a:lnTo>
                      <a:lnTo>
                        <a:pt x="61" y="234"/>
                      </a:lnTo>
                      <a:lnTo>
                        <a:pt x="59" y="232"/>
                      </a:lnTo>
                      <a:lnTo>
                        <a:pt x="54" y="232"/>
                      </a:lnTo>
                      <a:lnTo>
                        <a:pt x="50" y="229"/>
                      </a:lnTo>
                      <a:lnTo>
                        <a:pt x="48" y="229"/>
                      </a:lnTo>
                      <a:lnTo>
                        <a:pt x="48" y="227"/>
                      </a:lnTo>
                      <a:lnTo>
                        <a:pt x="46" y="227"/>
                      </a:lnTo>
                      <a:lnTo>
                        <a:pt x="46" y="225"/>
                      </a:lnTo>
                      <a:lnTo>
                        <a:pt x="44" y="225"/>
                      </a:lnTo>
                      <a:lnTo>
                        <a:pt x="44" y="223"/>
                      </a:lnTo>
                      <a:lnTo>
                        <a:pt x="44" y="223"/>
                      </a:lnTo>
                      <a:lnTo>
                        <a:pt x="42" y="223"/>
                      </a:lnTo>
                      <a:lnTo>
                        <a:pt x="42" y="223"/>
                      </a:lnTo>
                      <a:lnTo>
                        <a:pt x="40" y="223"/>
                      </a:lnTo>
                      <a:lnTo>
                        <a:pt x="40" y="223"/>
                      </a:lnTo>
                      <a:lnTo>
                        <a:pt x="38" y="223"/>
                      </a:lnTo>
                      <a:lnTo>
                        <a:pt x="38" y="225"/>
                      </a:lnTo>
                      <a:lnTo>
                        <a:pt x="35" y="225"/>
                      </a:lnTo>
                      <a:lnTo>
                        <a:pt x="35" y="227"/>
                      </a:lnTo>
                      <a:lnTo>
                        <a:pt x="35" y="227"/>
                      </a:lnTo>
                      <a:lnTo>
                        <a:pt x="33" y="232"/>
                      </a:lnTo>
                      <a:lnTo>
                        <a:pt x="33" y="234"/>
                      </a:lnTo>
                      <a:lnTo>
                        <a:pt x="33" y="236"/>
                      </a:lnTo>
                      <a:lnTo>
                        <a:pt x="35" y="238"/>
                      </a:lnTo>
                      <a:lnTo>
                        <a:pt x="35" y="238"/>
                      </a:lnTo>
                      <a:lnTo>
                        <a:pt x="38" y="238"/>
                      </a:lnTo>
                      <a:lnTo>
                        <a:pt x="40" y="240"/>
                      </a:lnTo>
                      <a:lnTo>
                        <a:pt x="40" y="240"/>
                      </a:lnTo>
                      <a:lnTo>
                        <a:pt x="42" y="242"/>
                      </a:lnTo>
                      <a:lnTo>
                        <a:pt x="42" y="244"/>
                      </a:lnTo>
                      <a:lnTo>
                        <a:pt x="42" y="248"/>
                      </a:lnTo>
                      <a:lnTo>
                        <a:pt x="42" y="250"/>
                      </a:lnTo>
                      <a:lnTo>
                        <a:pt x="42" y="250"/>
                      </a:lnTo>
                      <a:lnTo>
                        <a:pt x="42" y="253"/>
                      </a:lnTo>
                      <a:lnTo>
                        <a:pt x="40" y="253"/>
                      </a:lnTo>
                      <a:lnTo>
                        <a:pt x="40" y="255"/>
                      </a:lnTo>
                      <a:lnTo>
                        <a:pt x="38" y="255"/>
                      </a:lnTo>
                      <a:lnTo>
                        <a:pt x="38" y="257"/>
                      </a:lnTo>
                      <a:lnTo>
                        <a:pt x="33" y="257"/>
                      </a:lnTo>
                      <a:lnTo>
                        <a:pt x="29" y="257"/>
                      </a:lnTo>
                      <a:lnTo>
                        <a:pt x="25" y="257"/>
                      </a:lnTo>
                      <a:lnTo>
                        <a:pt x="21" y="257"/>
                      </a:lnTo>
                      <a:lnTo>
                        <a:pt x="19" y="255"/>
                      </a:lnTo>
                      <a:lnTo>
                        <a:pt x="14" y="255"/>
                      </a:lnTo>
                      <a:lnTo>
                        <a:pt x="12" y="250"/>
                      </a:lnTo>
                      <a:lnTo>
                        <a:pt x="10" y="250"/>
                      </a:lnTo>
                      <a:lnTo>
                        <a:pt x="6" y="246"/>
                      </a:lnTo>
                      <a:lnTo>
                        <a:pt x="4" y="242"/>
                      </a:lnTo>
                      <a:lnTo>
                        <a:pt x="4" y="240"/>
                      </a:lnTo>
                      <a:lnTo>
                        <a:pt x="2" y="236"/>
                      </a:lnTo>
                      <a:lnTo>
                        <a:pt x="2" y="232"/>
                      </a:lnTo>
                      <a:lnTo>
                        <a:pt x="0" y="225"/>
                      </a:lnTo>
                      <a:lnTo>
                        <a:pt x="0" y="221"/>
                      </a:lnTo>
                      <a:lnTo>
                        <a:pt x="0" y="215"/>
                      </a:lnTo>
                      <a:lnTo>
                        <a:pt x="2" y="213"/>
                      </a:lnTo>
                      <a:lnTo>
                        <a:pt x="4" y="206"/>
                      </a:lnTo>
                      <a:lnTo>
                        <a:pt x="6" y="202"/>
                      </a:lnTo>
                      <a:lnTo>
                        <a:pt x="6" y="198"/>
                      </a:lnTo>
                      <a:lnTo>
                        <a:pt x="6" y="194"/>
                      </a:lnTo>
                      <a:lnTo>
                        <a:pt x="6" y="187"/>
                      </a:lnTo>
                      <a:lnTo>
                        <a:pt x="6" y="183"/>
                      </a:lnTo>
                      <a:lnTo>
                        <a:pt x="6" y="177"/>
                      </a:lnTo>
                      <a:lnTo>
                        <a:pt x="6" y="173"/>
                      </a:lnTo>
                      <a:lnTo>
                        <a:pt x="10" y="166"/>
                      </a:lnTo>
                      <a:lnTo>
                        <a:pt x="12" y="158"/>
                      </a:lnTo>
                      <a:lnTo>
                        <a:pt x="14" y="152"/>
                      </a:lnTo>
                      <a:lnTo>
                        <a:pt x="16" y="147"/>
                      </a:lnTo>
                      <a:lnTo>
                        <a:pt x="19" y="141"/>
                      </a:lnTo>
                      <a:lnTo>
                        <a:pt x="23" y="135"/>
                      </a:lnTo>
                      <a:lnTo>
                        <a:pt x="29" y="128"/>
                      </a:lnTo>
                      <a:lnTo>
                        <a:pt x="33" y="122"/>
                      </a:lnTo>
                      <a:lnTo>
                        <a:pt x="38" y="116"/>
                      </a:lnTo>
                      <a:lnTo>
                        <a:pt x="40" y="112"/>
                      </a:lnTo>
                      <a:lnTo>
                        <a:pt x="46" y="105"/>
                      </a:lnTo>
                      <a:lnTo>
                        <a:pt x="50" y="99"/>
                      </a:lnTo>
                      <a:lnTo>
                        <a:pt x="57" y="93"/>
                      </a:lnTo>
                      <a:lnTo>
                        <a:pt x="59" y="86"/>
                      </a:lnTo>
                      <a:lnTo>
                        <a:pt x="63" y="82"/>
                      </a:lnTo>
                      <a:lnTo>
                        <a:pt x="65" y="76"/>
                      </a:lnTo>
                      <a:lnTo>
                        <a:pt x="69" y="70"/>
                      </a:lnTo>
                      <a:lnTo>
                        <a:pt x="71" y="63"/>
                      </a:lnTo>
                      <a:lnTo>
                        <a:pt x="73" y="59"/>
                      </a:lnTo>
                      <a:lnTo>
                        <a:pt x="78" y="53"/>
                      </a:lnTo>
                      <a:lnTo>
                        <a:pt x="80" y="46"/>
                      </a:lnTo>
                      <a:lnTo>
                        <a:pt x="84" y="38"/>
                      </a:lnTo>
                      <a:lnTo>
                        <a:pt x="88" y="32"/>
                      </a:lnTo>
                      <a:lnTo>
                        <a:pt x="92" y="25"/>
                      </a:lnTo>
                      <a:lnTo>
                        <a:pt x="95" y="21"/>
                      </a:lnTo>
                      <a:lnTo>
                        <a:pt x="97" y="17"/>
                      </a:lnTo>
                      <a:lnTo>
                        <a:pt x="101" y="13"/>
                      </a:lnTo>
                      <a:lnTo>
                        <a:pt x="103" y="9"/>
                      </a:lnTo>
                      <a:lnTo>
                        <a:pt x="107" y="7"/>
                      </a:lnTo>
                      <a:lnTo>
                        <a:pt x="109" y="4"/>
                      </a:lnTo>
                      <a:lnTo>
                        <a:pt x="114" y="2"/>
                      </a:lnTo>
                      <a:lnTo>
                        <a:pt x="118" y="0"/>
                      </a:lnTo>
                      <a:lnTo>
                        <a:pt x="120" y="0"/>
                      </a:lnTo>
                      <a:lnTo>
                        <a:pt x="124" y="0"/>
                      </a:lnTo>
                      <a:lnTo>
                        <a:pt x="126" y="0"/>
                      </a:lnTo>
                      <a:lnTo>
                        <a:pt x="130" y="2"/>
                      </a:lnTo>
                      <a:lnTo>
                        <a:pt x="133" y="4"/>
                      </a:lnTo>
                      <a:lnTo>
                        <a:pt x="137" y="9"/>
                      </a:lnTo>
                      <a:lnTo>
                        <a:pt x="137" y="11"/>
                      </a:lnTo>
                      <a:lnTo>
                        <a:pt x="139" y="13"/>
                      </a:lnTo>
                      <a:lnTo>
                        <a:pt x="139" y="17"/>
                      </a:lnTo>
                      <a:lnTo>
                        <a:pt x="139" y="19"/>
                      </a:lnTo>
                      <a:lnTo>
                        <a:pt x="137" y="21"/>
                      </a:lnTo>
                      <a:lnTo>
                        <a:pt x="135" y="23"/>
                      </a:lnTo>
                      <a:lnTo>
                        <a:pt x="135" y="25"/>
                      </a:lnTo>
                      <a:lnTo>
                        <a:pt x="137" y="30"/>
                      </a:lnTo>
                      <a:lnTo>
                        <a:pt x="137" y="30"/>
                      </a:lnTo>
                      <a:lnTo>
                        <a:pt x="139" y="32"/>
                      </a:lnTo>
                      <a:lnTo>
                        <a:pt x="143" y="32"/>
                      </a:lnTo>
                      <a:lnTo>
                        <a:pt x="145" y="34"/>
                      </a:lnTo>
                      <a:lnTo>
                        <a:pt x="147" y="34"/>
                      </a:lnTo>
                      <a:lnTo>
                        <a:pt x="149" y="36"/>
                      </a:lnTo>
                      <a:lnTo>
                        <a:pt x="152" y="38"/>
                      </a:lnTo>
                      <a:lnTo>
                        <a:pt x="154" y="42"/>
                      </a:lnTo>
                      <a:lnTo>
                        <a:pt x="156" y="44"/>
                      </a:lnTo>
                      <a:lnTo>
                        <a:pt x="158" y="49"/>
                      </a:lnTo>
                      <a:lnTo>
                        <a:pt x="158" y="51"/>
                      </a:lnTo>
                      <a:lnTo>
                        <a:pt x="162" y="55"/>
                      </a:lnTo>
                      <a:lnTo>
                        <a:pt x="164" y="57"/>
                      </a:lnTo>
                      <a:lnTo>
                        <a:pt x="164" y="59"/>
                      </a:lnTo>
                      <a:close/>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42" name="Freeform 6">
                  <a:extLst>
                    <a:ext uri="{FF2B5EF4-FFF2-40B4-BE49-F238E27FC236}">
                      <a16:creationId xmlns:a16="http://schemas.microsoft.com/office/drawing/2014/main" id="{0424DE9C-0B89-D3BB-71A2-7B8EC7F19806}"/>
                    </a:ext>
                  </a:extLst>
                </p:cNvPr>
                <p:cNvSpPr>
                  <a:spLocks/>
                </p:cNvSpPr>
                <p:nvPr/>
              </p:nvSpPr>
              <p:spPr bwMode="auto">
                <a:xfrm>
                  <a:off x="5963" y="1334"/>
                  <a:ext cx="164" cy="257"/>
                </a:xfrm>
                <a:custGeom>
                  <a:avLst/>
                  <a:gdLst>
                    <a:gd name="T0" fmla="*/ 164 w 164"/>
                    <a:gd name="T1" fmla="*/ 70 h 257"/>
                    <a:gd name="T2" fmla="*/ 162 w 164"/>
                    <a:gd name="T3" fmla="*/ 84 h 257"/>
                    <a:gd name="T4" fmla="*/ 158 w 164"/>
                    <a:gd name="T5" fmla="*/ 107 h 257"/>
                    <a:gd name="T6" fmla="*/ 152 w 164"/>
                    <a:gd name="T7" fmla="*/ 124 h 257"/>
                    <a:gd name="T8" fmla="*/ 145 w 164"/>
                    <a:gd name="T9" fmla="*/ 143 h 257"/>
                    <a:gd name="T10" fmla="*/ 139 w 164"/>
                    <a:gd name="T11" fmla="*/ 158 h 257"/>
                    <a:gd name="T12" fmla="*/ 130 w 164"/>
                    <a:gd name="T13" fmla="*/ 175 h 257"/>
                    <a:gd name="T14" fmla="*/ 118 w 164"/>
                    <a:gd name="T15" fmla="*/ 185 h 257"/>
                    <a:gd name="T16" fmla="*/ 103 w 164"/>
                    <a:gd name="T17" fmla="*/ 194 h 257"/>
                    <a:gd name="T18" fmla="*/ 86 w 164"/>
                    <a:gd name="T19" fmla="*/ 200 h 257"/>
                    <a:gd name="T20" fmla="*/ 76 w 164"/>
                    <a:gd name="T21" fmla="*/ 211 h 257"/>
                    <a:gd name="T22" fmla="*/ 69 w 164"/>
                    <a:gd name="T23" fmla="*/ 223 h 257"/>
                    <a:gd name="T24" fmla="*/ 67 w 164"/>
                    <a:gd name="T25" fmla="*/ 232 h 257"/>
                    <a:gd name="T26" fmla="*/ 61 w 164"/>
                    <a:gd name="T27" fmla="*/ 234 h 257"/>
                    <a:gd name="T28" fmla="*/ 50 w 164"/>
                    <a:gd name="T29" fmla="*/ 229 h 257"/>
                    <a:gd name="T30" fmla="*/ 46 w 164"/>
                    <a:gd name="T31" fmla="*/ 227 h 257"/>
                    <a:gd name="T32" fmla="*/ 44 w 164"/>
                    <a:gd name="T33" fmla="*/ 223 h 257"/>
                    <a:gd name="T34" fmla="*/ 42 w 164"/>
                    <a:gd name="T35" fmla="*/ 223 h 257"/>
                    <a:gd name="T36" fmla="*/ 38 w 164"/>
                    <a:gd name="T37" fmla="*/ 223 h 257"/>
                    <a:gd name="T38" fmla="*/ 35 w 164"/>
                    <a:gd name="T39" fmla="*/ 227 h 257"/>
                    <a:gd name="T40" fmla="*/ 33 w 164"/>
                    <a:gd name="T41" fmla="*/ 234 h 257"/>
                    <a:gd name="T42" fmla="*/ 35 w 164"/>
                    <a:gd name="T43" fmla="*/ 238 h 257"/>
                    <a:gd name="T44" fmla="*/ 40 w 164"/>
                    <a:gd name="T45" fmla="*/ 240 h 257"/>
                    <a:gd name="T46" fmla="*/ 42 w 164"/>
                    <a:gd name="T47" fmla="*/ 248 h 257"/>
                    <a:gd name="T48" fmla="*/ 42 w 164"/>
                    <a:gd name="T49" fmla="*/ 253 h 257"/>
                    <a:gd name="T50" fmla="*/ 38 w 164"/>
                    <a:gd name="T51" fmla="*/ 255 h 257"/>
                    <a:gd name="T52" fmla="*/ 29 w 164"/>
                    <a:gd name="T53" fmla="*/ 257 h 257"/>
                    <a:gd name="T54" fmla="*/ 19 w 164"/>
                    <a:gd name="T55" fmla="*/ 255 h 257"/>
                    <a:gd name="T56" fmla="*/ 10 w 164"/>
                    <a:gd name="T57" fmla="*/ 250 h 257"/>
                    <a:gd name="T58" fmla="*/ 4 w 164"/>
                    <a:gd name="T59" fmla="*/ 240 h 257"/>
                    <a:gd name="T60" fmla="*/ 0 w 164"/>
                    <a:gd name="T61" fmla="*/ 225 h 257"/>
                    <a:gd name="T62" fmla="*/ 2 w 164"/>
                    <a:gd name="T63" fmla="*/ 213 h 257"/>
                    <a:gd name="T64" fmla="*/ 6 w 164"/>
                    <a:gd name="T65" fmla="*/ 198 h 257"/>
                    <a:gd name="T66" fmla="*/ 6 w 164"/>
                    <a:gd name="T67" fmla="*/ 183 h 257"/>
                    <a:gd name="T68" fmla="*/ 10 w 164"/>
                    <a:gd name="T69" fmla="*/ 166 h 257"/>
                    <a:gd name="T70" fmla="*/ 16 w 164"/>
                    <a:gd name="T71" fmla="*/ 147 h 257"/>
                    <a:gd name="T72" fmla="*/ 29 w 164"/>
                    <a:gd name="T73" fmla="*/ 128 h 257"/>
                    <a:gd name="T74" fmla="*/ 40 w 164"/>
                    <a:gd name="T75" fmla="*/ 112 h 257"/>
                    <a:gd name="T76" fmla="*/ 57 w 164"/>
                    <a:gd name="T77" fmla="*/ 93 h 257"/>
                    <a:gd name="T78" fmla="*/ 65 w 164"/>
                    <a:gd name="T79" fmla="*/ 76 h 257"/>
                    <a:gd name="T80" fmla="*/ 73 w 164"/>
                    <a:gd name="T81" fmla="*/ 59 h 257"/>
                    <a:gd name="T82" fmla="*/ 84 w 164"/>
                    <a:gd name="T83" fmla="*/ 38 h 257"/>
                    <a:gd name="T84" fmla="*/ 95 w 164"/>
                    <a:gd name="T85" fmla="*/ 21 h 257"/>
                    <a:gd name="T86" fmla="*/ 103 w 164"/>
                    <a:gd name="T87" fmla="*/ 9 h 257"/>
                    <a:gd name="T88" fmla="*/ 114 w 164"/>
                    <a:gd name="T89" fmla="*/ 2 h 257"/>
                    <a:gd name="T90" fmla="*/ 124 w 164"/>
                    <a:gd name="T91" fmla="*/ 0 h 257"/>
                    <a:gd name="T92" fmla="*/ 133 w 164"/>
                    <a:gd name="T93" fmla="*/ 4 h 257"/>
                    <a:gd name="T94" fmla="*/ 139 w 164"/>
                    <a:gd name="T95" fmla="*/ 13 h 257"/>
                    <a:gd name="T96" fmla="*/ 137 w 164"/>
                    <a:gd name="T97" fmla="*/ 21 h 257"/>
                    <a:gd name="T98" fmla="*/ 137 w 164"/>
                    <a:gd name="T99" fmla="*/ 30 h 257"/>
                    <a:gd name="T100" fmla="*/ 143 w 164"/>
                    <a:gd name="T101" fmla="*/ 32 h 257"/>
                    <a:gd name="T102" fmla="*/ 149 w 164"/>
                    <a:gd name="T103" fmla="*/ 36 h 257"/>
                    <a:gd name="T104" fmla="*/ 156 w 164"/>
                    <a:gd name="T105" fmla="*/ 44 h 257"/>
                    <a:gd name="T106" fmla="*/ 162 w 164"/>
                    <a:gd name="T107" fmla="*/ 5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4" h="257">
                      <a:moveTo>
                        <a:pt x="164" y="59"/>
                      </a:moveTo>
                      <a:lnTo>
                        <a:pt x="164" y="63"/>
                      </a:lnTo>
                      <a:lnTo>
                        <a:pt x="164" y="70"/>
                      </a:lnTo>
                      <a:lnTo>
                        <a:pt x="164" y="76"/>
                      </a:lnTo>
                      <a:lnTo>
                        <a:pt x="162" y="80"/>
                      </a:lnTo>
                      <a:lnTo>
                        <a:pt x="162" y="84"/>
                      </a:lnTo>
                      <a:lnTo>
                        <a:pt x="162" y="91"/>
                      </a:lnTo>
                      <a:lnTo>
                        <a:pt x="160" y="99"/>
                      </a:lnTo>
                      <a:lnTo>
                        <a:pt x="158" y="107"/>
                      </a:lnTo>
                      <a:lnTo>
                        <a:pt x="156" y="114"/>
                      </a:lnTo>
                      <a:lnTo>
                        <a:pt x="154" y="120"/>
                      </a:lnTo>
                      <a:lnTo>
                        <a:pt x="152" y="124"/>
                      </a:lnTo>
                      <a:lnTo>
                        <a:pt x="152" y="131"/>
                      </a:lnTo>
                      <a:lnTo>
                        <a:pt x="147" y="137"/>
                      </a:lnTo>
                      <a:lnTo>
                        <a:pt x="145" y="143"/>
                      </a:lnTo>
                      <a:lnTo>
                        <a:pt x="143" y="147"/>
                      </a:lnTo>
                      <a:lnTo>
                        <a:pt x="141" y="152"/>
                      </a:lnTo>
                      <a:lnTo>
                        <a:pt x="139" y="158"/>
                      </a:lnTo>
                      <a:lnTo>
                        <a:pt x="135" y="164"/>
                      </a:lnTo>
                      <a:lnTo>
                        <a:pt x="133" y="171"/>
                      </a:lnTo>
                      <a:lnTo>
                        <a:pt x="130" y="175"/>
                      </a:lnTo>
                      <a:lnTo>
                        <a:pt x="126" y="177"/>
                      </a:lnTo>
                      <a:lnTo>
                        <a:pt x="122" y="181"/>
                      </a:lnTo>
                      <a:lnTo>
                        <a:pt x="118" y="185"/>
                      </a:lnTo>
                      <a:lnTo>
                        <a:pt x="111" y="187"/>
                      </a:lnTo>
                      <a:lnTo>
                        <a:pt x="107" y="192"/>
                      </a:lnTo>
                      <a:lnTo>
                        <a:pt x="103" y="194"/>
                      </a:lnTo>
                      <a:lnTo>
                        <a:pt x="97" y="196"/>
                      </a:lnTo>
                      <a:lnTo>
                        <a:pt x="92" y="198"/>
                      </a:lnTo>
                      <a:lnTo>
                        <a:pt x="86" y="200"/>
                      </a:lnTo>
                      <a:lnTo>
                        <a:pt x="84" y="202"/>
                      </a:lnTo>
                      <a:lnTo>
                        <a:pt x="80" y="206"/>
                      </a:lnTo>
                      <a:lnTo>
                        <a:pt x="76" y="211"/>
                      </a:lnTo>
                      <a:lnTo>
                        <a:pt x="71" y="215"/>
                      </a:lnTo>
                      <a:lnTo>
                        <a:pt x="71" y="219"/>
                      </a:lnTo>
                      <a:lnTo>
                        <a:pt x="69" y="223"/>
                      </a:lnTo>
                      <a:lnTo>
                        <a:pt x="69" y="227"/>
                      </a:lnTo>
                      <a:lnTo>
                        <a:pt x="67" y="229"/>
                      </a:lnTo>
                      <a:lnTo>
                        <a:pt x="67" y="232"/>
                      </a:lnTo>
                      <a:lnTo>
                        <a:pt x="65" y="234"/>
                      </a:lnTo>
                      <a:lnTo>
                        <a:pt x="63" y="234"/>
                      </a:lnTo>
                      <a:lnTo>
                        <a:pt x="61" y="234"/>
                      </a:lnTo>
                      <a:lnTo>
                        <a:pt x="59" y="232"/>
                      </a:lnTo>
                      <a:lnTo>
                        <a:pt x="54" y="232"/>
                      </a:lnTo>
                      <a:lnTo>
                        <a:pt x="50" y="229"/>
                      </a:lnTo>
                      <a:lnTo>
                        <a:pt x="48" y="229"/>
                      </a:lnTo>
                      <a:lnTo>
                        <a:pt x="48" y="227"/>
                      </a:lnTo>
                      <a:lnTo>
                        <a:pt x="46" y="227"/>
                      </a:lnTo>
                      <a:lnTo>
                        <a:pt x="46" y="225"/>
                      </a:lnTo>
                      <a:lnTo>
                        <a:pt x="44" y="225"/>
                      </a:lnTo>
                      <a:lnTo>
                        <a:pt x="44" y="223"/>
                      </a:lnTo>
                      <a:lnTo>
                        <a:pt x="44" y="223"/>
                      </a:lnTo>
                      <a:lnTo>
                        <a:pt x="42" y="223"/>
                      </a:lnTo>
                      <a:lnTo>
                        <a:pt x="42" y="223"/>
                      </a:lnTo>
                      <a:lnTo>
                        <a:pt x="40" y="223"/>
                      </a:lnTo>
                      <a:lnTo>
                        <a:pt x="40" y="223"/>
                      </a:lnTo>
                      <a:lnTo>
                        <a:pt x="38" y="223"/>
                      </a:lnTo>
                      <a:lnTo>
                        <a:pt x="38" y="225"/>
                      </a:lnTo>
                      <a:lnTo>
                        <a:pt x="35" y="225"/>
                      </a:lnTo>
                      <a:lnTo>
                        <a:pt x="35" y="227"/>
                      </a:lnTo>
                      <a:lnTo>
                        <a:pt x="35" y="227"/>
                      </a:lnTo>
                      <a:lnTo>
                        <a:pt x="33" y="232"/>
                      </a:lnTo>
                      <a:lnTo>
                        <a:pt x="33" y="234"/>
                      </a:lnTo>
                      <a:lnTo>
                        <a:pt x="33" y="236"/>
                      </a:lnTo>
                      <a:lnTo>
                        <a:pt x="35" y="238"/>
                      </a:lnTo>
                      <a:lnTo>
                        <a:pt x="35" y="238"/>
                      </a:lnTo>
                      <a:lnTo>
                        <a:pt x="38" y="238"/>
                      </a:lnTo>
                      <a:lnTo>
                        <a:pt x="40" y="240"/>
                      </a:lnTo>
                      <a:lnTo>
                        <a:pt x="40" y="240"/>
                      </a:lnTo>
                      <a:lnTo>
                        <a:pt x="42" y="242"/>
                      </a:lnTo>
                      <a:lnTo>
                        <a:pt x="42" y="244"/>
                      </a:lnTo>
                      <a:lnTo>
                        <a:pt x="42" y="248"/>
                      </a:lnTo>
                      <a:lnTo>
                        <a:pt x="42" y="250"/>
                      </a:lnTo>
                      <a:lnTo>
                        <a:pt x="42" y="250"/>
                      </a:lnTo>
                      <a:lnTo>
                        <a:pt x="42" y="253"/>
                      </a:lnTo>
                      <a:lnTo>
                        <a:pt x="40" y="253"/>
                      </a:lnTo>
                      <a:lnTo>
                        <a:pt x="40" y="255"/>
                      </a:lnTo>
                      <a:lnTo>
                        <a:pt x="38" y="255"/>
                      </a:lnTo>
                      <a:lnTo>
                        <a:pt x="38" y="257"/>
                      </a:lnTo>
                      <a:lnTo>
                        <a:pt x="33" y="257"/>
                      </a:lnTo>
                      <a:lnTo>
                        <a:pt x="29" y="257"/>
                      </a:lnTo>
                      <a:lnTo>
                        <a:pt x="25" y="257"/>
                      </a:lnTo>
                      <a:lnTo>
                        <a:pt x="21" y="257"/>
                      </a:lnTo>
                      <a:lnTo>
                        <a:pt x="19" y="255"/>
                      </a:lnTo>
                      <a:lnTo>
                        <a:pt x="14" y="255"/>
                      </a:lnTo>
                      <a:lnTo>
                        <a:pt x="12" y="250"/>
                      </a:lnTo>
                      <a:lnTo>
                        <a:pt x="10" y="250"/>
                      </a:lnTo>
                      <a:lnTo>
                        <a:pt x="6" y="246"/>
                      </a:lnTo>
                      <a:lnTo>
                        <a:pt x="4" y="242"/>
                      </a:lnTo>
                      <a:lnTo>
                        <a:pt x="4" y="240"/>
                      </a:lnTo>
                      <a:lnTo>
                        <a:pt x="2" y="236"/>
                      </a:lnTo>
                      <a:lnTo>
                        <a:pt x="2" y="232"/>
                      </a:lnTo>
                      <a:lnTo>
                        <a:pt x="0" y="225"/>
                      </a:lnTo>
                      <a:lnTo>
                        <a:pt x="0" y="221"/>
                      </a:lnTo>
                      <a:lnTo>
                        <a:pt x="0" y="215"/>
                      </a:lnTo>
                      <a:lnTo>
                        <a:pt x="2" y="213"/>
                      </a:lnTo>
                      <a:lnTo>
                        <a:pt x="4" y="206"/>
                      </a:lnTo>
                      <a:lnTo>
                        <a:pt x="6" y="202"/>
                      </a:lnTo>
                      <a:lnTo>
                        <a:pt x="6" y="198"/>
                      </a:lnTo>
                      <a:lnTo>
                        <a:pt x="6" y="194"/>
                      </a:lnTo>
                      <a:lnTo>
                        <a:pt x="6" y="187"/>
                      </a:lnTo>
                      <a:lnTo>
                        <a:pt x="6" y="183"/>
                      </a:lnTo>
                      <a:lnTo>
                        <a:pt x="6" y="177"/>
                      </a:lnTo>
                      <a:lnTo>
                        <a:pt x="6" y="173"/>
                      </a:lnTo>
                      <a:lnTo>
                        <a:pt x="10" y="166"/>
                      </a:lnTo>
                      <a:lnTo>
                        <a:pt x="12" y="158"/>
                      </a:lnTo>
                      <a:lnTo>
                        <a:pt x="14" y="152"/>
                      </a:lnTo>
                      <a:lnTo>
                        <a:pt x="16" y="147"/>
                      </a:lnTo>
                      <a:lnTo>
                        <a:pt x="19" y="141"/>
                      </a:lnTo>
                      <a:lnTo>
                        <a:pt x="23" y="135"/>
                      </a:lnTo>
                      <a:lnTo>
                        <a:pt x="29" y="128"/>
                      </a:lnTo>
                      <a:lnTo>
                        <a:pt x="33" y="122"/>
                      </a:lnTo>
                      <a:lnTo>
                        <a:pt x="38" y="116"/>
                      </a:lnTo>
                      <a:lnTo>
                        <a:pt x="40" y="112"/>
                      </a:lnTo>
                      <a:lnTo>
                        <a:pt x="46" y="105"/>
                      </a:lnTo>
                      <a:lnTo>
                        <a:pt x="50" y="99"/>
                      </a:lnTo>
                      <a:lnTo>
                        <a:pt x="57" y="93"/>
                      </a:lnTo>
                      <a:lnTo>
                        <a:pt x="59" y="86"/>
                      </a:lnTo>
                      <a:lnTo>
                        <a:pt x="63" y="82"/>
                      </a:lnTo>
                      <a:lnTo>
                        <a:pt x="65" y="76"/>
                      </a:lnTo>
                      <a:lnTo>
                        <a:pt x="69" y="70"/>
                      </a:lnTo>
                      <a:lnTo>
                        <a:pt x="71" y="63"/>
                      </a:lnTo>
                      <a:lnTo>
                        <a:pt x="73" y="59"/>
                      </a:lnTo>
                      <a:lnTo>
                        <a:pt x="78" y="53"/>
                      </a:lnTo>
                      <a:lnTo>
                        <a:pt x="80" y="46"/>
                      </a:lnTo>
                      <a:lnTo>
                        <a:pt x="84" y="38"/>
                      </a:lnTo>
                      <a:lnTo>
                        <a:pt x="88" y="32"/>
                      </a:lnTo>
                      <a:lnTo>
                        <a:pt x="92" y="25"/>
                      </a:lnTo>
                      <a:lnTo>
                        <a:pt x="95" y="21"/>
                      </a:lnTo>
                      <a:lnTo>
                        <a:pt x="97" y="17"/>
                      </a:lnTo>
                      <a:lnTo>
                        <a:pt x="101" y="13"/>
                      </a:lnTo>
                      <a:lnTo>
                        <a:pt x="103" y="9"/>
                      </a:lnTo>
                      <a:lnTo>
                        <a:pt x="107" y="7"/>
                      </a:lnTo>
                      <a:lnTo>
                        <a:pt x="109" y="4"/>
                      </a:lnTo>
                      <a:lnTo>
                        <a:pt x="114" y="2"/>
                      </a:lnTo>
                      <a:lnTo>
                        <a:pt x="118" y="0"/>
                      </a:lnTo>
                      <a:lnTo>
                        <a:pt x="120" y="0"/>
                      </a:lnTo>
                      <a:lnTo>
                        <a:pt x="124" y="0"/>
                      </a:lnTo>
                      <a:lnTo>
                        <a:pt x="126" y="0"/>
                      </a:lnTo>
                      <a:lnTo>
                        <a:pt x="130" y="2"/>
                      </a:lnTo>
                      <a:lnTo>
                        <a:pt x="133" y="4"/>
                      </a:lnTo>
                      <a:lnTo>
                        <a:pt x="137" y="9"/>
                      </a:lnTo>
                      <a:lnTo>
                        <a:pt x="137" y="11"/>
                      </a:lnTo>
                      <a:lnTo>
                        <a:pt x="139" y="13"/>
                      </a:lnTo>
                      <a:lnTo>
                        <a:pt x="139" y="17"/>
                      </a:lnTo>
                      <a:lnTo>
                        <a:pt x="139" y="19"/>
                      </a:lnTo>
                      <a:lnTo>
                        <a:pt x="137" y="21"/>
                      </a:lnTo>
                      <a:lnTo>
                        <a:pt x="135" y="23"/>
                      </a:lnTo>
                      <a:lnTo>
                        <a:pt x="135" y="25"/>
                      </a:lnTo>
                      <a:lnTo>
                        <a:pt x="137" y="30"/>
                      </a:lnTo>
                      <a:lnTo>
                        <a:pt x="137" y="30"/>
                      </a:lnTo>
                      <a:lnTo>
                        <a:pt x="139" y="32"/>
                      </a:lnTo>
                      <a:lnTo>
                        <a:pt x="143" y="32"/>
                      </a:lnTo>
                      <a:lnTo>
                        <a:pt x="145" y="34"/>
                      </a:lnTo>
                      <a:lnTo>
                        <a:pt x="147" y="34"/>
                      </a:lnTo>
                      <a:lnTo>
                        <a:pt x="149" y="36"/>
                      </a:lnTo>
                      <a:lnTo>
                        <a:pt x="152" y="38"/>
                      </a:lnTo>
                      <a:lnTo>
                        <a:pt x="154" y="42"/>
                      </a:lnTo>
                      <a:lnTo>
                        <a:pt x="156" y="44"/>
                      </a:lnTo>
                      <a:lnTo>
                        <a:pt x="158" y="49"/>
                      </a:lnTo>
                      <a:lnTo>
                        <a:pt x="158" y="51"/>
                      </a:lnTo>
                      <a:lnTo>
                        <a:pt x="162" y="55"/>
                      </a:lnTo>
                      <a:lnTo>
                        <a:pt x="164" y="57"/>
                      </a:lnTo>
                      <a:lnTo>
                        <a:pt x="164" y="59"/>
                      </a:lnTo>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43" name="Freeform 7">
                  <a:extLst>
                    <a:ext uri="{FF2B5EF4-FFF2-40B4-BE49-F238E27FC236}">
                      <a16:creationId xmlns:a16="http://schemas.microsoft.com/office/drawing/2014/main" id="{A1955F7D-FB18-AB81-D0DC-8B4BEEFEC26D}"/>
                    </a:ext>
                  </a:extLst>
                </p:cNvPr>
                <p:cNvSpPr>
                  <a:spLocks/>
                </p:cNvSpPr>
                <p:nvPr/>
              </p:nvSpPr>
              <p:spPr bwMode="auto">
                <a:xfrm>
                  <a:off x="5783" y="1618"/>
                  <a:ext cx="663" cy="1031"/>
                </a:xfrm>
                <a:custGeom>
                  <a:avLst/>
                  <a:gdLst>
                    <a:gd name="T0" fmla="*/ 616 w 663"/>
                    <a:gd name="T1" fmla="*/ 850 h 1031"/>
                    <a:gd name="T2" fmla="*/ 538 w 663"/>
                    <a:gd name="T3" fmla="*/ 850 h 1031"/>
                    <a:gd name="T4" fmla="*/ 483 w 663"/>
                    <a:gd name="T5" fmla="*/ 808 h 1031"/>
                    <a:gd name="T6" fmla="*/ 437 w 663"/>
                    <a:gd name="T7" fmla="*/ 806 h 1031"/>
                    <a:gd name="T8" fmla="*/ 418 w 663"/>
                    <a:gd name="T9" fmla="*/ 785 h 1031"/>
                    <a:gd name="T10" fmla="*/ 462 w 663"/>
                    <a:gd name="T11" fmla="*/ 740 h 1031"/>
                    <a:gd name="T12" fmla="*/ 483 w 663"/>
                    <a:gd name="T13" fmla="*/ 709 h 1031"/>
                    <a:gd name="T14" fmla="*/ 454 w 663"/>
                    <a:gd name="T15" fmla="*/ 686 h 1031"/>
                    <a:gd name="T16" fmla="*/ 464 w 663"/>
                    <a:gd name="T17" fmla="*/ 667 h 1031"/>
                    <a:gd name="T18" fmla="*/ 469 w 663"/>
                    <a:gd name="T19" fmla="*/ 639 h 1031"/>
                    <a:gd name="T20" fmla="*/ 477 w 663"/>
                    <a:gd name="T21" fmla="*/ 602 h 1031"/>
                    <a:gd name="T22" fmla="*/ 456 w 663"/>
                    <a:gd name="T23" fmla="*/ 541 h 1031"/>
                    <a:gd name="T24" fmla="*/ 435 w 663"/>
                    <a:gd name="T25" fmla="*/ 499 h 1031"/>
                    <a:gd name="T26" fmla="*/ 443 w 663"/>
                    <a:gd name="T27" fmla="*/ 440 h 1031"/>
                    <a:gd name="T28" fmla="*/ 490 w 663"/>
                    <a:gd name="T29" fmla="*/ 431 h 1031"/>
                    <a:gd name="T30" fmla="*/ 519 w 663"/>
                    <a:gd name="T31" fmla="*/ 454 h 1031"/>
                    <a:gd name="T32" fmla="*/ 572 w 663"/>
                    <a:gd name="T33" fmla="*/ 438 h 1031"/>
                    <a:gd name="T34" fmla="*/ 610 w 663"/>
                    <a:gd name="T35" fmla="*/ 389 h 1031"/>
                    <a:gd name="T36" fmla="*/ 652 w 663"/>
                    <a:gd name="T37" fmla="*/ 362 h 1031"/>
                    <a:gd name="T38" fmla="*/ 644 w 663"/>
                    <a:gd name="T39" fmla="*/ 309 h 1031"/>
                    <a:gd name="T40" fmla="*/ 595 w 663"/>
                    <a:gd name="T41" fmla="*/ 284 h 1031"/>
                    <a:gd name="T42" fmla="*/ 564 w 663"/>
                    <a:gd name="T43" fmla="*/ 292 h 1031"/>
                    <a:gd name="T44" fmla="*/ 528 w 663"/>
                    <a:gd name="T45" fmla="*/ 295 h 1031"/>
                    <a:gd name="T46" fmla="*/ 505 w 663"/>
                    <a:gd name="T47" fmla="*/ 238 h 1031"/>
                    <a:gd name="T48" fmla="*/ 511 w 663"/>
                    <a:gd name="T49" fmla="*/ 164 h 1031"/>
                    <a:gd name="T50" fmla="*/ 481 w 663"/>
                    <a:gd name="T51" fmla="*/ 107 h 1031"/>
                    <a:gd name="T52" fmla="*/ 454 w 663"/>
                    <a:gd name="T53" fmla="*/ 53 h 1031"/>
                    <a:gd name="T54" fmla="*/ 399 w 663"/>
                    <a:gd name="T55" fmla="*/ 42 h 1031"/>
                    <a:gd name="T56" fmla="*/ 359 w 663"/>
                    <a:gd name="T57" fmla="*/ 86 h 1031"/>
                    <a:gd name="T58" fmla="*/ 268 w 663"/>
                    <a:gd name="T59" fmla="*/ 78 h 1031"/>
                    <a:gd name="T60" fmla="*/ 260 w 663"/>
                    <a:gd name="T61" fmla="*/ 17 h 1031"/>
                    <a:gd name="T62" fmla="*/ 203 w 663"/>
                    <a:gd name="T63" fmla="*/ 6 h 1031"/>
                    <a:gd name="T64" fmla="*/ 192 w 663"/>
                    <a:gd name="T65" fmla="*/ 74 h 1031"/>
                    <a:gd name="T66" fmla="*/ 158 w 663"/>
                    <a:gd name="T67" fmla="*/ 208 h 1031"/>
                    <a:gd name="T68" fmla="*/ 129 w 663"/>
                    <a:gd name="T69" fmla="*/ 311 h 1031"/>
                    <a:gd name="T70" fmla="*/ 116 w 663"/>
                    <a:gd name="T71" fmla="*/ 398 h 1031"/>
                    <a:gd name="T72" fmla="*/ 108 w 663"/>
                    <a:gd name="T73" fmla="*/ 488 h 1031"/>
                    <a:gd name="T74" fmla="*/ 87 w 663"/>
                    <a:gd name="T75" fmla="*/ 597 h 1031"/>
                    <a:gd name="T76" fmla="*/ 70 w 663"/>
                    <a:gd name="T77" fmla="*/ 650 h 1031"/>
                    <a:gd name="T78" fmla="*/ 45 w 663"/>
                    <a:gd name="T79" fmla="*/ 732 h 1031"/>
                    <a:gd name="T80" fmla="*/ 4 w 663"/>
                    <a:gd name="T81" fmla="*/ 829 h 1031"/>
                    <a:gd name="T82" fmla="*/ 72 w 663"/>
                    <a:gd name="T83" fmla="*/ 843 h 1031"/>
                    <a:gd name="T84" fmla="*/ 70 w 663"/>
                    <a:gd name="T85" fmla="*/ 890 h 1031"/>
                    <a:gd name="T86" fmla="*/ 61 w 663"/>
                    <a:gd name="T87" fmla="*/ 942 h 1031"/>
                    <a:gd name="T88" fmla="*/ 26 w 663"/>
                    <a:gd name="T89" fmla="*/ 978 h 1031"/>
                    <a:gd name="T90" fmla="*/ 42 w 663"/>
                    <a:gd name="T91" fmla="*/ 999 h 1031"/>
                    <a:gd name="T92" fmla="*/ 80 w 663"/>
                    <a:gd name="T93" fmla="*/ 976 h 1031"/>
                    <a:gd name="T94" fmla="*/ 150 w 663"/>
                    <a:gd name="T95" fmla="*/ 955 h 1031"/>
                    <a:gd name="T96" fmla="*/ 186 w 663"/>
                    <a:gd name="T97" fmla="*/ 976 h 1031"/>
                    <a:gd name="T98" fmla="*/ 234 w 663"/>
                    <a:gd name="T99" fmla="*/ 972 h 1031"/>
                    <a:gd name="T100" fmla="*/ 296 w 663"/>
                    <a:gd name="T101" fmla="*/ 938 h 1031"/>
                    <a:gd name="T102" fmla="*/ 361 w 663"/>
                    <a:gd name="T103" fmla="*/ 909 h 1031"/>
                    <a:gd name="T104" fmla="*/ 410 w 663"/>
                    <a:gd name="T105" fmla="*/ 883 h 1031"/>
                    <a:gd name="T106" fmla="*/ 450 w 663"/>
                    <a:gd name="T107" fmla="*/ 885 h 1031"/>
                    <a:gd name="T108" fmla="*/ 448 w 663"/>
                    <a:gd name="T109" fmla="*/ 906 h 1031"/>
                    <a:gd name="T110" fmla="*/ 464 w 663"/>
                    <a:gd name="T111" fmla="*/ 946 h 1031"/>
                    <a:gd name="T112" fmla="*/ 473 w 663"/>
                    <a:gd name="T113" fmla="*/ 976 h 1031"/>
                    <a:gd name="T114" fmla="*/ 528 w 663"/>
                    <a:gd name="T115" fmla="*/ 982 h 1031"/>
                    <a:gd name="T116" fmla="*/ 536 w 663"/>
                    <a:gd name="T117" fmla="*/ 1005 h 1031"/>
                    <a:gd name="T118" fmla="*/ 570 w 663"/>
                    <a:gd name="T119" fmla="*/ 1024 h 1031"/>
                    <a:gd name="T120" fmla="*/ 612 w 663"/>
                    <a:gd name="T121" fmla="*/ 953 h 1031"/>
                    <a:gd name="T122" fmla="*/ 659 w 663"/>
                    <a:gd name="T123" fmla="*/ 890 h 1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63" h="1031">
                      <a:moveTo>
                        <a:pt x="661" y="888"/>
                      </a:moveTo>
                      <a:lnTo>
                        <a:pt x="661" y="883"/>
                      </a:lnTo>
                      <a:lnTo>
                        <a:pt x="661" y="879"/>
                      </a:lnTo>
                      <a:lnTo>
                        <a:pt x="661" y="875"/>
                      </a:lnTo>
                      <a:lnTo>
                        <a:pt x="659" y="873"/>
                      </a:lnTo>
                      <a:lnTo>
                        <a:pt x="657" y="869"/>
                      </a:lnTo>
                      <a:lnTo>
                        <a:pt x="654" y="867"/>
                      </a:lnTo>
                      <a:lnTo>
                        <a:pt x="652" y="864"/>
                      </a:lnTo>
                      <a:lnTo>
                        <a:pt x="650" y="862"/>
                      </a:lnTo>
                      <a:lnTo>
                        <a:pt x="646" y="858"/>
                      </a:lnTo>
                      <a:lnTo>
                        <a:pt x="642" y="856"/>
                      </a:lnTo>
                      <a:lnTo>
                        <a:pt x="638" y="854"/>
                      </a:lnTo>
                      <a:lnTo>
                        <a:pt x="633" y="852"/>
                      </a:lnTo>
                      <a:lnTo>
                        <a:pt x="627" y="850"/>
                      </a:lnTo>
                      <a:lnTo>
                        <a:pt x="623" y="850"/>
                      </a:lnTo>
                      <a:lnTo>
                        <a:pt x="616" y="850"/>
                      </a:lnTo>
                      <a:lnTo>
                        <a:pt x="612" y="850"/>
                      </a:lnTo>
                      <a:lnTo>
                        <a:pt x="604" y="848"/>
                      </a:lnTo>
                      <a:lnTo>
                        <a:pt x="597" y="848"/>
                      </a:lnTo>
                      <a:lnTo>
                        <a:pt x="593" y="850"/>
                      </a:lnTo>
                      <a:lnTo>
                        <a:pt x="587" y="850"/>
                      </a:lnTo>
                      <a:lnTo>
                        <a:pt x="581" y="850"/>
                      </a:lnTo>
                      <a:lnTo>
                        <a:pt x="576" y="850"/>
                      </a:lnTo>
                      <a:lnTo>
                        <a:pt x="572" y="850"/>
                      </a:lnTo>
                      <a:lnTo>
                        <a:pt x="568" y="852"/>
                      </a:lnTo>
                      <a:lnTo>
                        <a:pt x="564" y="854"/>
                      </a:lnTo>
                      <a:lnTo>
                        <a:pt x="559" y="854"/>
                      </a:lnTo>
                      <a:lnTo>
                        <a:pt x="553" y="854"/>
                      </a:lnTo>
                      <a:lnTo>
                        <a:pt x="549" y="854"/>
                      </a:lnTo>
                      <a:lnTo>
                        <a:pt x="547" y="854"/>
                      </a:lnTo>
                      <a:lnTo>
                        <a:pt x="543" y="852"/>
                      </a:lnTo>
                      <a:lnTo>
                        <a:pt x="538" y="850"/>
                      </a:lnTo>
                      <a:lnTo>
                        <a:pt x="536" y="850"/>
                      </a:lnTo>
                      <a:lnTo>
                        <a:pt x="532" y="846"/>
                      </a:lnTo>
                      <a:lnTo>
                        <a:pt x="528" y="843"/>
                      </a:lnTo>
                      <a:lnTo>
                        <a:pt x="526" y="839"/>
                      </a:lnTo>
                      <a:lnTo>
                        <a:pt x="521" y="837"/>
                      </a:lnTo>
                      <a:lnTo>
                        <a:pt x="517" y="833"/>
                      </a:lnTo>
                      <a:lnTo>
                        <a:pt x="515" y="829"/>
                      </a:lnTo>
                      <a:lnTo>
                        <a:pt x="511" y="824"/>
                      </a:lnTo>
                      <a:lnTo>
                        <a:pt x="507" y="820"/>
                      </a:lnTo>
                      <a:lnTo>
                        <a:pt x="505" y="818"/>
                      </a:lnTo>
                      <a:lnTo>
                        <a:pt x="502" y="816"/>
                      </a:lnTo>
                      <a:lnTo>
                        <a:pt x="498" y="812"/>
                      </a:lnTo>
                      <a:lnTo>
                        <a:pt x="496" y="810"/>
                      </a:lnTo>
                      <a:lnTo>
                        <a:pt x="492" y="808"/>
                      </a:lnTo>
                      <a:lnTo>
                        <a:pt x="488" y="808"/>
                      </a:lnTo>
                      <a:lnTo>
                        <a:pt x="483" y="808"/>
                      </a:lnTo>
                      <a:lnTo>
                        <a:pt x="479" y="808"/>
                      </a:lnTo>
                      <a:lnTo>
                        <a:pt x="475" y="808"/>
                      </a:lnTo>
                      <a:lnTo>
                        <a:pt x="471" y="808"/>
                      </a:lnTo>
                      <a:lnTo>
                        <a:pt x="467" y="810"/>
                      </a:lnTo>
                      <a:lnTo>
                        <a:pt x="464" y="812"/>
                      </a:lnTo>
                      <a:lnTo>
                        <a:pt x="462" y="814"/>
                      </a:lnTo>
                      <a:lnTo>
                        <a:pt x="460" y="814"/>
                      </a:lnTo>
                      <a:lnTo>
                        <a:pt x="458" y="816"/>
                      </a:lnTo>
                      <a:lnTo>
                        <a:pt x="456" y="816"/>
                      </a:lnTo>
                      <a:lnTo>
                        <a:pt x="454" y="816"/>
                      </a:lnTo>
                      <a:lnTo>
                        <a:pt x="452" y="816"/>
                      </a:lnTo>
                      <a:lnTo>
                        <a:pt x="448" y="816"/>
                      </a:lnTo>
                      <a:lnTo>
                        <a:pt x="443" y="816"/>
                      </a:lnTo>
                      <a:lnTo>
                        <a:pt x="441" y="812"/>
                      </a:lnTo>
                      <a:lnTo>
                        <a:pt x="439" y="810"/>
                      </a:lnTo>
                      <a:lnTo>
                        <a:pt x="437" y="806"/>
                      </a:lnTo>
                      <a:lnTo>
                        <a:pt x="435" y="803"/>
                      </a:lnTo>
                      <a:lnTo>
                        <a:pt x="431" y="803"/>
                      </a:lnTo>
                      <a:lnTo>
                        <a:pt x="427" y="801"/>
                      </a:lnTo>
                      <a:lnTo>
                        <a:pt x="424" y="801"/>
                      </a:lnTo>
                      <a:lnTo>
                        <a:pt x="418" y="799"/>
                      </a:lnTo>
                      <a:lnTo>
                        <a:pt x="414" y="797"/>
                      </a:lnTo>
                      <a:lnTo>
                        <a:pt x="410" y="797"/>
                      </a:lnTo>
                      <a:lnTo>
                        <a:pt x="408" y="793"/>
                      </a:lnTo>
                      <a:lnTo>
                        <a:pt x="403" y="789"/>
                      </a:lnTo>
                      <a:lnTo>
                        <a:pt x="401" y="785"/>
                      </a:lnTo>
                      <a:lnTo>
                        <a:pt x="401" y="782"/>
                      </a:lnTo>
                      <a:lnTo>
                        <a:pt x="399" y="782"/>
                      </a:lnTo>
                      <a:lnTo>
                        <a:pt x="401" y="782"/>
                      </a:lnTo>
                      <a:lnTo>
                        <a:pt x="408" y="785"/>
                      </a:lnTo>
                      <a:lnTo>
                        <a:pt x="414" y="785"/>
                      </a:lnTo>
                      <a:lnTo>
                        <a:pt x="418" y="785"/>
                      </a:lnTo>
                      <a:lnTo>
                        <a:pt x="422" y="785"/>
                      </a:lnTo>
                      <a:lnTo>
                        <a:pt x="424" y="782"/>
                      </a:lnTo>
                      <a:lnTo>
                        <a:pt x="427" y="778"/>
                      </a:lnTo>
                      <a:lnTo>
                        <a:pt x="429" y="776"/>
                      </a:lnTo>
                      <a:lnTo>
                        <a:pt x="431" y="774"/>
                      </a:lnTo>
                      <a:lnTo>
                        <a:pt x="435" y="770"/>
                      </a:lnTo>
                      <a:lnTo>
                        <a:pt x="439" y="763"/>
                      </a:lnTo>
                      <a:lnTo>
                        <a:pt x="441" y="761"/>
                      </a:lnTo>
                      <a:lnTo>
                        <a:pt x="443" y="757"/>
                      </a:lnTo>
                      <a:lnTo>
                        <a:pt x="446" y="751"/>
                      </a:lnTo>
                      <a:lnTo>
                        <a:pt x="448" y="747"/>
                      </a:lnTo>
                      <a:lnTo>
                        <a:pt x="450" y="745"/>
                      </a:lnTo>
                      <a:lnTo>
                        <a:pt x="452" y="742"/>
                      </a:lnTo>
                      <a:lnTo>
                        <a:pt x="456" y="740"/>
                      </a:lnTo>
                      <a:lnTo>
                        <a:pt x="460" y="740"/>
                      </a:lnTo>
                      <a:lnTo>
                        <a:pt x="462" y="740"/>
                      </a:lnTo>
                      <a:lnTo>
                        <a:pt x="467" y="738"/>
                      </a:lnTo>
                      <a:lnTo>
                        <a:pt x="471" y="738"/>
                      </a:lnTo>
                      <a:lnTo>
                        <a:pt x="473" y="736"/>
                      </a:lnTo>
                      <a:lnTo>
                        <a:pt x="473" y="734"/>
                      </a:lnTo>
                      <a:lnTo>
                        <a:pt x="473" y="730"/>
                      </a:lnTo>
                      <a:lnTo>
                        <a:pt x="473" y="728"/>
                      </a:lnTo>
                      <a:lnTo>
                        <a:pt x="473" y="726"/>
                      </a:lnTo>
                      <a:lnTo>
                        <a:pt x="473" y="724"/>
                      </a:lnTo>
                      <a:lnTo>
                        <a:pt x="475" y="719"/>
                      </a:lnTo>
                      <a:lnTo>
                        <a:pt x="477" y="717"/>
                      </a:lnTo>
                      <a:lnTo>
                        <a:pt x="479" y="713"/>
                      </a:lnTo>
                      <a:lnTo>
                        <a:pt x="479" y="713"/>
                      </a:lnTo>
                      <a:lnTo>
                        <a:pt x="481" y="713"/>
                      </a:lnTo>
                      <a:lnTo>
                        <a:pt x="481" y="711"/>
                      </a:lnTo>
                      <a:lnTo>
                        <a:pt x="481" y="711"/>
                      </a:lnTo>
                      <a:lnTo>
                        <a:pt x="483" y="709"/>
                      </a:lnTo>
                      <a:lnTo>
                        <a:pt x="483" y="709"/>
                      </a:lnTo>
                      <a:lnTo>
                        <a:pt x="483" y="709"/>
                      </a:lnTo>
                      <a:lnTo>
                        <a:pt x="481" y="707"/>
                      </a:lnTo>
                      <a:lnTo>
                        <a:pt x="481" y="707"/>
                      </a:lnTo>
                      <a:lnTo>
                        <a:pt x="481" y="705"/>
                      </a:lnTo>
                      <a:lnTo>
                        <a:pt x="479" y="705"/>
                      </a:lnTo>
                      <a:lnTo>
                        <a:pt x="477" y="705"/>
                      </a:lnTo>
                      <a:lnTo>
                        <a:pt x="473" y="703"/>
                      </a:lnTo>
                      <a:lnTo>
                        <a:pt x="471" y="703"/>
                      </a:lnTo>
                      <a:lnTo>
                        <a:pt x="467" y="703"/>
                      </a:lnTo>
                      <a:lnTo>
                        <a:pt x="464" y="700"/>
                      </a:lnTo>
                      <a:lnTo>
                        <a:pt x="462" y="696"/>
                      </a:lnTo>
                      <a:lnTo>
                        <a:pt x="460" y="694"/>
                      </a:lnTo>
                      <a:lnTo>
                        <a:pt x="458" y="692"/>
                      </a:lnTo>
                      <a:lnTo>
                        <a:pt x="456" y="688"/>
                      </a:lnTo>
                      <a:lnTo>
                        <a:pt x="454" y="686"/>
                      </a:lnTo>
                      <a:lnTo>
                        <a:pt x="452" y="681"/>
                      </a:lnTo>
                      <a:lnTo>
                        <a:pt x="450" y="679"/>
                      </a:lnTo>
                      <a:lnTo>
                        <a:pt x="450" y="677"/>
                      </a:lnTo>
                      <a:lnTo>
                        <a:pt x="448" y="673"/>
                      </a:lnTo>
                      <a:lnTo>
                        <a:pt x="448" y="671"/>
                      </a:lnTo>
                      <a:lnTo>
                        <a:pt x="448" y="671"/>
                      </a:lnTo>
                      <a:lnTo>
                        <a:pt x="450" y="669"/>
                      </a:lnTo>
                      <a:lnTo>
                        <a:pt x="452" y="667"/>
                      </a:lnTo>
                      <a:lnTo>
                        <a:pt x="452" y="667"/>
                      </a:lnTo>
                      <a:lnTo>
                        <a:pt x="452" y="667"/>
                      </a:lnTo>
                      <a:lnTo>
                        <a:pt x="456" y="667"/>
                      </a:lnTo>
                      <a:lnTo>
                        <a:pt x="458" y="667"/>
                      </a:lnTo>
                      <a:lnTo>
                        <a:pt x="460" y="667"/>
                      </a:lnTo>
                      <a:lnTo>
                        <a:pt x="462" y="667"/>
                      </a:lnTo>
                      <a:lnTo>
                        <a:pt x="462" y="667"/>
                      </a:lnTo>
                      <a:lnTo>
                        <a:pt x="464" y="667"/>
                      </a:lnTo>
                      <a:lnTo>
                        <a:pt x="467" y="665"/>
                      </a:lnTo>
                      <a:lnTo>
                        <a:pt x="467" y="665"/>
                      </a:lnTo>
                      <a:lnTo>
                        <a:pt x="467" y="663"/>
                      </a:lnTo>
                      <a:lnTo>
                        <a:pt x="469" y="663"/>
                      </a:lnTo>
                      <a:lnTo>
                        <a:pt x="469" y="660"/>
                      </a:lnTo>
                      <a:lnTo>
                        <a:pt x="471" y="660"/>
                      </a:lnTo>
                      <a:lnTo>
                        <a:pt x="471" y="658"/>
                      </a:lnTo>
                      <a:lnTo>
                        <a:pt x="469" y="656"/>
                      </a:lnTo>
                      <a:lnTo>
                        <a:pt x="467" y="654"/>
                      </a:lnTo>
                      <a:lnTo>
                        <a:pt x="467" y="652"/>
                      </a:lnTo>
                      <a:lnTo>
                        <a:pt x="464" y="652"/>
                      </a:lnTo>
                      <a:lnTo>
                        <a:pt x="464" y="648"/>
                      </a:lnTo>
                      <a:lnTo>
                        <a:pt x="464" y="646"/>
                      </a:lnTo>
                      <a:lnTo>
                        <a:pt x="464" y="644"/>
                      </a:lnTo>
                      <a:lnTo>
                        <a:pt x="467" y="642"/>
                      </a:lnTo>
                      <a:lnTo>
                        <a:pt x="469" y="639"/>
                      </a:lnTo>
                      <a:lnTo>
                        <a:pt x="471" y="635"/>
                      </a:lnTo>
                      <a:lnTo>
                        <a:pt x="473" y="633"/>
                      </a:lnTo>
                      <a:lnTo>
                        <a:pt x="475" y="629"/>
                      </a:lnTo>
                      <a:lnTo>
                        <a:pt x="477" y="625"/>
                      </a:lnTo>
                      <a:lnTo>
                        <a:pt x="477" y="625"/>
                      </a:lnTo>
                      <a:lnTo>
                        <a:pt x="479" y="625"/>
                      </a:lnTo>
                      <a:lnTo>
                        <a:pt x="481" y="623"/>
                      </a:lnTo>
                      <a:lnTo>
                        <a:pt x="481" y="620"/>
                      </a:lnTo>
                      <a:lnTo>
                        <a:pt x="483" y="620"/>
                      </a:lnTo>
                      <a:lnTo>
                        <a:pt x="483" y="618"/>
                      </a:lnTo>
                      <a:lnTo>
                        <a:pt x="483" y="616"/>
                      </a:lnTo>
                      <a:lnTo>
                        <a:pt x="483" y="612"/>
                      </a:lnTo>
                      <a:lnTo>
                        <a:pt x="481" y="608"/>
                      </a:lnTo>
                      <a:lnTo>
                        <a:pt x="481" y="606"/>
                      </a:lnTo>
                      <a:lnTo>
                        <a:pt x="479" y="604"/>
                      </a:lnTo>
                      <a:lnTo>
                        <a:pt x="477" y="602"/>
                      </a:lnTo>
                      <a:lnTo>
                        <a:pt x="473" y="597"/>
                      </a:lnTo>
                      <a:lnTo>
                        <a:pt x="471" y="595"/>
                      </a:lnTo>
                      <a:lnTo>
                        <a:pt x="471" y="593"/>
                      </a:lnTo>
                      <a:lnTo>
                        <a:pt x="469" y="589"/>
                      </a:lnTo>
                      <a:lnTo>
                        <a:pt x="467" y="585"/>
                      </a:lnTo>
                      <a:lnTo>
                        <a:pt x="467" y="581"/>
                      </a:lnTo>
                      <a:lnTo>
                        <a:pt x="464" y="576"/>
                      </a:lnTo>
                      <a:lnTo>
                        <a:pt x="464" y="570"/>
                      </a:lnTo>
                      <a:lnTo>
                        <a:pt x="464" y="568"/>
                      </a:lnTo>
                      <a:lnTo>
                        <a:pt x="462" y="562"/>
                      </a:lnTo>
                      <a:lnTo>
                        <a:pt x="462" y="557"/>
                      </a:lnTo>
                      <a:lnTo>
                        <a:pt x="462" y="553"/>
                      </a:lnTo>
                      <a:lnTo>
                        <a:pt x="460" y="549"/>
                      </a:lnTo>
                      <a:lnTo>
                        <a:pt x="460" y="545"/>
                      </a:lnTo>
                      <a:lnTo>
                        <a:pt x="458" y="543"/>
                      </a:lnTo>
                      <a:lnTo>
                        <a:pt x="456" y="541"/>
                      </a:lnTo>
                      <a:lnTo>
                        <a:pt x="452" y="538"/>
                      </a:lnTo>
                      <a:lnTo>
                        <a:pt x="450" y="538"/>
                      </a:lnTo>
                      <a:lnTo>
                        <a:pt x="448" y="536"/>
                      </a:lnTo>
                      <a:lnTo>
                        <a:pt x="446" y="534"/>
                      </a:lnTo>
                      <a:lnTo>
                        <a:pt x="446" y="534"/>
                      </a:lnTo>
                      <a:lnTo>
                        <a:pt x="446" y="532"/>
                      </a:lnTo>
                      <a:lnTo>
                        <a:pt x="443" y="530"/>
                      </a:lnTo>
                      <a:lnTo>
                        <a:pt x="443" y="528"/>
                      </a:lnTo>
                      <a:lnTo>
                        <a:pt x="443" y="524"/>
                      </a:lnTo>
                      <a:lnTo>
                        <a:pt x="443" y="522"/>
                      </a:lnTo>
                      <a:lnTo>
                        <a:pt x="443" y="517"/>
                      </a:lnTo>
                      <a:lnTo>
                        <a:pt x="441" y="515"/>
                      </a:lnTo>
                      <a:lnTo>
                        <a:pt x="441" y="511"/>
                      </a:lnTo>
                      <a:lnTo>
                        <a:pt x="439" y="507"/>
                      </a:lnTo>
                      <a:lnTo>
                        <a:pt x="437" y="503"/>
                      </a:lnTo>
                      <a:lnTo>
                        <a:pt x="435" y="499"/>
                      </a:lnTo>
                      <a:lnTo>
                        <a:pt x="433" y="492"/>
                      </a:lnTo>
                      <a:lnTo>
                        <a:pt x="431" y="486"/>
                      </a:lnTo>
                      <a:lnTo>
                        <a:pt x="429" y="480"/>
                      </a:lnTo>
                      <a:lnTo>
                        <a:pt x="427" y="477"/>
                      </a:lnTo>
                      <a:lnTo>
                        <a:pt x="427" y="473"/>
                      </a:lnTo>
                      <a:lnTo>
                        <a:pt x="424" y="469"/>
                      </a:lnTo>
                      <a:lnTo>
                        <a:pt x="424" y="465"/>
                      </a:lnTo>
                      <a:lnTo>
                        <a:pt x="424" y="463"/>
                      </a:lnTo>
                      <a:lnTo>
                        <a:pt x="427" y="461"/>
                      </a:lnTo>
                      <a:lnTo>
                        <a:pt x="431" y="459"/>
                      </a:lnTo>
                      <a:lnTo>
                        <a:pt x="433" y="456"/>
                      </a:lnTo>
                      <a:lnTo>
                        <a:pt x="437" y="454"/>
                      </a:lnTo>
                      <a:lnTo>
                        <a:pt x="437" y="450"/>
                      </a:lnTo>
                      <a:lnTo>
                        <a:pt x="439" y="446"/>
                      </a:lnTo>
                      <a:lnTo>
                        <a:pt x="441" y="442"/>
                      </a:lnTo>
                      <a:lnTo>
                        <a:pt x="443" y="440"/>
                      </a:lnTo>
                      <a:lnTo>
                        <a:pt x="448" y="438"/>
                      </a:lnTo>
                      <a:lnTo>
                        <a:pt x="450" y="435"/>
                      </a:lnTo>
                      <a:lnTo>
                        <a:pt x="454" y="433"/>
                      </a:lnTo>
                      <a:lnTo>
                        <a:pt x="456" y="433"/>
                      </a:lnTo>
                      <a:lnTo>
                        <a:pt x="458" y="435"/>
                      </a:lnTo>
                      <a:lnTo>
                        <a:pt x="460" y="435"/>
                      </a:lnTo>
                      <a:lnTo>
                        <a:pt x="462" y="438"/>
                      </a:lnTo>
                      <a:lnTo>
                        <a:pt x="464" y="438"/>
                      </a:lnTo>
                      <a:lnTo>
                        <a:pt x="471" y="438"/>
                      </a:lnTo>
                      <a:lnTo>
                        <a:pt x="475" y="438"/>
                      </a:lnTo>
                      <a:lnTo>
                        <a:pt x="477" y="438"/>
                      </a:lnTo>
                      <a:lnTo>
                        <a:pt x="479" y="435"/>
                      </a:lnTo>
                      <a:lnTo>
                        <a:pt x="481" y="433"/>
                      </a:lnTo>
                      <a:lnTo>
                        <a:pt x="486" y="431"/>
                      </a:lnTo>
                      <a:lnTo>
                        <a:pt x="488" y="431"/>
                      </a:lnTo>
                      <a:lnTo>
                        <a:pt x="490" y="431"/>
                      </a:lnTo>
                      <a:lnTo>
                        <a:pt x="494" y="435"/>
                      </a:lnTo>
                      <a:lnTo>
                        <a:pt x="496" y="438"/>
                      </a:lnTo>
                      <a:lnTo>
                        <a:pt x="498" y="440"/>
                      </a:lnTo>
                      <a:lnTo>
                        <a:pt x="498" y="440"/>
                      </a:lnTo>
                      <a:lnTo>
                        <a:pt x="500" y="442"/>
                      </a:lnTo>
                      <a:lnTo>
                        <a:pt x="502" y="442"/>
                      </a:lnTo>
                      <a:lnTo>
                        <a:pt x="502" y="442"/>
                      </a:lnTo>
                      <a:lnTo>
                        <a:pt x="507" y="442"/>
                      </a:lnTo>
                      <a:lnTo>
                        <a:pt x="509" y="442"/>
                      </a:lnTo>
                      <a:lnTo>
                        <a:pt x="513" y="442"/>
                      </a:lnTo>
                      <a:lnTo>
                        <a:pt x="515" y="444"/>
                      </a:lnTo>
                      <a:lnTo>
                        <a:pt x="517" y="444"/>
                      </a:lnTo>
                      <a:lnTo>
                        <a:pt x="519" y="446"/>
                      </a:lnTo>
                      <a:lnTo>
                        <a:pt x="519" y="450"/>
                      </a:lnTo>
                      <a:lnTo>
                        <a:pt x="519" y="452"/>
                      </a:lnTo>
                      <a:lnTo>
                        <a:pt x="519" y="454"/>
                      </a:lnTo>
                      <a:lnTo>
                        <a:pt x="521" y="456"/>
                      </a:lnTo>
                      <a:lnTo>
                        <a:pt x="524" y="459"/>
                      </a:lnTo>
                      <a:lnTo>
                        <a:pt x="528" y="461"/>
                      </a:lnTo>
                      <a:lnTo>
                        <a:pt x="532" y="463"/>
                      </a:lnTo>
                      <a:lnTo>
                        <a:pt x="536" y="463"/>
                      </a:lnTo>
                      <a:lnTo>
                        <a:pt x="538" y="461"/>
                      </a:lnTo>
                      <a:lnTo>
                        <a:pt x="543" y="459"/>
                      </a:lnTo>
                      <a:lnTo>
                        <a:pt x="547" y="456"/>
                      </a:lnTo>
                      <a:lnTo>
                        <a:pt x="549" y="454"/>
                      </a:lnTo>
                      <a:lnTo>
                        <a:pt x="551" y="450"/>
                      </a:lnTo>
                      <a:lnTo>
                        <a:pt x="555" y="446"/>
                      </a:lnTo>
                      <a:lnTo>
                        <a:pt x="557" y="442"/>
                      </a:lnTo>
                      <a:lnTo>
                        <a:pt x="562" y="440"/>
                      </a:lnTo>
                      <a:lnTo>
                        <a:pt x="564" y="438"/>
                      </a:lnTo>
                      <a:lnTo>
                        <a:pt x="568" y="438"/>
                      </a:lnTo>
                      <a:lnTo>
                        <a:pt x="572" y="438"/>
                      </a:lnTo>
                      <a:lnTo>
                        <a:pt x="574" y="438"/>
                      </a:lnTo>
                      <a:lnTo>
                        <a:pt x="576" y="438"/>
                      </a:lnTo>
                      <a:lnTo>
                        <a:pt x="581" y="433"/>
                      </a:lnTo>
                      <a:lnTo>
                        <a:pt x="583" y="431"/>
                      </a:lnTo>
                      <a:lnTo>
                        <a:pt x="587" y="427"/>
                      </a:lnTo>
                      <a:lnTo>
                        <a:pt x="589" y="427"/>
                      </a:lnTo>
                      <a:lnTo>
                        <a:pt x="593" y="423"/>
                      </a:lnTo>
                      <a:lnTo>
                        <a:pt x="595" y="421"/>
                      </a:lnTo>
                      <a:lnTo>
                        <a:pt x="600" y="419"/>
                      </a:lnTo>
                      <a:lnTo>
                        <a:pt x="602" y="417"/>
                      </a:lnTo>
                      <a:lnTo>
                        <a:pt x="604" y="412"/>
                      </a:lnTo>
                      <a:lnTo>
                        <a:pt x="606" y="408"/>
                      </a:lnTo>
                      <a:lnTo>
                        <a:pt x="608" y="404"/>
                      </a:lnTo>
                      <a:lnTo>
                        <a:pt x="610" y="400"/>
                      </a:lnTo>
                      <a:lnTo>
                        <a:pt x="610" y="393"/>
                      </a:lnTo>
                      <a:lnTo>
                        <a:pt x="610" y="389"/>
                      </a:lnTo>
                      <a:lnTo>
                        <a:pt x="612" y="385"/>
                      </a:lnTo>
                      <a:lnTo>
                        <a:pt x="612" y="383"/>
                      </a:lnTo>
                      <a:lnTo>
                        <a:pt x="612" y="379"/>
                      </a:lnTo>
                      <a:lnTo>
                        <a:pt x="612" y="374"/>
                      </a:lnTo>
                      <a:lnTo>
                        <a:pt x="614" y="374"/>
                      </a:lnTo>
                      <a:lnTo>
                        <a:pt x="619" y="370"/>
                      </a:lnTo>
                      <a:lnTo>
                        <a:pt x="623" y="370"/>
                      </a:lnTo>
                      <a:lnTo>
                        <a:pt x="627" y="368"/>
                      </a:lnTo>
                      <a:lnTo>
                        <a:pt x="629" y="366"/>
                      </a:lnTo>
                      <a:lnTo>
                        <a:pt x="633" y="364"/>
                      </a:lnTo>
                      <a:lnTo>
                        <a:pt x="638" y="364"/>
                      </a:lnTo>
                      <a:lnTo>
                        <a:pt x="642" y="364"/>
                      </a:lnTo>
                      <a:lnTo>
                        <a:pt x="644" y="364"/>
                      </a:lnTo>
                      <a:lnTo>
                        <a:pt x="648" y="364"/>
                      </a:lnTo>
                      <a:lnTo>
                        <a:pt x="650" y="364"/>
                      </a:lnTo>
                      <a:lnTo>
                        <a:pt x="652" y="362"/>
                      </a:lnTo>
                      <a:lnTo>
                        <a:pt x="654" y="360"/>
                      </a:lnTo>
                      <a:lnTo>
                        <a:pt x="654" y="356"/>
                      </a:lnTo>
                      <a:lnTo>
                        <a:pt x="657" y="353"/>
                      </a:lnTo>
                      <a:lnTo>
                        <a:pt x="657" y="349"/>
                      </a:lnTo>
                      <a:lnTo>
                        <a:pt x="654" y="347"/>
                      </a:lnTo>
                      <a:lnTo>
                        <a:pt x="650" y="343"/>
                      </a:lnTo>
                      <a:lnTo>
                        <a:pt x="648" y="341"/>
                      </a:lnTo>
                      <a:lnTo>
                        <a:pt x="648" y="339"/>
                      </a:lnTo>
                      <a:lnTo>
                        <a:pt x="646" y="334"/>
                      </a:lnTo>
                      <a:lnTo>
                        <a:pt x="644" y="330"/>
                      </a:lnTo>
                      <a:lnTo>
                        <a:pt x="644" y="328"/>
                      </a:lnTo>
                      <a:lnTo>
                        <a:pt x="644" y="324"/>
                      </a:lnTo>
                      <a:lnTo>
                        <a:pt x="644" y="320"/>
                      </a:lnTo>
                      <a:lnTo>
                        <a:pt x="646" y="316"/>
                      </a:lnTo>
                      <a:lnTo>
                        <a:pt x="646" y="311"/>
                      </a:lnTo>
                      <a:lnTo>
                        <a:pt x="644" y="309"/>
                      </a:lnTo>
                      <a:lnTo>
                        <a:pt x="642" y="305"/>
                      </a:lnTo>
                      <a:lnTo>
                        <a:pt x="640" y="301"/>
                      </a:lnTo>
                      <a:lnTo>
                        <a:pt x="638" y="299"/>
                      </a:lnTo>
                      <a:lnTo>
                        <a:pt x="633" y="297"/>
                      </a:lnTo>
                      <a:lnTo>
                        <a:pt x="631" y="295"/>
                      </a:lnTo>
                      <a:lnTo>
                        <a:pt x="627" y="295"/>
                      </a:lnTo>
                      <a:lnTo>
                        <a:pt x="625" y="292"/>
                      </a:lnTo>
                      <a:lnTo>
                        <a:pt x="621" y="292"/>
                      </a:lnTo>
                      <a:lnTo>
                        <a:pt x="619" y="295"/>
                      </a:lnTo>
                      <a:lnTo>
                        <a:pt x="614" y="295"/>
                      </a:lnTo>
                      <a:lnTo>
                        <a:pt x="612" y="295"/>
                      </a:lnTo>
                      <a:lnTo>
                        <a:pt x="608" y="295"/>
                      </a:lnTo>
                      <a:lnTo>
                        <a:pt x="606" y="292"/>
                      </a:lnTo>
                      <a:lnTo>
                        <a:pt x="602" y="290"/>
                      </a:lnTo>
                      <a:lnTo>
                        <a:pt x="600" y="288"/>
                      </a:lnTo>
                      <a:lnTo>
                        <a:pt x="595" y="284"/>
                      </a:lnTo>
                      <a:lnTo>
                        <a:pt x="593" y="282"/>
                      </a:lnTo>
                      <a:lnTo>
                        <a:pt x="591" y="280"/>
                      </a:lnTo>
                      <a:lnTo>
                        <a:pt x="589" y="278"/>
                      </a:lnTo>
                      <a:lnTo>
                        <a:pt x="585" y="276"/>
                      </a:lnTo>
                      <a:lnTo>
                        <a:pt x="583" y="276"/>
                      </a:lnTo>
                      <a:lnTo>
                        <a:pt x="581" y="278"/>
                      </a:lnTo>
                      <a:lnTo>
                        <a:pt x="578" y="280"/>
                      </a:lnTo>
                      <a:lnTo>
                        <a:pt x="576" y="282"/>
                      </a:lnTo>
                      <a:lnTo>
                        <a:pt x="574" y="284"/>
                      </a:lnTo>
                      <a:lnTo>
                        <a:pt x="572" y="286"/>
                      </a:lnTo>
                      <a:lnTo>
                        <a:pt x="570" y="288"/>
                      </a:lnTo>
                      <a:lnTo>
                        <a:pt x="568" y="288"/>
                      </a:lnTo>
                      <a:lnTo>
                        <a:pt x="568" y="290"/>
                      </a:lnTo>
                      <a:lnTo>
                        <a:pt x="566" y="290"/>
                      </a:lnTo>
                      <a:lnTo>
                        <a:pt x="564" y="292"/>
                      </a:lnTo>
                      <a:lnTo>
                        <a:pt x="564" y="292"/>
                      </a:lnTo>
                      <a:lnTo>
                        <a:pt x="564" y="295"/>
                      </a:lnTo>
                      <a:lnTo>
                        <a:pt x="564" y="297"/>
                      </a:lnTo>
                      <a:lnTo>
                        <a:pt x="564" y="299"/>
                      </a:lnTo>
                      <a:lnTo>
                        <a:pt x="562" y="301"/>
                      </a:lnTo>
                      <a:lnTo>
                        <a:pt x="562" y="301"/>
                      </a:lnTo>
                      <a:lnTo>
                        <a:pt x="557" y="301"/>
                      </a:lnTo>
                      <a:lnTo>
                        <a:pt x="557" y="299"/>
                      </a:lnTo>
                      <a:lnTo>
                        <a:pt x="555" y="299"/>
                      </a:lnTo>
                      <a:lnTo>
                        <a:pt x="553" y="301"/>
                      </a:lnTo>
                      <a:lnTo>
                        <a:pt x="551" y="303"/>
                      </a:lnTo>
                      <a:lnTo>
                        <a:pt x="547" y="303"/>
                      </a:lnTo>
                      <a:lnTo>
                        <a:pt x="543" y="303"/>
                      </a:lnTo>
                      <a:lnTo>
                        <a:pt x="538" y="303"/>
                      </a:lnTo>
                      <a:lnTo>
                        <a:pt x="534" y="301"/>
                      </a:lnTo>
                      <a:lnTo>
                        <a:pt x="532" y="299"/>
                      </a:lnTo>
                      <a:lnTo>
                        <a:pt x="528" y="295"/>
                      </a:lnTo>
                      <a:lnTo>
                        <a:pt x="526" y="288"/>
                      </a:lnTo>
                      <a:lnTo>
                        <a:pt x="521" y="286"/>
                      </a:lnTo>
                      <a:lnTo>
                        <a:pt x="519" y="284"/>
                      </a:lnTo>
                      <a:lnTo>
                        <a:pt x="513" y="280"/>
                      </a:lnTo>
                      <a:lnTo>
                        <a:pt x="511" y="278"/>
                      </a:lnTo>
                      <a:lnTo>
                        <a:pt x="509" y="276"/>
                      </a:lnTo>
                      <a:lnTo>
                        <a:pt x="505" y="271"/>
                      </a:lnTo>
                      <a:lnTo>
                        <a:pt x="502" y="269"/>
                      </a:lnTo>
                      <a:lnTo>
                        <a:pt x="502" y="265"/>
                      </a:lnTo>
                      <a:lnTo>
                        <a:pt x="500" y="263"/>
                      </a:lnTo>
                      <a:lnTo>
                        <a:pt x="502" y="257"/>
                      </a:lnTo>
                      <a:lnTo>
                        <a:pt x="502" y="252"/>
                      </a:lnTo>
                      <a:lnTo>
                        <a:pt x="505" y="248"/>
                      </a:lnTo>
                      <a:lnTo>
                        <a:pt x="505" y="246"/>
                      </a:lnTo>
                      <a:lnTo>
                        <a:pt x="505" y="242"/>
                      </a:lnTo>
                      <a:lnTo>
                        <a:pt x="505" y="238"/>
                      </a:lnTo>
                      <a:lnTo>
                        <a:pt x="502" y="234"/>
                      </a:lnTo>
                      <a:lnTo>
                        <a:pt x="502" y="229"/>
                      </a:lnTo>
                      <a:lnTo>
                        <a:pt x="502" y="225"/>
                      </a:lnTo>
                      <a:lnTo>
                        <a:pt x="505" y="219"/>
                      </a:lnTo>
                      <a:lnTo>
                        <a:pt x="505" y="215"/>
                      </a:lnTo>
                      <a:lnTo>
                        <a:pt x="505" y="210"/>
                      </a:lnTo>
                      <a:lnTo>
                        <a:pt x="507" y="206"/>
                      </a:lnTo>
                      <a:lnTo>
                        <a:pt x="509" y="204"/>
                      </a:lnTo>
                      <a:lnTo>
                        <a:pt x="511" y="200"/>
                      </a:lnTo>
                      <a:lnTo>
                        <a:pt x="513" y="196"/>
                      </a:lnTo>
                      <a:lnTo>
                        <a:pt x="513" y="191"/>
                      </a:lnTo>
                      <a:lnTo>
                        <a:pt x="513" y="185"/>
                      </a:lnTo>
                      <a:lnTo>
                        <a:pt x="513" y="179"/>
                      </a:lnTo>
                      <a:lnTo>
                        <a:pt x="513" y="173"/>
                      </a:lnTo>
                      <a:lnTo>
                        <a:pt x="513" y="168"/>
                      </a:lnTo>
                      <a:lnTo>
                        <a:pt x="511" y="164"/>
                      </a:lnTo>
                      <a:lnTo>
                        <a:pt x="511" y="160"/>
                      </a:lnTo>
                      <a:lnTo>
                        <a:pt x="511" y="156"/>
                      </a:lnTo>
                      <a:lnTo>
                        <a:pt x="509" y="154"/>
                      </a:lnTo>
                      <a:lnTo>
                        <a:pt x="509" y="149"/>
                      </a:lnTo>
                      <a:lnTo>
                        <a:pt x="509" y="147"/>
                      </a:lnTo>
                      <a:lnTo>
                        <a:pt x="507" y="143"/>
                      </a:lnTo>
                      <a:lnTo>
                        <a:pt x="505" y="137"/>
                      </a:lnTo>
                      <a:lnTo>
                        <a:pt x="500" y="133"/>
                      </a:lnTo>
                      <a:lnTo>
                        <a:pt x="498" y="128"/>
                      </a:lnTo>
                      <a:lnTo>
                        <a:pt x="494" y="124"/>
                      </a:lnTo>
                      <a:lnTo>
                        <a:pt x="490" y="122"/>
                      </a:lnTo>
                      <a:lnTo>
                        <a:pt x="488" y="120"/>
                      </a:lnTo>
                      <a:lnTo>
                        <a:pt x="486" y="116"/>
                      </a:lnTo>
                      <a:lnTo>
                        <a:pt x="483" y="114"/>
                      </a:lnTo>
                      <a:lnTo>
                        <a:pt x="483" y="112"/>
                      </a:lnTo>
                      <a:lnTo>
                        <a:pt x="481" y="107"/>
                      </a:lnTo>
                      <a:lnTo>
                        <a:pt x="481" y="103"/>
                      </a:lnTo>
                      <a:lnTo>
                        <a:pt x="479" y="101"/>
                      </a:lnTo>
                      <a:lnTo>
                        <a:pt x="477" y="97"/>
                      </a:lnTo>
                      <a:lnTo>
                        <a:pt x="475" y="93"/>
                      </a:lnTo>
                      <a:lnTo>
                        <a:pt x="473" y="91"/>
                      </a:lnTo>
                      <a:lnTo>
                        <a:pt x="469" y="88"/>
                      </a:lnTo>
                      <a:lnTo>
                        <a:pt x="467" y="86"/>
                      </a:lnTo>
                      <a:lnTo>
                        <a:pt x="464" y="82"/>
                      </a:lnTo>
                      <a:lnTo>
                        <a:pt x="462" y="80"/>
                      </a:lnTo>
                      <a:lnTo>
                        <a:pt x="460" y="76"/>
                      </a:lnTo>
                      <a:lnTo>
                        <a:pt x="458" y="72"/>
                      </a:lnTo>
                      <a:lnTo>
                        <a:pt x="456" y="67"/>
                      </a:lnTo>
                      <a:lnTo>
                        <a:pt x="456" y="65"/>
                      </a:lnTo>
                      <a:lnTo>
                        <a:pt x="456" y="61"/>
                      </a:lnTo>
                      <a:lnTo>
                        <a:pt x="456" y="55"/>
                      </a:lnTo>
                      <a:lnTo>
                        <a:pt x="454" y="53"/>
                      </a:lnTo>
                      <a:lnTo>
                        <a:pt x="452" y="48"/>
                      </a:lnTo>
                      <a:lnTo>
                        <a:pt x="452" y="46"/>
                      </a:lnTo>
                      <a:lnTo>
                        <a:pt x="450" y="44"/>
                      </a:lnTo>
                      <a:lnTo>
                        <a:pt x="446" y="40"/>
                      </a:lnTo>
                      <a:lnTo>
                        <a:pt x="443" y="40"/>
                      </a:lnTo>
                      <a:lnTo>
                        <a:pt x="439" y="40"/>
                      </a:lnTo>
                      <a:lnTo>
                        <a:pt x="435" y="40"/>
                      </a:lnTo>
                      <a:lnTo>
                        <a:pt x="431" y="40"/>
                      </a:lnTo>
                      <a:lnTo>
                        <a:pt x="427" y="40"/>
                      </a:lnTo>
                      <a:lnTo>
                        <a:pt x="422" y="38"/>
                      </a:lnTo>
                      <a:lnTo>
                        <a:pt x="418" y="38"/>
                      </a:lnTo>
                      <a:lnTo>
                        <a:pt x="412" y="36"/>
                      </a:lnTo>
                      <a:lnTo>
                        <a:pt x="410" y="38"/>
                      </a:lnTo>
                      <a:lnTo>
                        <a:pt x="405" y="40"/>
                      </a:lnTo>
                      <a:lnTo>
                        <a:pt x="403" y="40"/>
                      </a:lnTo>
                      <a:lnTo>
                        <a:pt x="399" y="42"/>
                      </a:lnTo>
                      <a:lnTo>
                        <a:pt x="395" y="42"/>
                      </a:lnTo>
                      <a:lnTo>
                        <a:pt x="391" y="44"/>
                      </a:lnTo>
                      <a:lnTo>
                        <a:pt x="389" y="46"/>
                      </a:lnTo>
                      <a:lnTo>
                        <a:pt x="386" y="51"/>
                      </a:lnTo>
                      <a:lnTo>
                        <a:pt x="384" y="53"/>
                      </a:lnTo>
                      <a:lnTo>
                        <a:pt x="382" y="55"/>
                      </a:lnTo>
                      <a:lnTo>
                        <a:pt x="378" y="59"/>
                      </a:lnTo>
                      <a:lnTo>
                        <a:pt x="376" y="63"/>
                      </a:lnTo>
                      <a:lnTo>
                        <a:pt x="372" y="67"/>
                      </a:lnTo>
                      <a:lnTo>
                        <a:pt x="370" y="70"/>
                      </a:lnTo>
                      <a:lnTo>
                        <a:pt x="370" y="72"/>
                      </a:lnTo>
                      <a:lnTo>
                        <a:pt x="367" y="76"/>
                      </a:lnTo>
                      <a:lnTo>
                        <a:pt x="367" y="78"/>
                      </a:lnTo>
                      <a:lnTo>
                        <a:pt x="367" y="80"/>
                      </a:lnTo>
                      <a:lnTo>
                        <a:pt x="363" y="84"/>
                      </a:lnTo>
                      <a:lnTo>
                        <a:pt x="359" y="86"/>
                      </a:lnTo>
                      <a:lnTo>
                        <a:pt x="355" y="88"/>
                      </a:lnTo>
                      <a:lnTo>
                        <a:pt x="351" y="91"/>
                      </a:lnTo>
                      <a:lnTo>
                        <a:pt x="346" y="93"/>
                      </a:lnTo>
                      <a:lnTo>
                        <a:pt x="340" y="95"/>
                      </a:lnTo>
                      <a:lnTo>
                        <a:pt x="334" y="95"/>
                      </a:lnTo>
                      <a:lnTo>
                        <a:pt x="327" y="97"/>
                      </a:lnTo>
                      <a:lnTo>
                        <a:pt x="321" y="97"/>
                      </a:lnTo>
                      <a:lnTo>
                        <a:pt x="315" y="97"/>
                      </a:lnTo>
                      <a:lnTo>
                        <a:pt x="306" y="95"/>
                      </a:lnTo>
                      <a:lnTo>
                        <a:pt x="300" y="93"/>
                      </a:lnTo>
                      <a:lnTo>
                        <a:pt x="291" y="93"/>
                      </a:lnTo>
                      <a:lnTo>
                        <a:pt x="287" y="91"/>
                      </a:lnTo>
                      <a:lnTo>
                        <a:pt x="283" y="88"/>
                      </a:lnTo>
                      <a:lnTo>
                        <a:pt x="277" y="84"/>
                      </a:lnTo>
                      <a:lnTo>
                        <a:pt x="272" y="80"/>
                      </a:lnTo>
                      <a:lnTo>
                        <a:pt x="268" y="78"/>
                      </a:lnTo>
                      <a:lnTo>
                        <a:pt x="264" y="74"/>
                      </a:lnTo>
                      <a:lnTo>
                        <a:pt x="260" y="72"/>
                      </a:lnTo>
                      <a:lnTo>
                        <a:pt x="253" y="67"/>
                      </a:lnTo>
                      <a:lnTo>
                        <a:pt x="249" y="63"/>
                      </a:lnTo>
                      <a:lnTo>
                        <a:pt x="247" y="59"/>
                      </a:lnTo>
                      <a:lnTo>
                        <a:pt x="247" y="55"/>
                      </a:lnTo>
                      <a:lnTo>
                        <a:pt x="247" y="51"/>
                      </a:lnTo>
                      <a:lnTo>
                        <a:pt x="247" y="46"/>
                      </a:lnTo>
                      <a:lnTo>
                        <a:pt x="249" y="42"/>
                      </a:lnTo>
                      <a:lnTo>
                        <a:pt x="249" y="38"/>
                      </a:lnTo>
                      <a:lnTo>
                        <a:pt x="251" y="36"/>
                      </a:lnTo>
                      <a:lnTo>
                        <a:pt x="253" y="32"/>
                      </a:lnTo>
                      <a:lnTo>
                        <a:pt x="258" y="27"/>
                      </a:lnTo>
                      <a:lnTo>
                        <a:pt x="260" y="23"/>
                      </a:lnTo>
                      <a:lnTo>
                        <a:pt x="260" y="21"/>
                      </a:lnTo>
                      <a:lnTo>
                        <a:pt x="260" y="17"/>
                      </a:lnTo>
                      <a:lnTo>
                        <a:pt x="260" y="13"/>
                      </a:lnTo>
                      <a:lnTo>
                        <a:pt x="260" y="11"/>
                      </a:lnTo>
                      <a:lnTo>
                        <a:pt x="258" y="9"/>
                      </a:lnTo>
                      <a:lnTo>
                        <a:pt x="253" y="4"/>
                      </a:lnTo>
                      <a:lnTo>
                        <a:pt x="249" y="2"/>
                      </a:lnTo>
                      <a:lnTo>
                        <a:pt x="247" y="0"/>
                      </a:lnTo>
                      <a:lnTo>
                        <a:pt x="243" y="0"/>
                      </a:lnTo>
                      <a:lnTo>
                        <a:pt x="237" y="0"/>
                      </a:lnTo>
                      <a:lnTo>
                        <a:pt x="232" y="0"/>
                      </a:lnTo>
                      <a:lnTo>
                        <a:pt x="228" y="0"/>
                      </a:lnTo>
                      <a:lnTo>
                        <a:pt x="224" y="0"/>
                      </a:lnTo>
                      <a:lnTo>
                        <a:pt x="220" y="0"/>
                      </a:lnTo>
                      <a:lnTo>
                        <a:pt x="213" y="2"/>
                      </a:lnTo>
                      <a:lnTo>
                        <a:pt x="209" y="2"/>
                      </a:lnTo>
                      <a:lnTo>
                        <a:pt x="207" y="4"/>
                      </a:lnTo>
                      <a:lnTo>
                        <a:pt x="203" y="6"/>
                      </a:lnTo>
                      <a:lnTo>
                        <a:pt x="201" y="9"/>
                      </a:lnTo>
                      <a:lnTo>
                        <a:pt x="199" y="11"/>
                      </a:lnTo>
                      <a:lnTo>
                        <a:pt x="196" y="13"/>
                      </a:lnTo>
                      <a:lnTo>
                        <a:pt x="196" y="15"/>
                      </a:lnTo>
                      <a:lnTo>
                        <a:pt x="194" y="17"/>
                      </a:lnTo>
                      <a:lnTo>
                        <a:pt x="192" y="21"/>
                      </a:lnTo>
                      <a:lnTo>
                        <a:pt x="192" y="25"/>
                      </a:lnTo>
                      <a:lnTo>
                        <a:pt x="192" y="30"/>
                      </a:lnTo>
                      <a:lnTo>
                        <a:pt x="190" y="34"/>
                      </a:lnTo>
                      <a:lnTo>
                        <a:pt x="190" y="38"/>
                      </a:lnTo>
                      <a:lnTo>
                        <a:pt x="190" y="44"/>
                      </a:lnTo>
                      <a:lnTo>
                        <a:pt x="192" y="51"/>
                      </a:lnTo>
                      <a:lnTo>
                        <a:pt x="192" y="57"/>
                      </a:lnTo>
                      <a:lnTo>
                        <a:pt x="192" y="63"/>
                      </a:lnTo>
                      <a:lnTo>
                        <a:pt x="192" y="67"/>
                      </a:lnTo>
                      <a:lnTo>
                        <a:pt x="192" y="74"/>
                      </a:lnTo>
                      <a:lnTo>
                        <a:pt x="192" y="80"/>
                      </a:lnTo>
                      <a:lnTo>
                        <a:pt x="190" y="84"/>
                      </a:lnTo>
                      <a:lnTo>
                        <a:pt x="190" y="93"/>
                      </a:lnTo>
                      <a:lnTo>
                        <a:pt x="188" y="103"/>
                      </a:lnTo>
                      <a:lnTo>
                        <a:pt x="186" y="116"/>
                      </a:lnTo>
                      <a:lnTo>
                        <a:pt x="184" y="126"/>
                      </a:lnTo>
                      <a:lnTo>
                        <a:pt x="182" y="137"/>
                      </a:lnTo>
                      <a:lnTo>
                        <a:pt x="180" y="145"/>
                      </a:lnTo>
                      <a:lnTo>
                        <a:pt x="177" y="152"/>
                      </a:lnTo>
                      <a:lnTo>
                        <a:pt x="175" y="160"/>
                      </a:lnTo>
                      <a:lnTo>
                        <a:pt x="171" y="170"/>
                      </a:lnTo>
                      <a:lnTo>
                        <a:pt x="169" y="179"/>
                      </a:lnTo>
                      <a:lnTo>
                        <a:pt x="167" y="189"/>
                      </a:lnTo>
                      <a:lnTo>
                        <a:pt x="165" y="196"/>
                      </a:lnTo>
                      <a:lnTo>
                        <a:pt x="163" y="202"/>
                      </a:lnTo>
                      <a:lnTo>
                        <a:pt x="158" y="208"/>
                      </a:lnTo>
                      <a:lnTo>
                        <a:pt x="156" y="215"/>
                      </a:lnTo>
                      <a:lnTo>
                        <a:pt x="152" y="223"/>
                      </a:lnTo>
                      <a:lnTo>
                        <a:pt x="150" y="229"/>
                      </a:lnTo>
                      <a:lnTo>
                        <a:pt x="148" y="236"/>
                      </a:lnTo>
                      <a:lnTo>
                        <a:pt x="146" y="240"/>
                      </a:lnTo>
                      <a:lnTo>
                        <a:pt x="142" y="246"/>
                      </a:lnTo>
                      <a:lnTo>
                        <a:pt x="139" y="252"/>
                      </a:lnTo>
                      <a:lnTo>
                        <a:pt x="137" y="259"/>
                      </a:lnTo>
                      <a:lnTo>
                        <a:pt x="135" y="265"/>
                      </a:lnTo>
                      <a:lnTo>
                        <a:pt x="135" y="271"/>
                      </a:lnTo>
                      <a:lnTo>
                        <a:pt x="133" y="278"/>
                      </a:lnTo>
                      <a:lnTo>
                        <a:pt x="133" y="286"/>
                      </a:lnTo>
                      <a:lnTo>
                        <a:pt x="131" y="292"/>
                      </a:lnTo>
                      <a:lnTo>
                        <a:pt x="131" y="299"/>
                      </a:lnTo>
                      <a:lnTo>
                        <a:pt x="131" y="305"/>
                      </a:lnTo>
                      <a:lnTo>
                        <a:pt x="129" y="311"/>
                      </a:lnTo>
                      <a:lnTo>
                        <a:pt x="129" y="318"/>
                      </a:lnTo>
                      <a:lnTo>
                        <a:pt x="127" y="324"/>
                      </a:lnTo>
                      <a:lnTo>
                        <a:pt x="127" y="328"/>
                      </a:lnTo>
                      <a:lnTo>
                        <a:pt x="125" y="334"/>
                      </a:lnTo>
                      <a:lnTo>
                        <a:pt x="125" y="339"/>
                      </a:lnTo>
                      <a:lnTo>
                        <a:pt x="123" y="345"/>
                      </a:lnTo>
                      <a:lnTo>
                        <a:pt x="123" y="347"/>
                      </a:lnTo>
                      <a:lnTo>
                        <a:pt x="121" y="351"/>
                      </a:lnTo>
                      <a:lnTo>
                        <a:pt x="116" y="356"/>
                      </a:lnTo>
                      <a:lnTo>
                        <a:pt x="116" y="360"/>
                      </a:lnTo>
                      <a:lnTo>
                        <a:pt x="116" y="366"/>
                      </a:lnTo>
                      <a:lnTo>
                        <a:pt x="116" y="372"/>
                      </a:lnTo>
                      <a:lnTo>
                        <a:pt x="116" y="379"/>
                      </a:lnTo>
                      <a:lnTo>
                        <a:pt x="116" y="387"/>
                      </a:lnTo>
                      <a:lnTo>
                        <a:pt x="116" y="393"/>
                      </a:lnTo>
                      <a:lnTo>
                        <a:pt x="116" y="398"/>
                      </a:lnTo>
                      <a:lnTo>
                        <a:pt x="116" y="404"/>
                      </a:lnTo>
                      <a:lnTo>
                        <a:pt x="116" y="410"/>
                      </a:lnTo>
                      <a:lnTo>
                        <a:pt x="116" y="417"/>
                      </a:lnTo>
                      <a:lnTo>
                        <a:pt x="116" y="423"/>
                      </a:lnTo>
                      <a:lnTo>
                        <a:pt x="114" y="427"/>
                      </a:lnTo>
                      <a:lnTo>
                        <a:pt x="112" y="433"/>
                      </a:lnTo>
                      <a:lnTo>
                        <a:pt x="110" y="440"/>
                      </a:lnTo>
                      <a:lnTo>
                        <a:pt x="110" y="444"/>
                      </a:lnTo>
                      <a:lnTo>
                        <a:pt x="110" y="450"/>
                      </a:lnTo>
                      <a:lnTo>
                        <a:pt x="110" y="454"/>
                      </a:lnTo>
                      <a:lnTo>
                        <a:pt x="110" y="461"/>
                      </a:lnTo>
                      <a:lnTo>
                        <a:pt x="110" y="467"/>
                      </a:lnTo>
                      <a:lnTo>
                        <a:pt x="110" y="471"/>
                      </a:lnTo>
                      <a:lnTo>
                        <a:pt x="110" y="475"/>
                      </a:lnTo>
                      <a:lnTo>
                        <a:pt x="108" y="482"/>
                      </a:lnTo>
                      <a:lnTo>
                        <a:pt x="108" y="488"/>
                      </a:lnTo>
                      <a:lnTo>
                        <a:pt x="106" y="492"/>
                      </a:lnTo>
                      <a:lnTo>
                        <a:pt x="106" y="499"/>
                      </a:lnTo>
                      <a:lnTo>
                        <a:pt x="104" y="507"/>
                      </a:lnTo>
                      <a:lnTo>
                        <a:pt x="102" y="515"/>
                      </a:lnTo>
                      <a:lnTo>
                        <a:pt x="99" y="526"/>
                      </a:lnTo>
                      <a:lnTo>
                        <a:pt x="97" y="536"/>
                      </a:lnTo>
                      <a:lnTo>
                        <a:pt x="95" y="545"/>
                      </a:lnTo>
                      <a:lnTo>
                        <a:pt x="93" y="549"/>
                      </a:lnTo>
                      <a:lnTo>
                        <a:pt x="91" y="555"/>
                      </a:lnTo>
                      <a:lnTo>
                        <a:pt x="89" y="562"/>
                      </a:lnTo>
                      <a:lnTo>
                        <a:pt x="87" y="568"/>
                      </a:lnTo>
                      <a:lnTo>
                        <a:pt x="87" y="572"/>
                      </a:lnTo>
                      <a:lnTo>
                        <a:pt x="87" y="578"/>
                      </a:lnTo>
                      <a:lnTo>
                        <a:pt x="87" y="585"/>
                      </a:lnTo>
                      <a:lnTo>
                        <a:pt x="87" y="591"/>
                      </a:lnTo>
                      <a:lnTo>
                        <a:pt x="87" y="597"/>
                      </a:lnTo>
                      <a:lnTo>
                        <a:pt x="87" y="602"/>
                      </a:lnTo>
                      <a:lnTo>
                        <a:pt x="87" y="606"/>
                      </a:lnTo>
                      <a:lnTo>
                        <a:pt x="87" y="612"/>
                      </a:lnTo>
                      <a:lnTo>
                        <a:pt x="87" y="616"/>
                      </a:lnTo>
                      <a:lnTo>
                        <a:pt x="87" y="620"/>
                      </a:lnTo>
                      <a:lnTo>
                        <a:pt x="85" y="625"/>
                      </a:lnTo>
                      <a:lnTo>
                        <a:pt x="80" y="627"/>
                      </a:lnTo>
                      <a:lnTo>
                        <a:pt x="78" y="631"/>
                      </a:lnTo>
                      <a:lnTo>
                        <a:pt x="76" y="635"/>
                      </a:lnTo>
                      <a:lnTo>
                        <a:pt x="74" y="637"/>
                      </a:lnTo>
                      <a:lnTo>
                        <a:pt x="74" y="642"/>
                      </a:lnTo>
                      <a:lnTo>
                        <a:pt x="74" y="646"/>
                      </a:lnTo>
                      <a:lnTo>
                        <a:pt x="74" y="646"/>
                      </a:lnTo>
                      <a:lnTo>
                        <a:pt x="72" y="648"/>
                      </a:lnTo>
                      <a:lnTo>
                        <a:pt x="72" y="648"/>
                      </a:lnTo>
                      <a:lnTo>
                        <a:pt x="70" y="650"/>
                      </a:lnTo>
                      <a:lnTo>
                        <a:pt x="70" y="652"/>
                      </a:lnTo>
                      <a:lnTo>
                        <a:pt x="68" y="652"/>
                      </a:lnTo>
                      <a:lnTo>
                        <a:pt x="66" y="656"/>
                      </a:lnTo>
                      <a:lnTo>
                        <a:pt x="64" y="660"/>
                      </a:lnTo>
                      <a:lnTo>
                        <a:pt x="61" y="665"/>
                      </a:lnTo>
                      <a:lnTo>
                        <a:pt x="61" y="669"/>
                      </a:lnTo>
                      <a:lnTo>
                        <a:pt x="59" y="675"/>
                      </a:lnTo>
                      <a:lnTo>
                        <a:pt x="59" y="679"/>
                      </a:lnTo>
                      <a:lnTo>
                        <a:pt x="57" y="686"/>
                      </a:lnTo>
                      <a:lnTo>
                        <a:pt x="55" y="692"/>
                      </a:lnTo>
                      <a:lnTo>
                        <a:pt x="53" y="698"/>
                      </a:lnTo>
                      <a:lnTo>
                        <a:pt x="51" y="705"/>
                      </a:lnTo>
                      <a:lnTo>
                        <a:pt x="49" y="711"/>
                      </a:lnTo>
                      <a:lnTo>
                        <a:pt x="49" y="719"/>
                      </a:lnTo>
                      <a:lnTo>
                        <a:pt x="47" y="726"/>
                      </a:lnTo>
                      <a:lnTo>
                        <a:pt x="45" y="732"/>
                      </a:lnTo>
                      <a:lnTo>
                        <a:pt x="42" y="738"/>
                      </a:lnTo>
                      <a:lnTo>
                        <a:pt x="40" y="747"/>
                      </a:lnTo>
                      <a:lnTo>
                        <a:pt x="36" y="755"/>
                      </a:lnTo>
                      <a:lnTo>
                        <a:pt x="34" y="763"/>
                      </a:lnTo>
                      <a:lnTo>
                        <a:pt x="32" y="770"/>
                      </a:lnTo>
                      <a:lnTo>
                        <a:pt x="30" y="774"/>
                      </a:lnTo>
                      <a:lnTo>
                        <a:pt x="26" y="780"/>
                      </a:lnTo>
                      <a:lnTo>
                        <a:pt x="23" y="787"/>
                      </a:lnTo>
                      <a:lnTo>
                        <a:pt x="19" y="793"/>
                      </a:lnTo>
                      <a:lnTo>
                        <a:pt x="17" y="799"/>
                      </a:lnTo>
                      <a:lnTo>
                        <a:pt x="13" y="803"/>
                      </a:lnTo>
                      <a:lnTo>
                        <a:pt x="9" y="812"/>
                      </a:lnTo>
                      <a:lnTo>
                        <a:pt x="4" y="818"/>
                      </a:lnTo>
                      <a:lnTo>
                        <a:pt x="0" y="827"/>
                      </a:lnTo>
                      <a:lnTo>
                        <a:pt x="2" y="827"/>
                      </a:lnTo>
                      <a:lnTo>
                        <a:pt x="4" y="829"/>
                      </a:lnTo>
                      <a:lnTo>
                        <a:pt x="7" y="829"/>
                      </a:lnTo>
                      <a:lnTo>
                        <a:pt x="7" y="829"/>
                      </a:lnTo>
                      <a:lnTo>
                        <a:pt x="11" y="833"/>
                      </a:lnTo>
                      <a:lnTo>
                        <a:pt x="15" y="835"/>
                      </a:lnTo>
                      <a:lnTo>
                        <a:pt x="21" y="839"/>
                      </a:lnTo>
                      <a:lnTo>
                        <a:pt x="28" y="841"/>
                      </a:lnTo>
                      <a:lnTo>
                        <a:pt x="32" y="843"/>
                      </a:lnTo>
                      <a:lnTo>
                        <a:pt x="36" y="843"/>
                      </a:lnTo>
                      <a:lnTo>
                        <a:pt x="42" y="846"/>
                      </a:lnTo>
                      <a:lnTo>
                        <a:pt x="49" y="848"/>
                      </a:lnTo>
                      <a:lnTo>
                        <a:pt x="55" y="848"/>
                      </a:lnTo>
                      <a:lnTo>
                        <a:pt x="57" y="848"/>
                      </a:lnTo>
                      <a:lnTo>
                        <a:pt x="61" y="846"/>
                      </a:lnTo>
                      <a:lnTo>
                        <a:pt x="66" y="846"/>
                      </a:lnTo>
                      <a:lnTo>
                        <a:pt x="68" y="846"/>
                      </a:lnTo>
                      <a:lnTo>
                        <a:pt x="72" y="843"/>
                      </a:lnTo>
                      <a:lnTo>
                        <a:pt x="76" y="843"/>
                      </a:lnTo>
                      <a:lnTo>
                        <a:pt x="78" y="843"/>
                      </a:lnTo>
                      <a:lnTo>
                        <a:pt x="83" y="843"/>
                      </a:lnTo>
                      <a:lnTo>
                        <a:pt x="85" y="843"/>
                      </a:lnTo>
                      <a:lnTo>
                        <a:pt x="87" y="846"/>
                      </a:lnTo>
                      <a:lnTo>
                        <a:pt x="89" y="848"/>
                      </a:lnTo>
                      <a:lnTo>
                        <a:pt x="91" y="854"/>
                      </a:lnTo>
                      <a:lnTo>
                        <a:pt x="91" y="858"/>
                      </a:lnTo>
                      <a:lnTo>
                        <a:pt x="91" y="864"/>
                      </a:lnTo>
                      <a:lnTo>
                        <a:pt x="89" y="869"/>
                      </a:lnTo>
                      <a:lnTo>
                        <a:pt x="87" y="873"/>
                      </a:lnTo>
                      <a:lnTo>
                        <a:pt x="85" y="877"/>
                      </a:lnTo>
                      <a:lnTo>
                        <a:pt x="80" y="881"/>
                      </a:lnTo>
                      <a:lnTo>
                        <a:pt x="78" y="883"/>
                      </a:lnTo>
                      <a:lnTo>
                        <a:pt x="74" y="888"/>
                      </a:lnTo>
                      <a:lnTo>
                        <a:pt x="70" y="890"/>
                      </a:lnTo>
                      <a:lnTo>
                        <a:pt x="64" y="892"/>
                      </a:lnTo>
                      <a:lnTo>
                        <a:pt x="59" y="894"/>
                      </a:lnTo>
                      <a:lnTo>
                        <a:pt x="57" y="898"/>
                      </a:lnTo>
                      <a:lnTo>
                        <a:pt x="55" y="902"/>
                      </a:lnTo>
                      <a:lnTo>
                        <a:pt x="55" y="906"/>
                      </a:lnTo>
                      <a:lnTo>
                        <a:pt x="53" y="911"/>
                      </a:lnTo>
                      <a:lnTo>
                        <a:pt x="55" y="915"/>
                      </a:lnTo>
                      <a:lnTo>
                        <a:pt x="57" y="917"/>
                      </a:lnTo>
                      <a:lnTo>
                        <a:pt x="61" y="919"/>
                      </a:lnTo>
                      <a:lnTo>
                        <a:pt x="64" y="923"/>
                      </a:lnTo>
                      <a:lnTo>
                        <a:pt x="64" y="925"/>
                      </a:lnTo>
                      <a:lnTo>
                        <a:pt x="66" y="930"/>
                      </a:lnTo>
                      <a:lnTo>
                        <a:pt x="66" y="932"/>
                      </a:lnTo>
                      <a:lnTo>
                        <a:pt x="64" y="936"/>
                      </a:lnTo>
                      <a:lnTo>
                        <a:pt x="64" y="938"/>
                      </a:lnTo>
                      <a:lnTo>
                        <a:pt x="61" y="942"/>
                      </a:lnTo>
                      <a:lnTo>
                        <a:pt x="59" y="944"/>
                      </a:lnTo>
                      <a:lnTo>
                        <a:pt x="57" y="946"/>
                      </a:lnTo>
                      <a:lnTo>
                        <a:pt x="55" y="949"/>
                      </a:lnTo>
                      <a:lnTo>
                        <a:pt x="53" y="953"/>
                      </a:lnTo>
                      <a:lnTo>
                        <a:pt x="53" y="955"/>
                      </a:lnTo>
                      <a:lnTo>
                        <a:pt x="53" y="959"/>
                      </a:lnTo>
                      <a:lnTo>
                        <a:pt x="53" y="961"/>
                      </a:lnTo>
                      <a:lnTo>
                        <a:pt x="53" y="965"/>
                      </a:lnTo>
                      <a:lnTo>
                        <a:pt x="51" y="967"/>
                      </a:lnTo>
                      <a:lnTo>
                        <a:pt x="49" y="970"/>
                      </a:lnTo>
                      <a:lnTo>
                        <a:pt x="47" y="972"/>
                      </a:lnTo>
                      <a:lnTo>
                        <a:pt x="42" y="974"/>
                      </a:lnTo>
                      <a:lnTo>
                        <a:pt x="38" y="976"/>
                      </a:lnTo>
                      <a:lnTo>
                        <a:pt x="32" y="976"/>
                      </a:lnTo>
                      <a:lnTo>
                        <a:pt x="30" y="978"/>
                      </a:lnTo>
                      <a:lnTo>
                        <a:pt x="26" y="978"/>
                      </a:lnTo>
                      <a:lnTo>
                        <a:pt x="21" y="980"/>
                      </a:lnTo>
                      <a:lnTo>
                        <a:pt x="19" y="982"/>
                      </a:lnTo>
                      <a:lnTo>
                        <a:pt x="17" y="984"/>
                      </a:lnTo>
                      <a:lnTo>
                        <a:pt x="15" y="989"/>
                      </a:lnTo>
                      <a:lnTo>
                        <a:pt x="13" y="991"/>
                      </a:lnTo>
                      <a:lnTo>
                        <a:pt x="13" y="995"/>
                      </a:lnTo>
                      <a:lnTo>
                        <a:pt x="13" y="997"/>
                      </a:lnTo>
                      <a:lnTo>
                        <a:pt x="15" y="999"/>
                      </a:lnTo>
                      <a:lnTo>
                        <a:pt x="17" y="1001"/>
                      </a:lnTo>
                      <a:lnTo>
                        <a:pt x="21" y="1003"/>
                      </a:lnTo>
                      <a:lnTo>
                        <a:pt x="23" y="1003"/>
                      </a:lnTo>
                      <a:lnTo>
                        <a:pt x="28" y="1003"/>
                      </a:lnTo>
                      <a:lnTo>
                        <a:pt x="32" y="1003"/>
                      </a:lnTo>
                      <a:lnTo>
                        <a:pt x="36" y="1003"/>
                      </a:lnTo>
                      <a:lnTo>
                        <a:pt x="40" y="1001"/>
                      </a:lnTo>
                      <a:lnTo>
                        <a:pt x="42" y="999"/>
                      </a:lnTo>
                      <a:lnTo>
                        <a:pt x="42" y="997"/>
                      </a:lnTo>
                      <a:lnTo>
                        <a:pt x="45" y="993"/>
                      </a:lnTo>
                      <a:lnTo>
                        <a:pt x="49" y="991"/>
                      </a:lnTo>
                      <a:lnTo>
                        <a:pt x="51" y="986"/>
                      </a:lnTo>
                      <a:lnTo>
                        <a:pt x="55" y="984"/>
                      </a:lnTo>
                      <a:lnTo>
                        <a:pt x="57" y="984"/>
                      </a:lnTo>
                      <a:lnTo>
                        <a:pt x="59" y="984"/>
                      </a:lnTo>
                      <a:lnTo>
                        <a:pt x="61" y="984"/>
                      </a:lnTo>
                      <a:lnTo>
                        <a:pt x="66" y="984"/>
                      </a:lnTo>
                      <a:lnTo>
                        <a:pt x="70" y="982"/>
                      </a:lnTo>
                      <a:lnTo>
                        <a:pt x="74" y="980"/>
                      </a:lnTo>
                      <a:lnTo>
                        <a:pt x="74" y="980"/>
                      </a:lnTo>
                      <a:lnTo>
                        <a:pt x="76" y="978"/>
                      </a:lnTo>
                      <a:lnTo>
                        <a:pt x="78" y="978"/>
                      </a:lnTo>
                      <a:lnTo>
                        <a:pt x="78" y="976"/>
                      </a:lnTo>
                      <a:lnTo>
                        <a:pt x="80" y="976"/>
                      </a:lnTo>
                      <a:lnTo>
                        <a:pt x="83" y="976"/>
                      </a:lnTo>
                      <a:lnTo>
                        <a:pt x="89" y="976"/>
                      </a:lnTo>
                      <a:lnTo>
                        <a:pt x="93" y="976"/>
                      </a:lnTo>
                      <a:lnTo>
                        <a:pt x="97" y="976"/>
                      </a:lnTo>
                      <a:lnTo>
                        <a:pt x="102" y="976"/>
                      </a:lnTo>
                      <a:lnTo>
                        <a:pt x="106" y="974"/>
                      </a:lnTo>
                      <a:lnTo>
                        <a:pt x="110" y="972"/>
                      </a:lnTo>
                      <a:lnTo>
                        <a:pt x="114" y="972"/>
                      </a:lnTo>
                      <a:lnTo>
                        <a:pt x="121" y="970"/>
                      </a:lnTo>
                      <a:lnTo>
                        <a:pt x="127" y="970"/>
                      </a:lnTo>
                      <a:lnTo>
                        <a:pt x="131" y="967"/>
                      </a:lnTo>
                      <a:lnTo>
                        <a:pt x="135" y="965"/>
                      </a:lnTo>
                      <a:lnTo>
                        <a:pt x="139" y="963"/>
                      </a:lnTo>
                      <a:lnTo>
                        <a:pt x="144" y="959"/>
                      </a:lnTo>
                      <a:lnTo>
                        <a:pt x="146" y="957"/>
                      </a:lnTo>
                      <a:lnTo>
                        <a:pt x="150" y="955"/>
                      </a:lnTo>
                      <a:lnTo>
                        <a:pt x="152" y="953"/>
                      </a:lnTo>
                      <a:lnTo>
                        <a:pt x="154" y="953"/>
                      </a:lnTo>
                      <a:lnTo>
                        <a:pt x="158" y="951"/>
                      </a:lnTo>
                      <a:lnTo>
                        <a:pt x="163" y="951"/>
                      </a:lnTo>
                      <a:lnTo>
                        <a:pt x="167" y="951"/>
                      </a:lnTo>
                      <a:lnTo>
                        <a:pt x="171" y="953"/>
                      </a:lnTo>
                      <a:lnTo>
                        <a:pt x="175" y="953"/>
                      </a:lnTo>
                      <a:lnTo>
                        <a:pt x="180" y="953"/>
                      </a:lnTo>
                      <a:lnTo>
                        <a:pt x="184" y="955"/>
                      </a:lnTo>
                      <a:lnTo>
                        <a:pt x="186" y="957"/>
                      </a:lnTo>
                      <a:lnTo>
                        <a:pt x="186" y="959"/>
                      </a:lnTo>
                      <a:lnTo>
                        <a:pt x="184" y="963"/>
                      </a:lnTo>
                      <a:lnTo>
                        <a:pt x="184" y="965"/>
                      </a:lnTo>
                      <a:lnTo>
                        <a:pt x="184" y="967"/>
                      </a:lnTo>
                      <a:lnTo>
                        <a:pt x="184" y="972"/>
                      </a:lnTo>
                      <a:lnTo>
                        <a:pt x="186" y="976"/>
                      </a:lnTo>
                      <a:lnTo>
                        <a:pt x="188" y="980"/>
                      </a:lnTo>
                      <a:lnTo>
                        <a:pt x="190" y="982"/>
                      </a:lnTo>
                      <a:lnTo>
                        <a:pt x="192" y="982"/>
                      </a:lnTo>
                      <a:lnTo>
                        <a:pt x="196" y="982"/>
                      </a:lnTo>
                      <a:lnTo>
                        <a:pt x="199" y="980"/>
                      </a:lnTo>
                      <a:lnTo>
                        <a:pt x="203" y="978"/>
                      </a:lnTo>
                      <a:lnTo>
                        <a:pt x="205" y="976"/>
                      </a:lnTo>
                      <a:lnTo>
                        <a:pt x="209" y="974"/>
                      </a:lnTo>
                      <a:lnTo>
                        <a:pt x="213" y="972"/>
                      </a:lnTo>
                      <a:lnTo>
                        <a:pt x="215" y="970"/>
                      </a:lnTo>
                      <a:lnTo>
                        <a:pt x="220" y="970"/>
                      </a:lnTo>
                      <a:lnTo>
                        <a:pt x="222" y="972"/>
                      </a:lnTo>
                      <a:lnTo>
                        <a:pt x="226" y="972"/>
                      </a:lnTo>
                      <a:lnTo>
                        <a:pt x="230" y="972"/>
                      </a:lnTo>
                      <a:lnTo>
                        <a:pt x="230" y="972"/>
                      </a:lnTo>
                      <a:lnTo>
                        <a:pt x="234" y="972"/>
                      </a:lnTo>
                      <a:lnTo>
                        <a:pt x="237" y="970"/>
                      </a:lnTo>
                      <a:lnTo>
                        <a:pt x="241" y="967"/>
                      </a:lnTo>
                      <a:lnTo>
                        <a:pt x="243" y="967"/>
                      </a:lnTo>
                      <a:lnTo>
                        <a:pt x="247" y="965"/>
                      </a:lnTo>
                      <a:lnTo>
                        <a:pt x="253" y="963"/>
                      </a:lnTo>
                      <a:lnTo>
                        <a:pt x="258" y="961"/>
                      </a:lnTo>
                      <a:lnTo>
                        <a:pt x="262" y="961"/>
                      </a:lnTo>
                      <a:lnTo>
                        <a:pt x="266" y="959"/>
                      </a:lnTo>
                      <a:lnTo>
                        <a:pt x="270" y="957"/>
                      </a:lnTo>
                      <a:lnTo>
                        <a:pt x="275" y="955"/>
                      </a:lnTo>
                      <a:lnTo>
                        <a:pt x="279" y="953"/>
                      </a:lnTo>
                      <a:lnTo>
                        <a:pt x="283" y="951"/>
                      </a:lnTo>
                      <a:lnTo>
                        <a:pt x="287" y="946"/>
                      </a:lnTo>
                      <a:lnTo>
                        <a:pt x="289" y="944"/>
                      </a:lnTo>
                      <a:lnTo>
                        <a:pt x="291" y="942"/>
                      </a:lnTo>
                      <a:lnTo>
                        <a:pt x="296" y="938"/>
                      </a:lnTo>
                      <a:lnTo>
                        <a:pt x="298" y="934"/>
                      </a:lnTo>
                      <a:lnTo>
                        <a:pt x="302" y="932"/>
                      </a:lnTo>
                      <a:lnTo>
                        <a:pt x="306" y="930"/>
                      </a:lnTo>
                      <a:lnTo>
                        <a:pt x="308" y="928"/>
                      </a:lnTo>
                      <a:lnTo>
                        <a:pt x="313" y="928"/>
                      </a:lnTo>
                      <a:lnTo>
                        <a:pt x="319" y="928"/>
                      </a:lnTo>
                      <a:lnTo>
                        <a:pt x="323" y="928"/>
                      </a:lnTo>
                      <a:lnTo>
                        <a:pt x="327" y="928"/>
                      </a:lnTo>
                      <a:lnTo>
                        <a:pt x="332" y="928"/>
                      </a:lnTo>
                      <a:lnTo>
                        <a:pt x="338" y="925"/>
                      </a:lnTo>
                      <a:lnTo>
                        <a:pt x="342" y="923"/>
                      </a:lnTo>
                      <a:lnTo>
                        <a:pt x="346" y="921"/>
                      </a:lnTo>
                      <a:lnTo>
                        <a:pt x="348" y="919"/>
                      </a:lnTo>
                      <a:lnTo>
                        <a:pt x="355" y="915"/>
                      </a:lnTo>
                      <a:lnTo>
                        <a:pt x="357" y="911"/>
                      </a:lnTo>
                      <a:lnTo>
                        <a:pt x="361" y="909"/>
                      </a:lnTo>
                      <a:lnTo>
                        <a:pt x="361" y="904"/>
                      </a:lnTo>
                      <a:lnTo>
                        <a:pt x="361" y="902"/>
                      </a:lnTo>
                      <a:lnTo>
                        <a:pt x="361" y="898"/>
                      </a:lnTo>
                      <a:lnTo>
                        <a:pt x="361" y="896"/>
                      </a:lnTo>
                      <a:lnTo>
                        <a:pt x="365" y="894"/>
                      </a:lnTo>
                      <a:lnTo>
                        <a:pt x="367" y="892"/>
                      </a:lnTo>
                      <a:lnTo>
                        <a:pt x="372" y="892"/>
                      </a:lnTo>
                      <a:lnTo>
                        <a:pt x="374" y="890"/>
                      </a:lnTo>
                      <a:lnTo>
                        <a:pt x="380" y="888"/>
                      </a:lnTo>
                      <a:lnTo>
                        <a:pt x="382" y="888"/>
                      </a:lnTo>
                      <a:lnTo>
                        <a:pt x="389" y="885"/>
                      </a:lnTo>
                      <a:lnTo>
                        <a:pt x="393" y="885"/>
                      </a:lnTo>
                      <a:lnTo>
                        <a:pt x="399" y="885"/>
                      </a:lnTo>
                      <a:lnTo>
                        <a:pt x="403" y="885"/>
                      </a:lnTo>
                      <a:lnTo>
                        <a:pt x="405" y="883"/>
                      </a:lnTo>
                      <a:lnTo>
                        <a:pt x="410" y="883"/>
                      </a:lnTo>
                      <a:lnTo>
                        <a:pt x="412" y="883"/>
                      </a:lnTo>
                      <a:lnTo>
                        <a:pt x="416" y="885"/>
                      </a:lnTo>
                      <a:lnTo>
                        <a:pt x="416" y="888"/>
                      </a:lnTo>
                      <a:lnTo>
                        <a:pt x="416" y="890"/>
                      </a:lnTo>
                      <a:lnTo>
                        <a:pt x="416" y="892"/>
                      </a:lnTo>
                      <a:lnTo>
                        <a:pt x="418" y="894"/>
                      </a:lnTo>
                      <a:lnTo>
                        <a:pt x="420" y="894"/>
                      </a:lnTo>
                      <a:lnTo>
                        <a:pt x="422" y="894"/>
                      </a:lnTo>
                      <a:lnTo>
                        <a:pt x="424" y="894"/>
                      </a:lnTo>
                      <a:lnTo>
                        <a:pt x="427" y="894"/>
                      </a:lnTo>
                      <a:lnTo>
                        <a:pt x="431" y="892"/>
                      </a:lnTo>
                      <a:lnTo>
                        <a:pt x="433" y="890"/>
                      </a:lnTo>
                      <a:lnTo>
                        <a:pt x="437" y="888"/>
                      </a:lnTo>
                      <a:lnTo>
                        <a:pt x="441" y="888"/>
                      </a:lnTo>
                      <a:lnTo>
                        <a:pt x="446" y="885"/>
                      </a:lnTo>
                      <a:lnTo>
                        <a:pt x="450" y="885"/>
                      </a:lnTo>
                      <a:lnTo>
                        <a:pt x="452" y="885"/>
                      </a:lnTo>
                      <a:lnTo>
                        <a:pt x="454" y="885"/>
                      </a:lnTo>
                      <a:lnTo>
                        <a:pt x="458" y="885"/>
                      </a:lnTo>
                      <a:lnTo>
                        <a:pt x="460" y="885"/>
                      </a:lnTo>
                      <a:lnTo>
                        <a:pt x="462" y="888"/>
                      </a:lnTo>
                      <a:lnTo>
                        <a:pt x="464" y="890"/>
                      </a:lnTo>
                      <a:lnTo>
                        <a:pt x="464" y="892"/>
                      </a:lnTo>
                      <a:lnTo>
                        <a:pt x="464" y="894"/>
                      </a:lnTo>
                      <a:lnTo>
                        <a:pt x="462" y="896"/>
                      </a:lnTo>
                      <a:lnTo>
                        <a:pt x="462" y="900"/>
                      </a:lnTo>
                      <a:lnTo>
                        <a:pt x="460" y="902"/>
                      </a:lnTo>
                      <a:lnTo>
                        <a:pt x="458" y="902"/>
                      </a:lnTo>
                      <a:lnTo>
                        <a:pt x="454" y="904"/>
                      </a:lnTo>
                      <a:lnTo>
                        <a:pt x="452" y="904"/>
                      </a:lnTo>
                      <a:lnTo>
                        <a:pt x="450" y="904"/>
                      </a:lnTo>
                      <a:lnTo>
                        <a:pt x="448" y="906"/>
                      </a:lnTo>
                      <a:lnTo>
                        <a:pt x="448" y="911"/>
                      </a:lnTo>
                      <a:lnTo>
                        <a:pt x="448" y="913"/>
                      </a:lnTo>
                      <a:lnTo>
                        <a:pt x="448" y="915"/>
                      </a:lnTo>
                      <a:lnTo>
                        <a:pt x="450" y="919"/>
                      </a:lnTo>
                      <a:lnTo>
                        <a:pt x="452" y="921"/>
                      </a:lnTo>
                      <a:lnTo>
                        <a:pt x="452" y="923"/>
                      </a:lnTo>
                      <a:lnTo>
                        <a:pt x="456" y="925"/>
                      </a:lnTo>
                      <a:lnTo>
                        <a:pt x="460" y="928"/>
                      </a:lnTo>
                      <a:lnTo>
                        <a:pt x="464" y="930"/>
                      </a:lnTo>
                      <a:lnTo>
                        <a:pt x="467" y="934"/>
                      </a:lnTo>
                      <a:lnTo>
                        <a:pt x="467" y="936"/>
                      </a:lnTo>
                      <a:lnTo>
                        <a:pt x="467" y="938"/>
                      </a:lnTo>
                      <a:lnTo>
                        <a:pt x="467" y="942"/>
                      </a:lnTo>
                      <a:lnTo>
                        <a:pt x="464" y="944"/>
                      </a:lnTo>
                      <a:lnTo>
                        <a:pt x="464" y="946"/>
                      </a:lnTo>
                      <a:lnTo>
                        <a:pt x="464" y="946"/>
                      </a:lnTo>
                      <a:lnTo>
                        <a:pt x="462" y="949"/>
                      </a:lnTo>
                      <a:lnTo>
                        <a:pt x="462" y="949"/>
                      </a:lnTo>
                      <a:lnTo>
                        <a:pt x="462" y="951"/>
                      </a:lnTo>
                      <a:lnTo>
                        <a:pt x="460" y="951"/>
                      </a:lnTo>
                      <a:lnTo>
                        <a:pt x="462" y="955"/>
                      </a:lnTo>
                      <a:lnTo>
                        <a:pt x="462" y="957"/>
                      </a:lnTo>
                      <a:lnTo>
                        <a:pt x="462" y="961"/>
                      </a:lnTo>
                      <a:lnTo>
                        <a:pt x="464" y="963"/>
                      </a:lnTo>
                      <a:lnTo>
                        <a:pt x="467" y="967"/>
                      </a:lnTo>
                      <a:lnTo>
                        <a:pt x="469" y="972"/>
                      </a:lnTo>
                      <a:lnTo>
                        <a:pt x="469" y="972"/>
                      </a:lnTo>
                      <a:lnTo>
                        <a:pt x="471" y="974"/>
                      </a:lnTo>
                      <a:lnTo>
                        <a:pt x="471" y="976"/>
                      </a:lnTo>
                      <a:lnTo>
                        <a:pt x="471" y="976"/>
                      </a:lnTo>
                      <a:lnTo>
                        <a:pt x="471" y="976"/>
                      </a:lnTo>
                      <a:lnTo>
                        <a:pt x="473" y="976"/>
                      </a:lnTo>
                      <a:lnTo>
                        <a:pt x="475" y="976"/>
                      </a:lnTo>
                      <a:lnTo>
                        <a:pt x="479" y="976"/>
                      </a:lnTo>
                      <a:lnTo>
                        <a:pt x="481" y="976"/>
                      </a:lnTo>
                      <a:lnTo>
                        <a:pt x="483" y="978"/>
                      </a:lnTo>
                      <a:lnTo>
                        <a:pt x="486" y="978"/>
                      </a:lnTo>
                      <a:lnTo>
                        <a:pt x="490" y="980"/>
                      </a:lnTo>
                      <a:lnTo>
                        <a:pt x="492" y="980"/>
                      </a:lnTo>
                      <a:lnTo>
                        <a:pt x="496" y="980"/>
                      </a:lnTo>
                      <a:lnTo>
                        <a:pt x="500" y="980"/>
                      </a:lnTo>
                      <a:lnTo>
                        <a:pt x="507" y="978"/>
                      </a:lnTo>
                      <a:lnTo>
                        <a:pt x="511" y="976"/>
                      </a:lnTo>
                      <a:lnTo>
                        <a:pt x="513" y="978"/>
                      </a:lnTo>
                      <a:lnTo>
                        <a:pt x="517" y="978"/>
                      </a:lnTo>
                      <a:lnTo>
                        <a:pt x="521" y="980"/>
                      </a:lnTo>
                      <a:lnTo>
                        <a:pt x="524" y="980"/>
                      </a:lnTo>
                      <a:lnTo>
                        <a:pt x="528" y="982"/>
                      </a:lnTo>
                      <a:lnTo>
                        <a:pt x="532" y="982"/>
                      </a:lnTo>
                      <a:lnTo>
                        <a:pt x="534" y="984"/>
                      </a:lnTo>
                      <a:lnTo>
                        <a:pt x="536" y="986"/>
                      </a:lnTo>
                      <a:lnTo>
                        <a:pt x="540" y="989"/>
                      </a:lnTo>
                      <a:lnTo>
                        <a:pt x="543" y="993"/>
                      </a:lnTo>
                      <a:lnTo>
                        <a:pt x="543" y="995"/>
                      </a:lnTo>
                      <a:lnTo>
                        <a:pt x="543" y="997"/>
                      </a:lnTo>
                      <a:lnTo>
                        <a:pt x="543" y="1001"/>
                      </a:lnTo>
                      <a:lnTo>
                        <a:pt x="543" y="1003"/>
                      </a:lnTo>
                      <a:lnTo>
                        <a:pt x="543" y="1005"/>
                      </a:lnTo>
                      <a:lnTo>
                        <a:pt x="540" y="1005"/>
                      </a:lnTo>
                      <a:lnTo>
                        <a:pt x="540" y="1005"/>
                      </a:lnTo>
                      <a:lnTo>
                        <a:pt x="538" y="1005"/>
                      </a:lnTo>
                      <a:lnTo>
                        <a:pt x="538" y="1005"/>
                      </a:lnTo>
                      <a:lnTo>
                        <a:pt x="536" y="1005"/>
                      </a:lnTo>
                      <a:lnTo>
                        <a:pt x="536" y="1005"/>
                      </a:lnTo>
                      <a:lnTo>
                        <a:pt x="534" y="1007"/>
                      </a:lnTo>
                      <a:lnTo>
                        <a:pt x="532" y="1010"/>
                      </a:lnTo>
                      <a:lnTo>
                        <a:pt x="530" y="1014"/>
                      </a:lnTo>
                      <a:lnTo>
                        <a:pt x="528" y="1016"/>
                      </a:lnTo>
                      <a:lnTo>
                        <a:pt x="528" y="1018"/>
                      </a:lnTo>
                      <a:lnTo>
                        <a:pt x="530" y="1022"/>
                      </a:lnTo>
                      <a:lnTo>
                        <a:pt x="530" y="1024"/>
                      </a:lnTo>
                      <a:lnTo>
                        <a:pt x="532" y="1026"/>
                      </a:lnTo>
                      <a:lnTo>
                        <a:pt x="536" y="1028"/>
                      </a:lnTo>
                      <a:lnTo>
                        <a:pt x="540" y="1031"/>
                      </a:lnTo>
                      <a:lnTo>
                        <a:pt x="547" y="1031"/>
                      </a:lnTo>
                      <a:lnTo>
                        <a:pt x="551" y="1031"/>
                      </a:lnTo>
                      <a:lnTo>
                        <a:pt x="555" y="1031"/>
                      </a:lnTo>
                      <a:lnTo>
                        <a:pt x="562" y="1028"/>
                      </a:lnTo>
                      <a:lnTo>
                        <a:pt x="566" y="1026"/>
                      </a:lnTo>
                      <a:lnTo>
                        <a:pt x="570" y="1024"/>
                      </a:lnTo>
                      <a:lnTo>
                        <a:pt x="574" y="1022"/>
                      </a:lnTo>
                      <a:lnTo>
                        <a:pt x="578" y="1020"/>
                      </a:lnTo>
                      <a:lnTo>
                        <a:pt x="583" y="1016"/>
                      </a:lnTo>
                      <a:lnTo>
                        <a:pt x="587" y="1014"/>
                      </a:lnTo>
                      <a:lnTo>
                        <a:pt x="591" y="1010"/>
                      </a:lnTo>
                      <a:lnTo>
                        <a:pt x="593" y="1005"/>
                      </a:lnTo>
                      <a:lnTo>
                        <a:pt x="595" y="999"/>
                      </a:lnTo>
                      <a:lnTo>
                        <a:pt x="597" y="995"/>
                      </a:lnTo>
                      <a:lnTo>
                        <a:pt x="600" y="991"/>
                      </a:lnTo>
                      <a:lnTo>
                        <a:pt x="602" y="986"/>
                      </a:lnTo>
                      <a:lnTo>
                        <a:pt x="604" y="982"/>
                      </a:lnTo>
                      <a:lnTo>
                        <a:pt x="606" y="976"/>
                      </a:lnTo>
                      <a:lnTo>
                        <a:pt x="608" y="970"/>
                      </a:lnTo>
                      <a:lnTo>
                        <a:pt x="610" y="963"/>
                      </a:lnTo>
                      <a:lnTo>
                        <a:pt x="612" y="957"/>
                      </a:lnTo>
                      <a:lnTo>
                        <a:pt x="612" y="953"/>
                      </a:lnTo>
                      <a:lnTo>
                        <a:pt x="614" y="946"/>
                      </a:lnTo>
                      <a:lnTo>
                        <a:pt x="616" y="938"/>
                      </a:lnTo>
                      <a:lnTo>
                        <a:pt x="619" y="930"/>
                      </a:lnTo>
                      <a:lnTo>
                        <a:pt x="621" y="923"/>
                      </a:lnTo>
                      <a:lnTo>
                        <a:pt x="621" y="919"/>
                      </a:lnTo>
                      <a:lnTo>
                        <a:pt x="625" y="915"/>
                      </a:lnTo>
                      <a:lnTo>
                        <a:pt x="627" y="909"/>
                      </a:lnTo>
                      <a:lnTo>
                        <a:pt x="629" y="904"/>
                      </a:lnTo>
                      <a:lnTo>
                        <a:pt x="633" y="900"/>
                      </a:lnTo>
                      <a:lnTo>
                        <a:pt x="635" y="898"/>
                      </a:lnTo>
                      <a:lnTo>
                        <a:pt x="640" y="894"/>
                      </a:lnTo>
                      <a:lnTo>
                        <a:pt x="644" y="892"/>
                      </a:lnTo>
                      <a:lnTo>
                        <a:pt x="648" y="890"/>
                      </a:lnTo>
                      <a:lnTo>
                        <a:pt x="650" y="890"/>
                      </a:lnTo>
                      <a:lnTo>
                        <a:pt x="654" y="890"/>
                      </a:lnTo>
                      <a:lnTo>
                        <a:pt x="659" y="890"/>
                      </a:lnTo>
                      <a:lnTo>
                        <a:pt x="663" y="890"/>
                      </a:lnTo>
                      <a:lnTo>
                        <a:pt x="661" y="888"/>
                      </a:lnTo>
                      <a:close/>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grpSp>
        </p:grpSp>
        <p:sp>
          <p:nvSpPr>
            <p:cNvPr id="38" name="Friesland">
              <a:extLst>
                <a:ext uri="{FF2B5EF4-FFF2-40B4-BE49-F238E27FC236}">
                  <a16:creationId xmlns:a16="http://schemas.microsoft.com/office/drawing/2014/main" id="{91FF4865-5714-9EE0-4CF4-A73B873D2617}"/>
                </a:ext>
              </a:extLst>
            </p:cNvPr>
            <p:cNvSpPr>
              <a:spLocks/>
            </p:cNvSpPr>
            <p:nvPr/>
          </p:nvSpPr>
          <p:spPr bwMode="auto">
            <a:xfrm>
              <a:off x="6204647" y="1016609"/>
              <a:ext cx="1265017" cy="1169519"/>
            </a:xfrm>
            <a:custGeom>
              <a:avLst/>
              <a:gdLst>
                <a:gd name="T0" fmla="*/ 1792 w 2744"/>
                <a:gd name="T1" fmla="*/ 2370 h 2537"/>
                <a:gd name="T2" fmla="*/ 1668 w 2744"/>
                <a:gd name="T3" fmla="*/ 2467 h 2537"/>
                <a:gd name="T4" fmla="*/ 1533 w 2744"/>
                <a:gd name="T5" fmla="*/ 2385 h 2537"/>
                <a:gd name="T6" fmla="*/ 1409 w 2744"/>
                <a:gd name="T7" fmla="*/ 2441 h 2537"/>
                <a:gd name="T8" fmla="*/ 1292 w 2744"/>
                <a:gd name="T9" fmla="*/ 2536 h 2537"/>
                <a:gd name="T10" fmla="*/ 1168 w 2744"/>
                <a:gd name="T11" fmla="*/ 2516 h 2537"/>
                <a:gd name="T12" fmla="*/ 1081 w 2744"/>
                <a:gd name="T13" fmla="*/ 2502 h 2537"/>
                <a:gd name="T14" fmla="*/ 973 w 2744"/>
                <a:gd name="T15" fmla="*/ 2388 h 2537"/>
                <a:gd name="T16" fmla="*/ 926 w 2744"/>
                <a:gd name="T17" fmla="*/ 2375 h 2537"/>
                <a:gd name="T18" fmla="*/ 786 w 2744"/>
                <a:gd name="T19" fmla="*/ 2381 h 2537"/>
                <a:gd name="T20" fmla="*/ 694 w 2744"/>
                <a:gd name="T21" fmla="*/ 2334 h 2537"/>
                <a:gd name="T22" fmla="*/ 587 w 2744"/>
                <a:gd name="T23" fmla="*/ 2381 h 2537"/>
                <a:gd name="T24" fmla="*/ 400 w 2744"/>
                <a:gd name="T25" fmla="*/ 2367 h 2537"/>
                <a:gd name="T26" fmla="*/ 230 w 2744"/>
                <a:gd name="T27" fmla="*/ 2340 h 2537"/>
                <a:gd name="T28" fmla="*/ 47 w 2744"/>
                <a:gd name="T29" fmla="*/ 2281 h 2537"/>
                <a:gd name="T30" fmla="*/ 55 w 2744"/>
                <a:gd name="T31" fmla="*/ 2142 h 2537"/>
                <a:gd name="T32" fmla="*/ 135 w 2744"/>
                <a:gd name="T33" fmla="*/ 2017 h 2537"/>
                <a:gd name="T34" fmla="*/ 144 w 2744"/>
                <a:gd name="T35" fmla="*/ 1952 h 2537"/>
                <a:gd name="T36" fmla="*/ 125 w 2744"/>
                <a:gd name="T37" fmla="*/ 1796 h 2537"/>
                <a:gd name="T38" fmla="*/ 132 w 2744"/>
                <a:gd name="T39" fmla="*/ 1635 h 2537"/>
                <a:gd name="T40" fmla="*/ 62 w 2744"/>
                <a:gd name="T41" fmla="*/ 1529 h 2537"/>
                <a:gd name="T42" fmla="*/ 5 w 2744"/>
                <a:gd name="T43" fmla="*/ 1393 h 2537"/>
                <a:gd name="T44" fmla="*/ 101 w 2744"/>
                <a:gd name="T45" fmla="*/ 1490 h 2537"/>
                <a:gd name="T46" fmla="*/ 69 w 2744"/>
                <a:gd name="T47" fmla="*/ 1396 h 2537"/>
                <a:gd name="T48" fmla="*/ 136 w 2744"/>
                <a:gd name="T49" fmla="*/ 1217 h 2537"/>
                <a:gd name="T50" fmla="*/ 175 w 2744"/>
                <a:gd name="T51" fmla="*/ 942 h 2537"/>
                <a:gd name="T52" fmla="*/ 295 w 2744"/>
                <a:gd name="T53" fmla="*/ 740 h 2537"/>
                <a:gd name="T54" fmla="*/ 504 w 2744"/>
                <a:gd name="T55" fmla="*/ 608 h 2537"/>
                <a:gd name="T56" fmla="*/ 664 w 2744"/>
                <a:gd name="T57" fmla="*/ 458 h 2537"/>
                <a:gd name="T58" fmla="*/ 821 w 2744"/>
                <a:gd name="T59" fmla="*/ 411 h 2537"/>
                <a:gd name="T60" fmla="*/ 1036 w 2744"/>
                <a:gd name="T61" fmla="*/ 297 h 2537"/>
                <a:gd name="T62" fmla="*/ 1322 w 2744"/>
                <a:gd name="T63" fmla="*/ 139 h 2537"/>
                <a:gd name="T64" fmla="*/ 1633 w 2744"/>
                <a:gd name="T65" fmla="*/ 50 h 2537"/>
                <a:gd name="T66" fmla="*/ 1853 w 2744"/>
                <a:gd name="T67" fmla="*/ 18 h 2537"/>
                <a:gd name="T68" fmla="*/ 2010 w 2744"/>
                <a:gd name="T69" fmla="*/ 11 h 2537"/>
                <a:gd name="T70" fmla="*/ 2015 w 2744"/>
                <a:gd name="T71" fmla="*/ 62 h 2537"/>
                <a:gd name="T72" fmla="*/ 2021 w 2744"/>
                <a:gd name="T73" fmla="*/ 256 h 2537"/>
                <a:gd name="T74" fmla="*/ 2121 w 2744"/>
                <a:gd name="T75" fmla="*/ 331 h 2537"/>
                <a:gd name="T76" fmla="*/ 2077 w 2744"/>
                <a:gd name="T77" fmla="*/ 223 h 2537"/>
                <a:gd name="T78" fmla="*/ 2106 w 2744"/>
                <a:gd name="T79" fmla="*/ 238 h 2537"/>
                <a:gd name="T80" fmla="*/ 2140 w 2744"/>
                <a:gd name="T81" fmla="*/ 273 h 2537"/>
                <a:gd name="T82" fmla="*/ 2171 w 2744"/>
                <a:gd name="T83" fmla="*/ 254 h 2537"/>
                <a:gd name="T84" fmla="*/ 2207 w 2744"/>
                <a:gd name="T85" fmla="*/ 341 h 2537"/>
                <a:gd name="T86" fmla="*/ 2219 w 2744"/>
                <a:gd name="T87" fmla="*/ 282 h 2537"/>
                <a:gd name="T88" fmla="*/ 2338 w 2744"/>
                <a:gd name="T89" fmla="*/ 308 h 2537"/>
                <a:gd name="T90" fmla="*/ 2333 w 2744"/>
                <a:gd name="T91" fmla="*/ 461 h 2537"/>
                <a:gd name="T92" fmla="*/ 2240 w 2744"/>
                <a:gd name="T93" fmla="*/ 609 h 2537"/>
                <a:gd name="T94" fmla="*/ 2167 w 2744"/>
                <a:gd name="T95" fmla="*/ 749 h 2537"/>
                <a:gd name="T96" fmla="*/ 2144 w 2744"/>
                <a:gd name="T97" fmla="*/ 907 h 2537"/>
                <a:gd name="T98" fmla="*/ 2040 w 2744"/>
                <a:gd name="T99" fmla="*/ 1121 h 2537"/>
                <a:gd name="T100" fmla="*/ 2170 w 2744"/>
                <a:gd name="T101" fmla="*/ 1234 h 2537"/>
                <a:gd name="T102" fmla="*/ 2334 w 2744"/>
                <a:gd name="T103" fmla="*/ 1286 h 2537"/>
                <a:gd name="T104" fmla="*/ 2403 w 2744"/>
                <a:gd name="T105" fmla="*/ 1360 h 2537"/>
                <a:gd name="T106" fmla="*/ 2541 w 2744"/>
                <a:gd name="T107" fmla="*/ 1457 h 2537"/>
                <a:gd name="T108" fmla="*/ 2587 w 2744"/>
                <a:gd name="T109" fmla="*/ 1655 h 2537"/>
                <a:gd name="T110" fmla="*/ 2738 w 2744"/>
                <a:gd name="T111" fmla="*/ 1816 h 2537"/>
                <a:gd name="T112" fmla="*/ 2632 w 2744"/>
                <a:gd name="T113" fmla="*/ 2031 h 2537"/>
                <a:gd name="T114" fmla="*/ 2438 w 2744"/>
                <a:gd name="T115" fmla="*/ 2066 h 2537"/>
                <a:gd name="T116" fmla="*/ 2248 w 2744"/>
                <a:gd name="T117" fmla="*/ 2056 h 2537"/>
                <a:gd name="T118" fmla="*/ 2048 w 2744"/>
                <a:gd name="T119" fmla="*/ 2291 h 2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4" h="2537">
                  <a:moveTo>
                    <a:pt x="1970" y="2336"/>
                  </a:moveTo>
                  <a:lnTo>
                    <a:pt x="1957" y="2342"/>
                  </a:lnTo>
                  <a:lnTo>
                    <a:pt x="1939" y="2349"/>
                  </a:lnTo>
                  <a:lnTo>
                    <a:pt x="1923" y="2354"/>
                  </a:lnTo>
                  <a:lnTo>
                    <a:pt x="1909" y="2358"/>
                  </a:lnTo>
                  <a:lnTo>
                    <a:pt x="1899" y="2362"/>
                  </a:lnTo>
                  <a:lnTo>
                    <a:pt x="1885" y="2367"/>
                  </a:lnTo>
                  <a:lnTo>
                    <a:pt x="1874" y="2371"/>
                  </a:lnTo>
                  <a:lnTo>
                    <a:pt x="1860" y="2373"/>
                  </a:lnTo>
                  <a:lnTo>
                    <a:pt x="1843" y="2374"/>
                  </a:lnTo>
                  <a:lnTo>
                    <a:pt x="1829" y="2374"/>
                  </a:lnTo>
                  <a:lnTo>
                    <a:pt x="1818" y="2373"/>
                  </a:lnTo>
                  <a:lnTo>
                    <a:pt x="1806" y="2371"/>
                  </a:lnTo>
                  <a:lnTo>
                    <a:pt x="1792" y="2370"/>
                  </a:lnTo>
                  <a:lnTo>
                    <a:pt x="1783" y="2373"/>
                  </a:lnTo>
                  <a:lnTo>
                    <a:pt x="1776" y="2381"/>
                  </a:lnTo>
                  <a:lnTo>
                    <a:pt x="1771" y="2393"/>
                  </a:lnTo>
                  <a:lnTo>
                    <a:pt x="1767" y="2406"/>
                  </a:lnTo>
                  <a:lnTo>
                    <a:pt x="1764" y="2417"/>
                  </a:lnTo>
                  <a:lnTo>
                    <a:pt x="1758" y="2427"/>
                  </a:lnTo>
                  <a:lnTo>
                    <a:pt x="1752" y="2440"/>
                  </a:lnTo>
                  <a:lnTo>
                    <a:pt x="1745" y="2451"/>
                  </a:lnTo>
                  <a:lnTo>
                    <a:pt x="1738" y="2459"/>
                  </a:lnTo>
                  <a:lnTo>
                    <a:pt x="1726" y="2464"/>
                  </a:lnTo>
                  <a:lnTo>
                    <a:pt x="1710" y="2468"/>
                  </a:lnTo>
                  <a:lnTo>
                    <a:pt x="1694" y="2471"/>
                  </a:lnTo>
                  <a:lnTo>
                    <a:pt x="1680" y="2470"/>
                  </a:lnTo>
                  <a:lnTo>
                    <a:pt x="1668" y="2467"/>
                  </a:lnTo>
                  <a:lnTo>
                    <a:pt x="1655" y="2459"/>
                  </a:lnTo>
                  <a:lnTo>
                    <a:pt x="1641" y="2451"/>
                  </a:lnTo>
                  <a:lnTo>
                    <a:pt x="1629" y="2441"/>
                  </a:lnTo>
                  <a:lnTo>
                    <a:pt x="1618" y="2435"/>
                  </a:lnTo>
                  <a:lnTo>
                    <a:pt x="1609" y="2429"/>
                  </a:lnTo>
                  <a:lnTo>
                    <a:pt x="1597" y="2423"/>
                  </a:lnTo>
                  <a:lnTo>
                    <a:pt x="1586" y="2416"/>
                  </a:lnTo>
                  <a:lnTo>
                    <a:pt x="1577" y="2409"/>
                  </a:lnTo>
                  <a:lnTo>
                    <a:pt x="1568" y="2404"/>
                  </a:lnTo>
                  <a:lnTo>
                    <a:pt x="1559" y="2394"/>
                  </a:lnTo>
                  <a:lnTo>
                    <a:pt x="1550" y="2388"/>
                  </a:lnTo>
                  <a:lnTo>
                    <a:pt x="1540" y="2384"/>
                  </a:lnTo>
                  <a:lnTo>
                    <a:pt x="1537" y="2384"/>
                  </a:lnTo>
                  <a:lnTo>
                    <a:pt x="1533" y="2385"/>
                  </a:lnTo>
                  <a:lnTo>
                    <a:pt x="1529" y="2386"/>
                  </a:lnTo>
                  <a:lnTo>
                    <a:pt x="1527" y="2388"/>
                  </a:lnTo>
                  <a:lnTo>
                    <a:pt x="1524" y="2389"/>
                  </a:lnTo>
                  <a:lnTo>
                    <a:pt x="1515" y="2397"/>
                  </a:lnTo>
                  <a:lnTo>
                    <a:pt x="1504" y="2406"/>
                  </a:lnTo>
                  <a:lnTo>
                    <a:pt x="1494" y="2413"/>
                  </a:lnTo>
                  <a:lnTo>
                    <a:pt x="1485" y="2416"/>
                  </a:lnTo>
                  <a:lnTo>
                    <a:pt x="1474" y="2416"/>
                  </a:lnTo>
                  <a:lnTo>
                    <a:pt x="1462" y="2416"/>
                  </a:lnTo>
                  <a:lnTo>
                    <a:pt x="1454" y="2417"/>
                  </a:lnTo>
                  <a:lnTo>
                    <a:pt x="1440" y="2421"/>
                  </a:lnTo>
                  <a:lnTo>
                    <a:pt x="1427" y="2428"/>
                  </a:lnTo>
                  <a:lnTo>
                    <a:pt x="1416" y="2433"/>
                  </a:lnTo>
                  <a:lnTo>
                    <a:pt x="1409" y="2441"/>
                  </a:lnTo>
                  <a:lnTo>
                    <a:pt x="1404" y="2452"/>
                  </a:lnTo>
                  <a:lnTo>
                    <a:pt x="1399" y="2460"/>
                  </a:lnTo>
                  <a:lnTo>
                    <a:pt x="1392" y="2468"/>
                  </a:lnTo>
                  <a:lnTo>
                    <a:pt x="1384" y="2479"/>
                  </a:lnTo>
                  <a:lnTo>
                    <a:pt x="1376" y="2490"/>
                  </a:lnTo>
                  <a:lnTo>
                    <a:pt x="1369" y="2497"/>
                  </a:lnTo>
                  <a:lnTo>
                    <a:pt x="1361" y="2503"/>
                  </a:lnTo>
                  <a:lnTo>
                    <a:pt x="1350" y="2509"/>
                  </a:lnTo>
                  <a:lnTo>
                    <a:pt x="1342" y="2514"/>
                  </a:lnTo>
                  <a:lnTo>
                    <a:pt x="1333" y="2520"/>
                  </a:lnTo>
                  <a:lnTo>
                    <a:pt x="1321" y="2526"/>
                  </a:lnTo>
                  <a:lnTo>
                    <a:pt x="1311" y="2530"/>
                  </a:lnTo>
                  <a:lnTo>
                    <a:pt x="1303" y="2533"/>
                  </a:lnTo>
                  <a:lnTo>
                    <a:pt x="1292" y="2536"/>
                  </a:lnTo>
                  <a:lnTo>
                    <a:pt x="1283" y="2537"/>
                  </a:lnTo>
                  <a:lnTo>
                    <a:pt x="1275" y="2536"/>
                  </a:lnTo>
                  <a:lnTo>
                    <a:pt x="1265" y="2532"/>
                  </a:lnTo>
                  <a:lnTo>
                    <a:pt x="1256" y="2522"/>
                  </a:lnTo>
                  <a:lnTo>
                    <a:pt x="1248" y="2516"/>
                  </a:lnTo>
                  <a:lnTo>
                    <a:pt x="1240" y="2512"/>
                  </a:lnTo>
                  <a:lnTo>
                    <a:pt x="1230" y="2507"/>
                  </a:lnTo>
                  <a:lnTo>
                    <a:pt x="1219" y="2503"/>
                  </a:lnTo>
                  <a:lnTo>
                    <a:pt x="1211" y="2501"/>
                  </a:lnTo>
                  <a:lnTo>
                    <a:pt x="1199" y="2501"/>
                  </a:lnTo>
                  <a:lnTo>
                    <a:pt x="1184" y="2505"/>
                  </a:lnTo>
                  <a:lnTo>
                    <a:pt x="1174" y="2509"/>
                  </a:lnTo>
                  <a:lnTo>
                    <a:pt x="1171" y="2512"/>
                  </a:lnTo>
                  <a:lnTo>
                    <a:pt x="1168" y="2516"/>
                  </a:lnTo>
                  <a:lnTo>
                    <a:pt x="1166" y="2520"/>
                  </a:lnTo>
                  <a:lnTo>
                    <a:pt x="1163" y="2524"/>
                  </a:lnTo>
                  <a:lnTo>
                    <a:pt x="1160" y="2526"/>
                  </a:lnTo>
                  <a:lnTo>
                    <a:pt x="1152" y="2528"/>
                  </a:lnTo>
                  <a:lnTo>
                    <a:pt x="1141" y="2526"/>
                  </a:lnTo>
                  <a:lnTo>
                    <a:pt x="1131" y="2525"/>
                  </a:lnTo>
                  <a:lnTo>
                    <a:pt x="1122" y="2526"/>
                  </a:lnTo>
                  <a:lnTo>
                    <a:pt x="1118" y="2528"/>
                  </a:lnTo>
                  <a:lnTo>
                    <a:pt x="1114" y="2530"/>
                  </a:lnTo>
                  <a:lnTo>
                    <a:pt x="1112" y="2534"/>
                  </a:lnTo>
                  <a:lnTo>
                    <a:pt x="1109" y="2537"/>
                  </a:lnTo>
                  <a:lnTo>
                    <a:pt x="1097" y="2525"/>
                  </a:lnTo>
                  <a:lnTo>
                    <a:pt x="1087" y="2513"/>
                  </a:lnTo>
                  <a:lnTo>
                    <a:pt x="1081" y="2502"/>
                  </a:lnTo>
                  <a:lnTo>
                    <a:pt x="1075" y="2490"/>
                  </a:lnTo>
                  <a:lnTo>
                    <a:pt x="1071" y="2474"/>
                  </a:lnTo>
                  <a:lnTo>
                    <a:pt x="1067" y="2462"/>
                  </a:lnTo>
                  <a:lnTo>
                    <a:pt x="1062" y="2451"/>
                  </a:lnTo>
                  <a:lnTo>
                    <a:pt x="1054" y="2439"/>
                  </a:lnTo>
                  <a:lnTo>
                    <a:pt x="1046" y="2427"/>
                  </a:lnTo>
                  <a:lnTo>
                    <a:pt x="1039" y="2419"/>
                  </a:lnTo>
                  <a:lnTo>
                    <a:pt x="1029" y="2412"/>
                  </a:lnTo>
                  <a:lnTo>
                    <a:pt x="1019" y="2406"/>
                  </a:lnTo>
                  <a:lnTo>
                    <a:pt x="1008" y="2402"/>
                  </a:lnTo>
                  <a:lnTo>
                    <a:pt x="1000" y="2398"/>
                  </a:lnTo>
                  <a:lnTo>
                    <a:pt x="990" y="2394"/>
                  </a:lnTo>
                  <a:lnTo>
                    <a:pt x="981" y="2390"/>
                  </a:lnTo>
                  <a:lnTo>
                    <a:pt x="973" y="2388"/>
                  </a:lnTo>
                  <a:lnTo>
                    <a:pt x="963" y="2390"/>
                  </a:lnTo>
                  <a:lnTo>
                    <a:pt x="953" y="2393"/>
                  </a:lnTo>
                  <a:lnTo>
                    <a:pt x="943" y="2396"/>
                  </a:lnTo>
                  <a:lnTo>
                    <a:pt x="940" y="2396"/>
                  </a:lnTo>
                  <a:lnTo>
                    <a:pt x="936" y="2396"/>
                  </a:lnTo>
                  <a:lnTo>
                    <a:pt x="932" y="2397"/>
                  </a:lnTo>
                  <a:lnTo>
                    <a:pt x="928" y="2397"/>
                  </a:lnTo>
                  <a:lnTo>
                    <a:pt x="924" y="2396"/>
                  </a:lnTo>
                  <a:lnTo>
                    <a:pt x="926" y="2393"/>
                  </a:lnTo>
                  <a:lnTo>
                    <a:pt x="926" y="2389"/>
                  </a:lnTo>
                  <a:lnTo>
                    <a:pt x="926" y="2385"/>
                  </a:lnTo>
                  <a:lnTo>
                    <a:pt x="927" y="2382"/>
                  </a:lnTo>
                  <a:lnTo>
                    <a:pt x="926" y="2378"/>
                  </a:lnTo>
                  <a:lnTo>
                    <a:pt x="926" y="2375"/>
                  </a:lnTo>
                  <a:lnTo>
                    <a:pt x="920" y="2373"/>
                  </a:lnTo>
                  <a:lnTo>
                    <a:pt x="912" y="2371"/>
                  </a:lnTo>
                  <a:lnTo>
                    <a:pt x="904" y="2370"/>
                  </a:lnTo>
                  <a:lnTo>
                    <a:pt x="897" y="2370"/>
                  </a:lnTo>
                  <a:lnTo>
                    <a:pt x="885" y="2370"/>
                  </a:lnTo>
                  <a:lnTo>
                    <a:pt x="870" y="2371"/>
                  </a:lnTo>
                  <a:lnTo>
                    <a:pt x="856" y="2374"/>
                  </a:lnTo>
                  <a:lnTo>
                    <a:pt x="845" y="2377"/>
                  </a:lnTo>
                  <a:lnTo>
                    <a:pt x="835" y="2379"/>
                  </a:lnTo>
                  <a:lnTo>
                    <a:pt x="826" y="2382"/>
                  </a:lnTo>
                  <a:lnTo>
                    <a:pt x="815" y="2385"/>
                  </a:lnTo>
                  <a:lnTo>
                    <a:pt x="807" y="2386"/>
                  </a:lnTo>
                  <a:lnTo>
                    <a:pt x="798" y="2385"/>
                  </a:lnTo>
                  <a:lnTo>
                    <a:pt x="786" y="2381"/>
                  </a:lnTo>
                  <a:lnTo>
                    <a:pt x="775" y="2377"/>
                  </a:lnTo>
                  <a:lnTo>
                    <a:pt x="767" y="2371"/>
                  </a:lnTo>
                  <a:lnTo>
                    <a:pt x="763" y="2365"/>
                  </a:lnTo>
                  <a:lnTo>
                    <a:pt x="761" y="2354"/>
                  </a:lnTo>
                  <a:lnTo>
                    <a:pt x="760" y="2343"/>
                  </a:lnTo>
                  <a:lnTo>
                    <a:pt x="757" y="2335"/>
                  </a:lnTo>
                  <a:lnTo>
                    <a:pt x="753" y="2327"/>
                  </a:lnTo>
                  <a:lnTo>
                    <a:pt x="746" y="2319"/>
                  </a:lnTo>
                  <a:lnTo>
                    <a:pt x="740" y="2313"/>
                  </a:lnTo>
                  <a:lnTo>
                    <a:pt x="732" y="2312"/>
                  </a:lnTo>
                  <a:lnTo>
                    <a:pt x="721" y="2315"/>
                  </a:lnTo>
                  <a:lnTo>
                    <a:pt x="713" y="2319"/>
                  </a:lnTo>
                  <a:lnTo>
                    <a:pt x="703" y="2324"/>
                  </a:lnTo>
                  <a:lnTo>
                    <a:pt x="694" y="2334"/>
                  </a:lnTo>
                  <a:lnTo>
                    <a:pt x="686" y="2340"/>
                  </a:lnTo>
                  <a:lnTo>
                    <a:pt x="678" y="2346"/>
                  </a:lnTo>
                  <a:lnTo>
                    <a:pt x="668" y="2351"/>
                  </a:lnTo>
                  <a:lnTo>
                    <a:pt x="660" y="2354"/>
                  </a:lnTo>
                  <a:lnTo>
                    <a:pt x="651" y="2353"/>
                  </a:lnTo>
                  <a:lnTo>
                    <a:pt x="641" y="2349"/>
                  </a:lnTo>
                  <a:lnTo>
                    <a:pt x="632" y="2346"/>
                  </a:lnTo>
                  <a:lnTo>
                    <a:pt x="625" y="2343"/>
                  </a:lnTo>
                  <a:lnTo>
                    <a:pt x="616" y="2342"/>
                  </a:lnTo>
                  <a:lnTo>
                    <a:pt x="609" y="2343"/>
                  </a:lnTo>
                  <a:lnTo>
                    <a:pt x="602" y="2350"/>
                  </a:lnTo>
                  <a:lnTo>
                    <a:pt x="597" y="2361"/>
                  </a:lnTo>
                  <a:lnTo>
                    <a:pt x="593" y="2371"/>
                  </a:lnTo>
                  <a:lnTo>
                    <a:pt x="587" y="2381"/>
                  </a:lnTo>
                  <a:lnTo>
                    <a:pt x="581" y="2388"/>
                  </a:lnTo>
                  <a:lnTo>
                    <a:pt x="571" y="2396"/>
                  </a:lnTo>
                  <a:lnTo>
                    <a:pt x="562" y="2404"/>
                  </a:lnTo>
                  <a:lnTo>
                    <a:pt x="554" y="2408"/>
                  </a:lnTo>
                  <a:lnTo>
                    <a:pt x="539" y="2410"/>
                  </a:lnTo>
                  <a:lnTo>
                    <a:pt x="520" y="2412"/>
                  </a:lnTo>
                  <a:lnTo>
                    <a:pt x="503" y="2410"/>
                  </a:lnTo>
                  <a:lnTo>
                    <a:pt x="488" y="2409"/>
                  </a:lnTo>
                  <a:lnTo>
                    <a:pt x="472" y="2406"/>
                  </a:lnTo>
                  <a:lnTo>
                    <a:pt x="453" y="2404"/>
                  </a:lnTo>
                  <a:lnTo>
                    <a:pt x="438" y="2398"/>
                  </a:lnTo>
                  <a:lnTo>
                    <a:pt x="427" y="2390"/>
                  </a:lnTo>
                  <a:lnTo>
                    <a:pt x="414" y="2379"/>
                  </a:lnTo>
                  <a:lnTo>
                    <a:pt x="400" y="2367"/>
                  </a:lnTo>
                  <a:lnTo>
                    <a:pt x="388" y="2357"/>
                  </a:lnTo>
                  <a:lnTo>
                    <a:pt x="377" y="2349"/>
                  </a:lnTo>
                  <a:lnTo>
                    <a:pt x="366" y="2343"/>
                  </a:lnTo>
                  <a:lnTo>
                    <a:pt x="354" y="2338"/>
                  </a:lnTo>
                  <a:lnTo>
                    <a:pt x="341" y="2332"/>
                  </a:lnTo>
                  <a:lnTo>
                    <a:pt x="330" y="2330"/>
                  </a:lnTo>
                  <a:lnTo>
                    <a:pt x="318" y="2327"/>
                  </a:lnTo>
                  <a:lnTo>
                    <a:pt x="304" y="2324"/>
                  </a:lnTo>
                  <a:lnTo>
                    <a:pt x="290" y="2323"/>
                  </a:lnTo>
                  <a:lnTo>
                    <a:pt x="279" y="2323"/>
                  </a:lnTo>
                  <a:lnTo>
                    <a:pt x="267" y="2326"/>
                  </a:lnTo>
                  <a:lnTo>
                    <a:pt x="253" y="2331"/>
                  </a:lnTo>
                  <a:lnTo>
                    <a:pt x="241" y="2336"/>
                  </a:lnTo>
                  <a:lnTo>
                    <a:pt x="230" y="2340"/>
                  </a:lnTo>
                  <a:lnTo>
                    <a:pt x="218" y="2344"/>
                  </a:lnTo>
                  <a:lnTo>
                    <a:pt x="203" y="2349"/>
                  </a:lnTo>
                  <a:lnTo>
                    <a:pt x="191" y="2351"/>
                  </a:lnTo>
                  <a:lnTo>
                    <a:pt x="179" y="2351"/>
                  </a:lnTo>
                  <a:lnTo>
                    <a:pt x="164" y="2350"/>
                  </a:lnTo>
                  <a:lnTo>
                    <a:pt x="149" y="2349"/>
                  </a:lnTo>
                  <a:lnTo>
                    <a:pt x="139" y="2346"/>
                  </a:lnTo>
                  <a:lnTo>
                    <a:pt x="127" y="2340"/>
                  </a:lnTo>
                  <a:lnTo>
                    <a:pt x="113" y="2334"/>
                  </a:lnTo>
                  <a:lnTo>
                    <a:pt x="100" y="2327"/>
                  </a:lnTo>
                  <a:lnTo>
                    <a:pt x="90" y="2320"/>
                  </a:lnTo>
                  <a:lnTo>
                    <a:pt x="77" y="2309"/>
                  </a:lnTo>
                  <a:lnTo>
                    <a:pt x="62" y="2296"/>
                  </a:lnTo>
                  <a:lnTo>
                    <a:pt x="47" y="2281"/>
                  </a:lnTo>
                  <a:lnTo>
                    <a:pt x="34" y="2266"/>
                  </a:lnTo>
                  <a:lnTo>
                    <a:pt x="23" y="2253"/>
                  </a:lnTo>
                  <a:lnTo>
                    <a:pt x="17" y="2243"/>
                  </a:lnTo>
                  <a:lnTo>
                    <a:pt x="11" y="2231"/>
                  </a:lnTo>
                  <a:lnTo>
                    <a:pt x="5" y="2219"/>
                  </a:lnTo>
                  <a:lnTo>
                    <a:pt x="1" y="2208"/>
                  </a:lnTo>
                  <a:lnTo>
                    <a:pt x="0" y="2199"/>
                  </a:lnTo>
                  <a:lnTo>
                    <a:pt x="0" y="2186"/>
                  </a:lnTo>
                  <a:lnTo>
                    <a:pt x="1" y="2173"/>
                  </a:lnTo>
                  <a:lnTo>
                    <a:pt x="5" y="2164"/>
                  </a:lnTo>
                  <a:lnTo>
                    <a:pt x="15" y="2157"/>
                  </a:lnTo>
                  <a:lnTo>
                    <a:pt x="28" y="2150"/>
                  </a:lnTo>
                  <a:lnTo>
                    <a:pt x="43" y="2146"/>
                  </a:lnTo>
                  <a:lnTo>
                    <a:pt x="55" y="2142"/>
                  </a:lnTo>
                  <a:lnTo>
                    <a:pt x="67" y="2138"/>
                  </a:lnTo>
                  <a:lnTo>
                    <a:pt x="82" y="2133"/>
                  </a:lnTo>
                  <a:lnTo>
                    <a:pt x="96" y="2126"/>
                  </a:lnTo>
                  <a:lnTo>
                    <a:pt x="106" y="2121"/>
                  </a:lnTo>
                  <a:lnTo>
                    <a:pt x="114" y="2114"/>
                  </a:lnTo>
                  <a:lnTo>
                    <a:pt x="125" y="2106"/>
                  </a:lnTo>
                  <a:lnTo>
                    <a:pt x="133" y="2097"/>
                  </a:lnTo>
                  <a:lnTo>
                    <a:pt x="139" y="2087"/>
                  </a:lnTo>
                  <a:lnTo>
                    <a:pt x="141" y="2078"/>
                  </a:lnTo>
                  <a:lnTo>
                    <a:pt x="143" y="2064"/>
                  </a:lnTo>
                  <a:lnTo>
                    <a:pt x="143" y="2052"/>
                  </a:lnTo>
                  <a:lnTo>
                    <a:pt x="141" y="2041"/>
                  </a:lnTo>
                  <a:lnTo>
                    <a:pt x="139" y="2029"/>
                  </a:lnTo>
                  <a:lnTo>
                    <a:pt x="135" y="2017"/>
                  </a:lnTo>
                  <a:lnTo>
                    <a:pt x="131" y="2006"/>
                  </a:lnTo>
                  <a:lnTo>
                    <a:pt x="124" y="1996"/>
                  </a:lnTo>
                  <a:lnTo>
                    <a:pt x="113" y="1985"/>
                  </a:lnTo>
                  <a:lnTo>
                    <a:pt x="106" y="1975"/>
                  </a:lnTo>
                  <a:lnTo>
                    <a:pt x="104" y="1969"/>
                  </a:lnTo>
                  <a:lnTo>
                    <a:pt x="101" y="1959"/>
                  </a:lnTo>
                  <a:lnTo>
                    <a:pt x="100" y="1950"/>
                  </a:lnTo>
                  <a:lnTo>
                    <a:pt x="102" y="1944"/>
                  </a:lnTo>
                  <a:lnTo>
                    <a:pt x="108" y="1943"/>
                  </a:lnTo>
                  <a:lnTo>
                    <a:pt x="116" y="1946"/>
                  </a:lnTo>
                  <a:lnTo>
                    <a:pt x="124" y="1950"/>
                  </a:lnTo>
                  <a:lnTo>
                    <a:pt x="131" y="1952"/>
                  </a:lnTo>
                  <a:lnTo>
                    <a:pt x="136" y="1952"/>
                  </a:lnTo>
                  <a:lnTo>
                    <a:pt x="144" y="1952"/>
                  </a:lnTo>
                  <a:lnTo>
                    <a:pt x="151" y="1952"/>
                  </a:lnTo>
                  <a:lnTo>
                    <a:pt x="156" y="1950"/>
                  </a:lnTo>
                  <a:lnTo>
                    <a:pt x="158" y="1942"/>
                  </a:lnTo>
                  <a:lnTo>
                    <a:pt x="155" y="1932"/>
                  </a:lnTo>
                  <a:lnTo>
                    <a:pt x="152" y="1923"/>
                  </a:lnTo>
                  <a:lnTo>
                    <a:pt x="149" y="1915"/>
                  </a:lnTo>
                  <a:lnTo>
                    <a:pt x="149" y="1901"/>
                  </a:lnTo>
                  <a:lnTo>
                    <a:pt x="151" y="1886"/>
                  </a:lnTo>
                  <a:lnTo>
                    <a:pt x="152" y="1870"/>
                  </a:lnTo>
                  <a:lnTo>
                    <a:pt x="152" y="1858"/>
                  </a:lnTo>
                  <a:lnTo>
                    <a:pt x="147" y="1843"/>
                  </a:lnTo>
                  <a:lnTo>
                    <a:pt x="139" y="1827"/>
                  </a:lnTo>
                  <a:lnTo>
                    <a:pt x="132" y="1810"/>
                  </a:lnTo>
                  <a:lnTo>
                    <a:pt x="125" y="1796"/>
                  </a:lnTo>
                  <a:lnTo>
                    <a:pt x="122" y="1785"/>
                  </a:lnTo>
                  <a:lnTo>
                    <a:pt x="118" y="1772"/>
                  </a:lnTo>
                  <a:lnTo>
                    <a:pt x="114" y="1758"/>
                  </a:lnTo>
                  <a:lnTo>
                    <a:pt x="114" y="1748"/>
                  </a:lnTo>
                  <a:lnTo>
                    <a:pt x="114" y="1738"/>
                  </a:lnTo>
                  <a:lnTo>
                    <a:pt x="118" y="1727"/>
                  </a:lnTo>
                  <a:lnTo>
                    <a:pt x="121" y="1715"/>
                  </a:lnTo>
                  <a:lnTo>
                    <a:pt x="125" y="1707"/>
                  </a:lnTo>
                  <a:lnTo>
                    <a:pt x="128" y="1695"/>
                  </a:lnTo>
                  <a:lnTo>
                    <a:pt x="133" y="1682"/>
                  </a:lnTo>
                  <a:lnTo>
                    <a:pt x="137" y="1668"/>
                  </a:lnTo>
                  <a:lnTo>
                    <a:pt x="139" y="1657"/>
                  </a:lnTo>
                  <a:lnTo>
                    <a:pt x="137" y="1647"/>
                  </a:lnTo>
                  <a:lnTo>
                    <a:pt x="132" y="1635"/>
                  </a:lnTo>
                  <a:lnTo>
                    <a:pt x="127" y="1624"/>
                  </a:lnTo>
                  <a:lnTo>
                    <a:pt x="124" y="1622"/>
                  </a:lnTo>
                  <a:lnTo>
                    <a:pt x="120" y="1620"/>
                  </a:lnTo>
                  <a:lnTo>
                    <a:pt x="114" y="1617"/>
                  </a:lnTo>
                  <a:lnTo>
                    <a:pt x="110" y="1614"/>
                  </a:lnTo>
                  <a:lnTo>
                    <a:pt x="108" y="1613"/>
                  </a:lnTo>
                  <a:lnTo>
                    <a:pt x="104" y="1604"/>
                  </a:lnTo>
                  <a:lnTo>
                    <a:pt x="101" y="1593"/>
                  </a:lnTo>
                  <a:lnTo>
                    <a:pt x="98" y="1583"/>
                  </a:lnTo>
                  <a:lnTo>
                    <a:pt x="91" y="1575"/>
                  </a:lnTo>
                  <a:lnTo>
                    <a:pt x="83" y="1567"/>
                  </a:lnTo>
                  <a:lnTo>
                    <a:pt x="78" y="1559"/>
                  </a:lnTo>
                  <a:lnTo>
                    <a:pt x="70" y="1546"/>
                  </a:lnTo>
                  <a:lnTo>
                    <a:pt x="62" y="1529"/>
                  </a:lnTo>
                  <a:lnTo>
                    <a:pt x="55" y="1516"/>
                  </a:lnTo>
                  <a:lnTo>
                    <a:pt x="46" y="1504"/>
                  </a:lnTo>
                  <a:lnTo>
                    <a:pt x="35" y="1489"/>
                  </a:lnTo>
                  <a:lnTo>
                    <a:pt x="25" y="1474"/>
                  </a:lnTo>
                  <a:lnTo>
                    <a:pt x="17" y="1462"/>
                  </a:lnTo>
                  <a:lnTo>
                    <a:pt x="13" y="1451"/>
                  </a:lnTo>
                  <a:lnTo>
                    <a:pt x="9" y="1439"/>
                  </a:lnTo>
                  <a:lnTo>
                    <a:pt x="5" y="1427"/>
                  </a:lnTo>
                  <a:lnTo>
                    <a:pt x="3" y="1416"/>
                  </a:lnTo>
                  <a:lnTo>
                    <a:pt x="1" y="1411"/>
                  </a:lnTo>
                  <a:lnTo>
                    <a:pt x="1" y="1404"/>
                  </a:lnTo>
                  <a:lnTo>
                    <a:pt x="1" y="1397"/>
                  </a:lnTo>
                  <a:lnTo>
                    <a:pt x="4" y="1393"/>
                  </a:lnTo>
                  <a:lnTo>
                    <a:pt x="5" y="1393"/>
                  </a:lnTo>
                  <a:lnTo>
                    <a:pt x="8" y="1393"/>
                  </a:lnTo>
                  <a:lnTo>
                    <a:pt x="12" y="1395"/>
                  </a:lnTo>
                  <a:lnTo>
                    <a:pt x="15" y="1397"/>
                  </a:lnTo>
                  <a:lnTo>
                    <a:pt x="17" y="1399"/>
                  </a:lnTo>
                  <a:lnTo>
                    <a:pt x="21" y="1401"/>
                  </a:lnTo>
                  <a:lnTo>
                    <a:pt x="23" y="1403"/>
                  </a:lnTo>
                  <a:lnTo>
                    <a:pt x="34" y="1414"/>
                  </a:lnTo>
                  <a:lnTo>
                    <a:pt x="43" y="1426"/>
                  </a:lnTo>
                  <a:lnTo>
                    <a:pt x="52" y="1437"/>
                  </a:lnTo>
                  <a:lnTo>
                    <a:pt x="62" y="1447"/>
                  </a:lnTo>
                  <a:lnTo>
                    <a:pt x="73" y="1461"/>
                  </a:lnTo>
                  <a:lnTo>
                    <a:pt x="85" y="1474"/>
                  </a:lnTo>
                  <a:lnTo>
                    <a:pt x="96" y="1485"/>
                  </a:lnTo>
                  <a:lnTo>
                    <a:pt x="101" y="1490"/>
                  </a:lnTo>
                  <a:lnTo>
                    <a:pt x="108" y="1496"/>
                  </a:lnTo>
                  <a:lnTo>
                    <a:pt x="114" y="1500"/>
                  </a:lnTo>
                  <a:lnTo>
                    <a:pt x="120" y="1500"/>
                  </a:lnTo>
                  <a:lnTo>
                    <a:pt x="122" y="1496"/>
                  </a:lnTo>
                  <a:lnTo>
                    <a:pt x="124" y="1488"/>
                  </a:lnTo>
                  <a:lnTo>
                    <a:pt x="121" y="1480"/>
                  </a:lnTo>
                  <a:lnTo>
                    <a:pt x="120" y="1472"/>
                  </a:lnTo>
                  <a:lnTo>
                    <a:pt x="117" y="1465"/>
                  </a:lnTo>
                  <a:lnTo>
                    <a:pt x="112" y="1454"/>
                  </a:lnTo>
                  <a:lnTo>
                    <a:pt x="104" y="1442"/>
                  </a:lnTo>
                  <a:lnTo>
                    <a:pt x="97" y="1432"/>
                  </a:lnTo>
                  <a:lnTo>
                    <a:pt x="89" y="1422"/>
                  </a:lnTo>
                  <a:lnTo>
                    <a:pt x="78" y="1410"/>
                  </a:lnTo>
                  <a:lnTo>
                    <a:pt x="69" y="1396"/>
                  </a:lnTo>
                  <a:lnTo>
                    <a:pt x="63" y="1384"/>
                  </a:lnTo>
                  <a:lnTo>
                    <a:pt x="60" y="1373"/>
                  </a:lnTo>
                  <a:lnTo>
                    <a:pt x="60" y="1360"/>
                  </a:lnTo>
                  <a:lnTo>
                    <a:pt x="63" y="1345"/>
                  </a:lnTo>
                  <a:lnTo>
                    <a:pt x="66" y="1334"/>
                  </a:lnTo>
                  <a:lnTo>
                    <a:pt x="71" y="1321"/>
                  </a:lnTo>
                  <a:lnTo>
                    <a:pt x="82" y="1306"/>
                  </a:lnTo>
                  <a:lnTo>
                    <a:pt x="93" y="1290"/>
                  </a:lnTo>
                  <a:lnTo>
                    <a:pt x="102" y="1278"/>
                  </a:lnTo>
                  <a:lnTo>
                    <a:pt x="108" y="1268"/>
                  </a:lnTo>
                  <a:lnTo>
                    <a:pt x="116" y="1257"/>
                  </a:lnTo>
                  <a:lnTo>
                    <a:pt x="122" y="1245"/>
                  </a:lnTo>
                  <a:lnTo>
                    <a:pt x="128" y="1236"/>
                  </a:lnTo>
                  <a:lnTo>
                    <a:pt x="136" y="1217"/>
                  </a:lnTo>
                  <a:lnTo>
                    <a:pt x="144" y="1195"/>
                  </a:lnTo>
                  <a:lnTo>
                    <a:pt x="151" y="1172"/>
                  </a:lnTo>
                  <a:lnTo>
                    <a:pt x="156" y="1154"/>
                  </a:lnTo>
                  <a:lnTo>
                    <a:pt x="160" y="1137"/>
                  </a:lnTo>
                  <a:lnTo>
                    <a:pt x="164" y="1119"/>
                  </a:lnTo>
                  <a:lnTo>
                    <a:pt x="168" y="1098"/>
                  </a:lnTo>
                  <a:lnTo>
                    <a:pt x="172" y="1078"/>
                  </a:lnTo>
                  <a:lnTo>
                    <a:pt x="174" y="1062"/>
                  </a:lnTo>
                  <a:lnTo>
                    <a:pt x="175" y="1043"/>
                  </a:lnTo>
                  <a:lnTo>
                    <a:pt x="174" y="1019"/>
                  </a:lnTo>
                  <a:lnTo>
                    <a:pt x="174" y="996"/>
                  </a:lnTo>
                  <a:lnTo>
                    <a:pt x="174" y="977"/>
                  </a:lnTo>
                  <a:lnTo>
                    <a:pt x="175" y="961"/>
                  </a:lnTo>
                  <a:lnTo>
                    <a:pt x="175" y="942"/>
                  </a:lnTo>
                  <a:lnTo>
                    <a:pt x="176" y="923"/>
                  </a:lnTo>
                  <a:lnTo>
                    <a:pt x="180" y="907"/>
                  </a:lnTo>
                  <a:lnTo>
                    <a:pt x="186" y="894"/>
                  </a:lnTo>
                  <a:lnTo>
                    <a:pt x="195" y="877"/>
                  </a:lnTo>
                  <a:lnTo>
                    <a:pt x="206" y="861"/>
                  </a:lnTo>
                  <a:lnTo>
                    <a:pt x="217" y="846"/>
                  </a:lnTo>
                  <a:lnTo>
                    <a:pt x="225" y="834"/>
                  </a:lnTo>
                  <a:lnTo>
                    <a:pt x="233" y="822"/>
                  </a:lnTo>
                  <a:lnTo>
                    <a:pt x="242" y="810"/>
                  </a:lnTo>
                  <a:lnTo>
                    <a:pt x="253" y="797"/>
                  </a:lnTo>
                  <a:lnTo>
                    <a:pt x="261" y="786"/>
                  </a:lnTo>
                  <a:lnTo>
                    <a:pt x="271" y="772"/>
                  </a:lnTo>
                  <a:lnTo>
                    <a:pt x="283" y="755"/>
                  </a:lnTo>
                  <a:lnTo>
                    <a:pt x="295" y="740"/>
                  </a:lnTo>
                  <a:lnTo>
                    <a:pt x="307" y="728"/>
                  </a:lnTo>
                  <a:lnTo>
                    <a:pt x="322" y="720"/>
                  </a:lnTo>
                  <a:lnTo>
                    <a:pt x="342" y="712"/>
                  </a:lnTo>
                  <a:lnTo>
                    <a:pt x="362" y="704"/>
                  </a:lnTo>
                  <a:lnTo>
                    <a:pt x="379" y="697"/>
                  </a:lnTo>
                  <a:lnTo>
                    <a:pt x="391" y="690"/>
                  </a:lnTo>
                  <a:lnTo>
                    <a:pt x="407" y="681"/>
                  </a:lnTo>
                  <a:lnTo>
                    <a:pt x="423" y="671"/>
                  </a:lnTo>
                  <a:lnTo>
                    <a:pt x="438" y="661"/>
                  </a:lnTo>
                  <a:lnTo>
                    <a:pt x="450" y="652"/>
                  </a:lnTo>
                  <a:lnTo>
                    <a:pt x="462" y="643"/>
                  </a:lnTo>
                  <a:lnTo>
                    <a:pt x="476" y="632"/>
                  </a:lnTo>
                  <a:lnTo>
                    <a:pt x="490" y="620"/>
                  </a:lnTo>
                  <a:lnTo>
                    <a:pt x="504" y="608"/>
                  </a:lnTo>
                  <a:lnTo>
                    <a:pt x="513" y="597"/>
                  </a:lnTo>
                  <a:lnTo>
                    <a:pt x="524" y="581"/>
                  </a:lnTo>
                  <a:lnTo>
                    <a:pt x="534" y="561"/>
                  </a:lnTo>
                  <a:lnTo>
                    <a:pt x="544" y="541"/>
                  </a:lnTo>
                  <a:lnTo>
                    <a:pt x="554" y="525"/>
                  </a:lnTo>
                  <a:lnTo>
                    <a:pt x="562" y="514"/>
                  </a:lnTo>
                  <a:lnTo>
                    <a:pt x="571" y="502"/>
                  </a:lnTo>
                  <a:lnTo>
                    <a:pt x="583" y="489"/>
                  </a:lnTo>
                  <a:lnTo>
                    <a:pt x="594" y="481"/>
                  </a:lnTo>
                  <a:lnTo>
                    <a:pt x="605" y="475"/>
                  </a:lnTo>
                  <a:lnTo>
                    <a:pt x="621" y="469"/>
                  </a:lnTo>
                  <a:lnTo>
                    <a:pt x="637" y="465"/>
                  </a:lnTo>
                  <a:lnTo>
                    <a:pt x="651" y="461"/>
                  </a:lnTo>
                  <a:lnTo>
                    <a:pt x="664" y="458"/>
                  </a:lnTo>
                  <a:lnTo>
                    <a:pt x="682" y="454"/>
                  </a:lnTo>
                  <a:lnTo>
                    <a:pt x="699" y="452"/>
                  </a:lnTo>
                  <a:lnTo>
                    <a:pt x="713" y="450"/>
                  </a:lnTo>
                  <a:lnTo>
                    <a:pt x="722" y="450"/>
                  </a:lnTo>
                  <a:lnTo>
                    <a:pt x="733" y="452"/>
                  </a:lnTo>
                  <a:lnTo>
                    <a:pt x="742" y="453"/>
                  </a:lnTo>
                  <a:lnTo>
                    <a:pt x="752" y="453"/>
                  </a:lnTo>
                  <a:lnTo>
                    <a:pt x="761" y="450"/>
                  </a:lnTo>
                  <a:lnTo>
                    <a:pt x="771" y="445"/>
                  </a:lnTo>
                  <a:lnTo>
                    <a:pt x="780" y="441"/>
                  </a:lnTo>
                  <a:lnTo>
                    <a:pt x="788" y="434"/>
                  </a:lnTo>
                  <a:lnTo>
                    <a:pt x="799" y="426"/>
                  </a:lnTo>
                  <a:lnTo>
                    <a:pt x="808" y="419"/>
                  </a:lnTo>
                  <a:lnTo>
                    <a:pt x="821" y="411"/>
                  </a:lnTo>
                  <a:lnTo>
                    <a:pt x="834" y="403"/>
                  </a:lnTo>
                  <a:lnTo>
                    <a:pt x="849" y="395"/>
                  </a:lnTo>
                  <a:lnTo>
                    <a:pt x="861" y="388"/>
                  </a:lnTo>
                  <a:lnTo>
                    <a:pt x="874" y="382"/>
                  </a:lnTo>
                  <a:lnTo>
                    <a:pt x="889" y="372"/>
                  </a:lnTo>
                  <a:lnTo>
                    <a:pt x="907" y="363"/>
                  </a:lnTo>
                  <a:lnTo>
                    <a:pt x="922" y="355"/>
                  </a:lnTo>
                  <a:lnTo>
                    <a:pt x="935" y="347"/>
                  </a:lnTo>
                  <a:lnTo>
                    <a:pt x="950" y="340"/>
                  </a:lnTo>
                  <a:lnTo>
                    <a:pt x="967" y="331"/>
                  </a:lnTo>
                  <a:lnTo>
                    <a:pt x="986" y="322"/>
                  </a:lnTo>
                  <a:lnTo>
                    <a:pt x="1004" y="313"/>
                  </a:lnTo>
                  <a:lnTo>
                    <a:pt x="1019" y="306"/>
                  </a:lnTo>
                  <a:lnTo>
                    <a:pt x="1036" y="297"/>
                  </a:lnTo>
                  <a:lnTo>
                    <a:pt x="1056" y="285"/>
                  </a:lnTo>
                  <a:lnTo>
                    <a:pt x="1079" y="273"/>
                  </a:lnTo>
                  <a:lnTo>
                    <a:pt x="1100" y="260"/>
                  </a:lnTo>
                  <a:lnTo>
                    <a:pt x="1117" y="250"/>
                  </a:lnTo>
                  <a:lnTo>
                    <a:pt x="1133" y="240"/>
                  </a:lnTo>
                  <a:lnTo>
                    <a:pt x="1153" y="229"/>
                  </a:lnTo>
                  <a:lnTo>
                    <a:pt x="1174" y="217"/>
                  </a:lnTo>
                  <a:lnTo>
                    <a:pt x="1194" y="205"/>
                  </a:lnTo>
                  <a:lnTo>
                    <a:pt x="1210" y="196"/>
                  </a:lnTo>
                  <a:lnTo>
                    <a:pt x="1229" y="185"/>
                  </a:lnTo>
                  <a:lnTo>
                    <a:pt x="1253" y="173"/>
                  </a:lnTo>
                  <a:lnTo>
                    <a:pt x="1277" y="159"/>
                  </a:lnTo>
                  <a:lnTo>
                    <a:pt x="1302" y="149"/>
                  </a:lnTo>
                  <a:lnTo>
                    <a:pt x="1322" y="139"/>
                  </a:lnTo>
                  <a:lnTo>
                    <a:pt x="1341" y="131"/>
                  </a:lnTo>
                  <a:lnTo>
                    <a:pt x="1365" y="124"/>
                  </a:lnTo>
                  <a:lnTo>
                    <a:pt x="1388" y="116"/>
                  </a:lnTo>
                  <a:lnTo>
                    <a:pt x="1408" y="110"/>
                  </a:lnTo>
                  <a:lnTo>
                    <a:pt x="1427" y="103"/>
                  </a:lnTo>
                  <a:lnTo>
                    <a:pt x="1450" y="95"/>
                  </a:lnTo>
                  <a:lnTo>
                    <a:pt x="1474" y="87"/>
                  </a:lnTo>
                  <a:lnTo>
                    <a:pt x="1498" y="79"/>
                  </a:lnTo>
                  <a:lnTo>
                    <a:pt x="1519" y="72"/>
                  </a:lnTo>
                  <a:lnTo>
                    <a:pt x="1540" y="68"/>
                  </a:lnTo>
                  <a:lnTo>
                    <a:pt x="1567" y="62"/>
                  </a:lnTo>
                  <a:lnTo>
                    <a:pt x="1594" y="57"/>
                  </a:lnTo>
                  <a:lnTo>
                    <a:pt x="1617" y="53"/>
                  </a:lnTo>
                  <a:lnTo>
                    <a:pt x="1633" y="50"/>
                  </a:lnTo>
                  <a:lnTo>
                    <a:pt x="1655" y="45"/>
                  </a:lnTo>
                  <a:lnTo>
                    <a:pt x="1675" y="41"/>
                  </a:lnTo>
                  <a:lnTo>
                    <a:pt x="1691" y="37"/>
                  </a:lnTo>
                  <a:lnTo>
                    <a:pt x="1705" y="33"/>
                  </a:lnTo>
                  <a:lnTo>
                    <a:pt x="1721" y="27"/>
                  </a:lnTo>
                  <a:lnTo>
                    <a:pt x="1737" y="22"/>
                  </a:lnTo>
                  <a:lnTo>
                    <a:pt x="1750" y="19"/>
                  </a:lnTo>
                  <a:lnTo>
                    <a:pt x="1761" y="19"/>
                  </a:lnTo>
                  <a:lnTo>
                    <a:pt x="1776" y="19"/>
                  </a:lnTo>
                  <a:lnTo>
                    <a:pt x="1789" y="19"/>
                  </a:lnTo>
                  <a:lnTo>
                    <a:pt x="1802" y="21"/>
                  </a:lnTo>
                  <a:lnTo>
                    <a:pt x="1818" y="19"/>
                  </a:lnTo>
                  <a:lnTo>
                    <a:pt x="1837" y="19"/>
                  </a:lnTo>
                  <a:lnTo>
                    <a:pt x="1853" y="18"/>
                  </a:lnTo>
                  <a:lnTo>
                    <a:pt x="1865" y="17"/>
                  </a:lnTo>
                  <a:lnTo>
                    <a:pt x="1878" y="14"/>
                  </a:lnTo>
                  <a:lnTo>
                    <a:pt x="1891" y="13"/>
                  </a:lnTo>
                  <a:lnTo>
                    <a:pt x="1904" y="15"/>
                  </a:lnTo>
                  <a:lnTo>
                    <a:pt x="1919" y="18"/>
                  </a:lnTo>
                  <a:lnTo>
                    <a:pt x="1931" y="21"/>
                  </a:lnTo>
                  <a:lnTo>
                    <a:pt x="1942" y="25"/>
                  </a:lnTo>
                  <a:lnTo>
                    <a:pt x="1954" y="27"/>
                  </a:lnTo>
                  <a:lnTo>
                    <a:pt x="1963" y="29"/>
                  </a:lnTo>
                  <a:lnTo>
                    <a:pt x="1973" y="27"/>
                  </a:lnTo>
                  <a:lnTo>
                    <a:pt x="1984" y="25"/>
                  </a:lnTo>
                  <a:lnTo>
                    <a:pt x="1996" y="19"/>
                  </a:lnTo>
                  <a:lnTo>
                    <a:pt x="2004" y="15"/>
                  </a:lnTo>
                  <a:lnTo>
                    <a:pt x="2010" y="11"/>
                  </a:lnTo>
                  <a:lnTo>
                    <a:pt x="2019" y="5"/>
                  </a:lnTo>
                  <a:lnTo>
                    <a:pt x="2025" y="0"/>
                  </a:lnTo>
                  <a:lnTo>
                    <a:pt x="2035" y="2"/>
                  </a:lnTo>
                  <a:lnTo>
                    <a:pt x="2044" y="6"/>
                  </a:lnTo>
                  <a:lnTo>
                    <a:pt x="2050" y="13"/>
                  </a:lnTo>
                  <a:lnTo>
                    <a:pt x="2048" y="19"/>
                  </a:lnTo>
                  <a:lnTo>
                    <a:pt x="2043" y="27"/>
                  </a:lnTo>
                  <a:lnTo>
                    <a:pt x="2036" y="35"/>
                  </a:lnTo>
                  <a:lnTo>
                    <a:pt x="2031" y="42"/>
                  </a:lnTo>
                  <a:lnTo>
                    <a:pt x="2028" y="46"/>
                  </a:lnTo>
                  <a:lnTo>
                    <a:pt x="2024" y="50"/>
                  </a:lnTo>
                  <a:lnTo>
                    <a:pt x="2020" y="54"/>
                  </a:lnTo>
                  <a:lnTo>
                    <a:pt x="2017" y="58"/>
                  </a:lnTo>
                  <a:lnTo>
                    <a:pt x="2015" y="62"/>
                  </a:lnTo>
                  <a:lnTo>
                    <a:pt x="2012" y="76"/>
                  </a:lnTo>
                  <a:lnTo>
                    <a:pt x="2009" y="91"/>
                  </a:lnTo>
                  <a:lnTo>
                    <a:pt x="2009" y="104"/>
                  </a:lnTo>
                  <a:lnTo>
                    <a:pt x="2009" y="116"/>
                  </a:lnTo>
                  <a:lnTo>
                    <a:pt x="2010" y="131"/>
                  </a:lnTo>
                  <a:lnTo>
                    <a:pt x="2013" y="146"/>
                  </a:lnTo>
                  <a:lnTo>
                    <a:pt x="2015" y="158"/>
                  </a:lnTo>
                  <a:lnTo>
                    <a:pt x="2017" y="172"/>
                  </a:lnTo>
                  <a:lnTo>
                    <a:pt x="2020" y="188"/>
                  </a:lnTo>
                  <a:lnTo>
                    <a:pt x="2023" y="205"/>
                  </a:lnTo>
                  <a:lnTo>
                    <a:pt x="2025" y="219"/>
                  </a:lnTo>
                  <a:lnTo>
                    <a:pt x="2024" y="229"/>
                  </a:lnTo>
                  <a:lnTo>
                    <a:pt x="2023" y="243"/>
                  </a:lnTo>
                  <a:lnTo>
                    <a:pt x="2021" y="256"/>
                  </a:lnTo>
                  <a:lnTo>
                    <a:pt x="2021" y="270"/>
                  </a:lnTo>
                  <a:lnTo>
                    <a:pt x="2023" y="281"/>
                  </a:lnTo>
                  <a:lnTo>
                    <a:pt x="2029" y="291"/>
                  </a:lnTo>
                  <a:lnTo>
                    <a:pt x="2039" y="302"/>
                  </a:lnTo>
                  <a:lnTo>
                    <a:pt x="2050" y="312"/>
                  </a:lnTo>
                  <a:lnTo>
                    <a:pt x="2059" y="320"/>
                  </a:lnTo>
                  <a:lnTo>
                    <a:pt x="2071" y="325"/>
                  </a:lnTo>
                  <a:lnTo>
                    <a:pt x="2086" y="329"/>
                  </a:lnTo>
                  <a:lnTo>
                    <a:pt x="2099" y="333"/>
                  </a:lnTo>
                  <a:lnTo>
                    <a:pt x="2105" y="335"/>
                  </a:lnTo>
                  <a:lnTo>
                    <a:pt x="2110" y="336"/>
                  </a:lnTo>
                  <a:lnTo>
                    <a:pt x="2117" y="336"/>
                  </a:lnTo>
                  <a:lnTo>
                    <a:pt x="2121" y="335"/>
                  </a:lnTo>
                  <a:lnTo>
                    <a:pt x="2121" y="331"/>
                  </a:lnTo>
                  <a:lnTo>
                    <a:pt x="2120" y="324"/>
                  </a:lnTo>
                  <a:lnTo>
                    <a:pt x="2117" y="318"/>
                  </a:lnTo>
                  <a:lnTo>
                    <a:pt x="2114" y="313"/>
                  </a:lnTo>
                  <a:lnTo>
                    <a:pt x="2108" y="302"/>
                  </a:lnTo>
                  <a:lnTo>
                    <a:pt x="2099" y="289"/>
                  </a:lnTo>
                  <a:lnTo>
                    <a:pt x="2091" y="278"/>
                  </a:lnTo>
                  <a:lnTo>
                    <a:pt x="2086" y="270"/>
                  </a:lnTo>
                  <a:lnTo>
                    <a:pt x="2078" y="262"/>
                  </a:lnTo>
                  <a:lnTo>
                    <a:pt x="2074" y="254"/>
                  </a:lnTo>
                  <a:lnTo>
                    <a:pt x="2072" y="247"/>
                  </a:lnTo>
                  <a:lnTo>
                    <a:pt x="2071" y="239"/>
                  </a:lnTo>
                  <a:lnTo>
                    <a:pt x="2071" y="229"/>
                  </a:lnTo>
                  <a:lnTo>
                    <a:pt x="2074" y="224"/>
                  </a:lnTo>
                  <a:lnTo>
                    <a:pt x="2077" y="223"/>
                  </a:lnTo>
                  <a:lnTo>
                    <a:pt x="2079" y="223"/>
                  </a:lnTo>
                  <a:lnTo>
                    <a:pt x="2083" y="223"/>
                  </a:lnTo>
                  <a:lnTo>
                    <a:pt x="2086" y="223"/>
                  </a:lnTo>
                  <a:lnTo>
                    <a:pt x="2090" y="223"/>
                  </a:lnTo>
                  <a:lnTo>
                    <a:pt x="2093" y="221"/>
                  </a:lnTo>
                  <a:lnTo>
                    <a:pt x="2095" y="221"/>
                  </a:lnTo>
                  <a:lnTo>
                    <a:pt x="2099" y="221"/>
                  </a:lnTo>
                  <a:lnTo>
                    <a:pt x="2102" y="221"/>
                  </a:lnTo>
                  <a:lnTo>
                    <a:pt x="2105" y="223"/>
                  </a:lnTo>
                  <a:lnTo>
                    <a:pt x="2106" y="224"/>
                  </a:lnTo>
                  <a:lnTo>
                    <a:pt x="2106" y="227"/>
                  </a:lnTo>
                  <a:lnTo>
                    <a:pt x="2106" y="231"/>
                  </a:lnTo>
                  <a:lnTo>
                    <a:pt x="2106" y="235"/>
                  </a:lnTo>
                  <a:lnTo>
                    <a:pt x="2106" y="238"/>
                  </a:lnTo>
                  <a:lnTo>
                    <a:pt x="2106" y="240"/>
                  </a:lnTo>
                  <a:lnTo>
                    <a:pt x="2108" y="251"/>
                  </a:lnTo>
                  <a:lnTo>
                    <a:pt x="2110" y="262"/>
                  </a:lnTo>
                  <a:lnTo>
                    <a:pt x="2114" y="271"/>
                  </a:lnTo>
                  <a:lnTo>
                    <a:pt x="2117" y="274"/>
                  </a:lnTo>
                  <a:lnTo>
                    <a:pt x="2120" y="277"/>
                  </a:lnTo>
                  <a:lnTo>
                    <a:pt x="2122" y="279"/>
                  </a:lnTo>
                  <a:lnTo>
                    <a:pt x="2125" y="282"/>
                  </a:lnTo>
                  <a:lnTo>
                    <a:pt x="2128" y="282"/>
                  </a:lnTo>
                  <a:lnTo>
                    <a:pt x="2130" y="282"/>
                  </a:lnTo>
                  <a:lnTo>
                    <a:pt x="2134" y="281"/>
                  </a:lnTo>
                  <a:lnTo>
                    <a:pt x="2137" y="279"/>
                  </a:lnTo>
                  <a:lnTo>
                    <a:pt x="2139" y="278"/>
                  </a:lnTo>
                  <a:lnTo>
                    <a:pt x="2140" y="273"/>
                  </a:lnTo>
                  <a:lnTo>
                    <a:pt x="2137" y="265"/>
                  </a:lnTo>
                  <a:lnTo>
                    <a:pt x="2136" y="256"/>
                  </a:lnTo>
                  <a:lnTo>
                    <a:pt x="2136" y="250"/>
                  </a:lnTo>
                  <a:lnTo>
                    <a:pt x="2137" y="242"/>
                  </a:lnTo>
                  <a:lnTo>
                    <a:pt x="2143" y="232"/>
                  </a:lnTo>
                  <a:lnTo>
                    <a:pt x="2148" y="225"/>
                  </a:lnTo>
                  <a:lnTo>
                    <a:pt x="2151" y="224"/>
                  </a:lnTo>
                  <a:lnTo>
                    <a:pt x="2153" y="224"/>
                  </a:lnTo>
                  <a:lnTo>
                    <a:pt x="2156" y="224"/>
                  </a:lnTo>
                  <a:lnTo>
                    <a:pt x="2160" y="224"/>
                  </a:lnTo>
                  <a:lnTo>
                    <a:pt x="2163" y="225"/>
                  </a:lnTo>
                  <a:lnTo>
                    <a:pt x="2167" y="232"/>
                  </a:lnTo>
                  <a:lnTo>
                    <a:pt x="2170" y="243"/>
                  </a:lnTo>
                  <a:lnTo>
                    <a:pt x="2171" y="254"/>
                  </a:lnTo>
                  <a:lnTo>
                    <a:pt x="2174" y="263"/>
                  </a:lnTo>
                  <a:lnTo>
                    <a:pt x="2178" y="271"/>
                  </a:lnTo>
                  <a:lnTo>
                    <a:pt x="2184" y="282"/>
                  </a:lnTo>
                  <a:lnTo>
                    <a:pt x="2188" y="291"/>
                  </a:lnTo>
                  <a:lnTo>
                    <a:pt x="2188" y="298"/>
                  </a:lnTo>
                  <a:lnTo>
                    <a:pt x="2188" y="308"/>
                  </a:lnTo>
                  <a:lnTo>
                    <a:pt x="2190" y="317"/>
                  </a:lnTo>
                  <a:lnTo>
                    <a:pt x="2191" y="324"/>
                  </a:lnTo>
                  <a:lnTo>
                    <a:pt x="2192" y="326"/>
                  </a:lnTo>
                  <a:lnTo>
                    <a:pt x="2195" y="331"/>
                  </a:lnTo>
                  <a:lnTo>
                    <a:pt x="2198" y="333"/>
                  </a:lnTo>
                  <a:lnTo>
                    <a:pt x="2201" y="337"/>
                  </a:lnTo>
                  <a:lnTo>
                    <a:pt x="2203" y="340"/>
                  </a:lnTo>
                  <a:lnTo>
                    <a:pt x="2207" y="341"/>
                  </a:lnTo>
                  <a:lnTo>
                    <a:pt x="2210" y="341"/>
                  </a:lnTo>
                  <a:lnTo>
                    <a:pt x="2211" y="340"/>
                  </a:lnTo>
                  <a:lnTo>
                    <a:pt x="2214" y="337"/>
                  </a:lnTo>
                  <a:lnTo>
                    <a:pt x="2214" y="335"/>
                  </a:lnTo>
                  <a:lnTo>
                    <a:pt x="2215" y="331"/>
                  </a:lnTo>
                  <a:lnTo>
                    <a:pt x="2217" y="328"/>
                  </a:lnTo>
                  <a:lnTo>
                    <a:pt x="2215" y="320"/>
                  </a:lnTo>
                  <a:lnTo>
                    <a:pt x="2213" y="309"/>
                  </a:lnTo>
                  <a:lnTo>
                    <a:pt x="2211" y="301"/>
                  </a:lnTo>
                  <a:lnTo>
                    <a:pt x="2213" y="297"/>
                  </a:lnTo>
                  <a:lnTo>
                    <a:pt x="2214" y="293"/>
                  </a:lnTo>
                  <a:lnTo>
                    <a:pt x="2215" y="289"/>
                  </a:lnTo>
                  <a:lnTo>
                    <a:pt x="2218" y="285"/>
                  </a:lnTo>
                  <a:lnTo>
                    <a:pt x="2219" y="282"/>
                  </a:lnTo>
                  <a:lnTo>
                    <a:pt x="2222" y="281"/>
                  </a:lnTo>
                  <a:lnTo>
                    <a:pt x="2226" y="279"/>
                  </a:lnTo>
                  <a:lnTo>
                    <a:pt x="2230" y="278"/>
                  </a:lnTo>
                  <a:lnTo>
                    <a:pt x="2236" y="278"/>
                  </a:lnTo>
                  <a:lnTo>
                    <a:pt x="2238" y="277"/>
                  </a:lnTo>
                  <a:lnTo>
                    <a:pt x="2252" y="277"/>
                  </a:lnTo>
                  <a:lnTo>
                    <a:pt x="2268" y="277"/>
                  </a:lnTo>
                  <a:lnTo>
                    <a:pt x="2281" y="278"/>
                  </a:lnTo>
                  <a:lnTo>
                    <a:pt x="2289" y="279"/>
                  </a:lnTo>
                  <a:lnTo>
                    <a:pt x="2300" y="282"/>
                  </a:lnTo>
                  <a:lnTo>
                    <a:pt x="2308" y="285"/>
                  </a:lnTo>
                  <a:lnTo>
                    <a:pt x="2316" y="290"/>
                  </a:lnTo>
                  <a:lnTo>
                    <a:pt x="2327" y="298"/>
                  </a:lnTo>
                  <a:lnTo>
                    <a:pt x="2338" y="308"/>
                  </a:lnTo>
                  <a:lnTo>
                    <a:pt x="2337" y="313"/>
                  </a:lnTo>
                  <a:lnTo>
                    <a:pt x="2337" y="318"/>
                  </a:lnTo>
                  <a:lnTo>
                    <a:pt x="2337" y="322"/>
                  </a:lnTo>
                  <a:lnTo>
                    <a:pt x="2334" y="332"/>
                  </a:lnTo>
                  <a:lnTo>
                    <a:pt x="2331" y="344"/>
                  </a:lnTo>
                  <a:lnTo>
                    <a:pt x="2329" y="355"/>
                  </a:lnTo>
                  <a:lnTo>
                    <a:pt x="2327" y="364"/>
                  </a:lnTo>
                  <a:lnTo>
                    <a:pt x="2329" y="376"/>
                  </a:lnTo>
                  <a:lnTo>
                    <a:pt x="2331" y="391"/>
                  </a:lnTo>
                  <a:lnTo>
                    <a:pt x="2335" y="406"/>
                  </a:lnTo>
                  <a:lnTo>
                    <a:pt x="2338" y="419"/>
                  </a:lnTo>
                  <a:lnTo>
                    <a:pt x="2339" y="432"/>
                  </a:lnTo>
                  <a:lnTo>
                    <a:pt x="2337" y="445"/>
                  </a:lnTo>
                  <a:lnTo>
                    <a:pt x="2333" y="461"/>
                  </a:lnTo>
                  <a:lnTo>
                    <a:pt x="2329" y="473"/>
                  </a:lnTo>
                  <a:lnTo>
                    <a:pt x="2322" y="481"/>
                  </a:lnTo>
                  <a:lnTo>
                    <a:pt x="2314" y="491"/>
                  </a:lnTo>
                  <a:lnTo>
                    <a:pt x="2307" y="498"/>
                  </a:lnTo>
                  <a:lnTo>
                    <a:pt x="2298" y="503"/>
                  </a:lnTo>
                  <a:lnTo>
                    <a:pt x="2285" y="510"/>
                  </a:lnTo>
                  <a:lnTo>
                    <a:pt x="2277" y="516"/>
                  </a:lnTo>
                  <a:lnTo>
                    <a:pt x="2269" y="526"/>
                  </a:lnTo>
                  <a:lnTo>
                    <a:pt x="2263" y="539"/>
                  </a:lnTo>
                  <a:lnTo>
                    <a:pt x="2257" y="553"/>
                  </a:lnTo>
                  <a:lnTo>
                    <a:pt x="2253" y="564"/>
                  </a:lnTo>
                  <a:lnTo>
                    <a:pt x="2248" y="577"/>
                  </a:lnTo>
                  <a:lnTo>
                    <a:pt x="2244" y="593"/>
                  </a:lnTo>
                  <a:lnTo>
                    <a:pt x="2240" y="609"/>
                  </a:lnTo>
                  <a:lnTo>
                    <a:pt x="2236" y="623"/>
                  </a:lnTo>
                  <a:lnTo>
                    <a:pt x="2229" y="635"/>
                  </a:lnTo>
                  <a:lnTo>
                    <a:pt x="2222" y="651"/>
                  </a:lnTo>
                  <a:lnTo>
                    <a:pt x="2214" y="666"/>
                  </a:lnTo>
                  <a:lnTo>
                    <a:pt x="2207" y="677"/>
                  </a:lnTo>
                  <a:lnTo>
                    <a:pt x="2196" y="685"/>
                  </a:lnTo>
                  <a:lnTo>
                    <a:pt x="2182" y="692"/>
                  </a:lnTo>
                  <a:lnTo>
                    <a:pt x="2172" y="700"/>
                  </a:lnTo>
                  <a:lnTo>
                    <a:pt x="2167" y="706"/>
                  </a:lnTo>
                  <a:lnTo>
                    <a:pt x="2160" y="716"/>
                  </a:lnTo>
                  <a:lnTo>
                    <a:pt x="2156" y="725"/>
                  </a:lnTo>
                  <a:lnTo>
                    <a:pt x="2156" y="733"/>
                  </a:lnTo>
                  <a:lnTo>
                    <a:pt x="2159" y="741"/>
                  </a:lnTo>
                  <a:lnTo>
                    <a:pt x="2167" y="749"/>
                  </a:lnTo>
                  <a:lnTo>
                    <a:pt x="2176" y="759"/>
                  </a:lnTo>
                  <a:lnTo>
                    <a:pt x="2184" y="767"/>
                  </a:lnTo>
                  <a:lnTo>
                    <a:pt x="2190" y="775"/>
                  </a:lnTo>
                  <a:lnTo>
                    <a:pt x="2190" y="786"/>
                  </a:lnTo>
                  <a:lnTo>
                    <a:pt x="2188" y="801"/>
                  </a:lnTo>
                  <a:lnTo>
                    <a:pt x="2186" y="814"/>
                  </a:lnTo>
                  <a:lnTo>
                    <a:pt x="2184" y="826"/>
                  </a:lnTo>
                  <a:lnTo>
                    <a:pt x="2179" y="840"/>
                  </a:lnTo>
                  <a:lnTo>
                    <a:pt x="2174" y="855"/>
                  </a:lnTo>
                  <a:lnTo>
                    <a:pt x="2168" y="867"/>
                  </a:lnTo>
                  <a:lnTo>
                    <a:pt x="2163" y="876"/>
                  </a:lnTo>
                  <a:lnTo>
                    <a:pt x="2156" y="887"/>
                  </a:lnTo>
                  <a:lnTo>
                    <a:pt x="2149" y="898"/>
                  </a:lnTo>
                  <a:lnTo>
                    <a:pt x="2144" y="907"/>
                  </a:lnTo>
                  <a:lnTo>
                    <a:pt x="2136" y="921"/>
                  </a:lnTo>
                  <a:lnTo>
                    <a:pt x="2126" y="935"/>
                  </a:lnTo>
                  <a:lnTo>
                    <a:pt x="2120" y="949"/>
                  </a:lnTo>
                  <a:lnTo>
                    <a:pt x="2109" y="961"/>
                  </a:lnTo>
                  <a:lnTo>
                    <a:pt x="2097" y="974"/>
                  </a:lnTo>
                  <a:lnTo>
                    <a:pt x="2085" y="989"/>
                  </a:lnTo>
                  <a:lnTo>
                    <a:pt x="2075" y="1001"/>
                  </a:lnTo>
                  <a:lnTo>
                    <a:pt x="2067" y="1015"/>
                  </a:lnTo>
                  <a:lnTo>
                    <a:pt x="2058" y="1032"/>
                  </a:lnTo>
                  <a:lnTo>
                    <a:pt x="2050" y="1051"/>
                  </a:lnTo>
                  <a:lnTo>
                    <a:pt x="2046" y="1066"/>
                  </a:lnTo>
                  <a:lnTo>
                    <a:pt x="2043" y="1082"/>
                  </a:lnTo>
                  <a:lnTo>
                    <a:pt x="2040" y="1101"/>
                  </a:lnTo>
                  <a:lnTo>
                    <a:pt x="2040" y="1121"/>
                  </a:lnTo>
                  <a:lnTo>
                    <a:pt x="2043" y="1137"/>
                  </a:lnTo>
                  <a:lnTo>
                    <a:pt x="2046" y="1150"/>
                  </a:lnTo>
                  <a:lnTo>
                    <a:pt x="2052" y="1166"/>
                  </a:lnTo>
                  <a:lnTo>
                    <a:pt x="2059" y="1179"/>
                  </a:lnTo>
                  <a:lnTo>
                    <a:pt x="2067" y="1191"/>
                  </a:lnTo>
                  <a:lnTo>
                    <a:pt x="2074" y="1202"/>
                  </a:lnTo>
                  <a:lnTo>
                    <a:pt x="2083" y="1216"/>
                  </a:lnTo>
                  <a:lnTo>
                    <a:pt x="2094" y="1226"/>
                  </a:lnTo>
                  <a:lnTo>
                    <a:pt x="2105" y="1234"/>
                  </a:lnTo>
                  <a:lnTo>
                    <a:pt x="2116" y="1237"/>
                  </a:lnTo>
                  <a:lnTo>
                    <a:pt x="2129" y="1237"/>
                  </a:lnTo>
                  <a:lnTo>
                    <a:pt x="2144" y="1237"/>
                  </a:lnTo>
                  <a:lnTo>
                    <a:pt x="2157" y="1236"/>
                  </a:lnTo>
                  <a:lnTo>
                    <a:pt x="2170" y="1234"/>
                  </a:lnTo>
                  <a:lnTo>
                    <a:pt x="2179" y="1233"/>
                  </a:lnTo>
                  <a:lnTo>
                    <a:pt x="2192" y="1229"/>
                  </a:lnTo>
                  <a:lnTo>
                    <a:pt x="2203" y="1228"/>
                  </a:lnTo>
                  <a:lnTo>
                    <a:pt x="2215" y="1226"/>
                  </a:lnTo>
                  <a:lnTo>
                    <a:pt x="2230" y="1226"/>
                  </a:lnTo>
                  <a:lnTo>
                    <a:pt x="2245" y="1228"/>
                  </a:lnTo>
                  <a:lnTo>
                    <a:pt x="2258" y="1229"/>
                  </a:lnTo>
                  <a:lnTo>
                    <a:pt x="2271" y="1233"/>
                  </a:lnTo>
                  <a:lnTo>
                    <a:pt x="2284" y="1238"/>
                  </a:lnTo>
                  <a:lnTo>
                    <a:pt x="2296" y="1245"/>
                  </a:lnTo>
                  <a:lnTo>
                    <a:pt x="2304" y="1253"/>
                  </a:lnTo>
                  <a:lnTo>
                    <a:pt x="2315" y="1265"/>
                  </a:lnTo>
                  <a:lnTo>
                    <a:pt x="2324" y="1276"/>
                  </a:lnTo>
                  <a:lnTo>
                    <a:pt x="2334" y="1286"/>
                  </a:lnTo>
                  <a:lnTo>
                    <a:pt x="2343" y="1292"/>
                  </a:lnTo>
                  <a:lnTo>
                    <a:pt x="2357" y="1300"/>
                  </a:lnTo>
                  <a:lnTo>
                    <a:pt x="2370" y="1309"/>
                  </a:lnTo>
                  <a:lnTo>
                    <a:pt x="2382" y="1315"/>
                  </a:lnTo>
                  <a:lnTo>
                    <a:pt x="2385" y="1317"/>
                  </a:lnTo>
                  <a:lnTo>
                    <a:pt x="2389" y="1319"/>
                  </a:lnTo>
                  <a:lnTo>
                    <a:pt x="2395" y="1322"/>
                  </a:lnTo>
                  <a:lnTo>
                    <a:pt x="2399" y="1323"/>
                  </a:lnTo>
                  <a:lnTo>
                    <a:pt x="2401" y="1326"/>
                  </a:lnTo>
                  <a:lnTo>
                    <a:pt x="2401" y="1329"/>
                  </a:lnTo>
                  <a:lnTo>
                    <a:pt x="2403" y="1335"/>
                  </a:lnTo>
                  <a:lnTo>
                    <a:pt x="2401" y="1345"/>
                  </a:lnTo>
                  <a:lnTo>
                    <a:pt x="2401" y="1353"/>
                  </a:lnTo>
                  <a:lnTo>
                    <a:pt x="2403" y="1360"/>
                  </a:lnTo>
                  <a:lnTo>
                    <a:pt x="2408" y="1369"/>
                  </a:lnTo>
                  <a:lnTo>
                    <a:pt x="2417" y="1377"/>
                  </a:lnTo>
                  <a:lnTo>
                    <a:pt x="2426" y="1385"/>
                  </a:lnTo>
                  <a:lnTo>
                    <a:pt x="2435" y="1391"/>
                  </a:lnTo>
                  <a:lnTo>
                    <a:pt x="2446" y="1397"/>
                  </a:lnTo>
                  <a:lnTo>
                    <a:pt x="2459" y="1404"/>
                  </a:lnTo>
                  <a:lnTo>
                    <a:pt x="2473" y="1411"/>
                  </a:lnTo>
                  <a:lnTo>
                    <a:pt x="2485" y="1416"/>
                  </a:lnTo>
                  <a:lnTo>
                    <a:pt x="2497" y="1422"/>
                  </a:lnTo>
                  <a:lnTo>
                    <a:pt x="2512" y="1427"/>
                  </a:lnTo>
                  <a:lnTo>
                    <a:pt x="2524" y="1432"/>
                  </a:lnTo>
                  <a:lnTo>
                    <a:pt x="2531" y="1441"/>
                  </a:lnTo>
                  <a:lnTo>
                    <a:pt x="2537" y="1449"/>
                  </a:lnTo>
                  <a:lnTo>
                    <a:pt x="2541" y="1457"/>
                  </a:lnTo>
                  <a:lnTo>
                    <a:pt x="2540" y="1465"/>
                  </a:lnTo>
                  <a:lnTo>
                    <a:pt x="2539" y="1474"/>
                  </a:lnTo>
                  <a:lnTo>
                    <a:pt x="2535" y="1484"/>
                  </a:lnTo>
                  <a:lnTo>
                    <a:pt x="2533" y="1490"/>
                  </a:lnTo>
                  <a:lnTo>
                    <a:pt x="2532" y="1508"/>
                  </a:lnTo>
                  <a:lnTo>
                    <a:pt x="2529" y="1529"/>
                  </a:lnTo>
                  <a:lnTo>
                    <a:pt x="2529" y="1550"/>
                  </a:lnTo>
                  <a:lnTo>
                    <a:pt x="2531" y="1567"/>
                  </a:lnTo>
                  <a:lnTo>
                    <a:pt x="2533" y="1581"/>
                  </a:lnTo>
                  <a:lnTo>
                    <a:pt x="2537" y="1595"/>
                  </a:lnTo>
                  <a:lnTo>
                    <a:pt x="2544" y="1606"/>
                  </a:lnTo>
                  <a:lnTo>
                    <a:pt x="2555" y="1621"/>
                  </a:lnTo>
                  <a:lnTo>
                    <a:pt x="2570" y="1639"/>
                  </a:lnTo>
                  <a:lnTo>
                    <a:pt x="2587" y="1655"/>
                  </a:lnTo>
                  <a:lnTo>
                    <a:pt x="2605" y="1670"/>
                  </a:lnTo>
                  <a:lnTo>
                    <a:pt x="2618" y="1682"/>
                  </a:lnTo>
                  <a:lnTo>
                    <a:pt x="2630" y="1692"/>
                  </a:lnTo>
                  <a:lnTo>
                    <a:pt x="2644" y="1706"/>
                  </a:lnTo>
                  <a:lnTo>
                    <a:pt x="2659" y="1718"/>
                  </a:lnTo>
                  <a:lnTo>
                    <a:pt x="2671" y="1727"/>
                  </a:lnTo>
                  <a:lnTo>
                    <a:pt x="2683" y="1737"/>
                  </a:lnTo>
                  <a:lnTo>
                    <a:pt x="2699" y="1748"/>
                  </a:lnTo>
                  <a:lnTo>
                    <a:pt x="2714" y="1760"/>
                  </a:lnTo>
                  <a:lnTo>
                    <a:pt x="2726" y="1771"/>
                  </a:lnTo>
                  <a:lnTo>
                    <a:pt x="2730" y="1780"/>
                  </a:lnTo>
                  <a:lnTo>
                    <a:pt x="2734" y="1792"/>
                  </a:lnTo>
                  <a:lnTo>
                    <a:pt x="2737" y="1806"/>
                  </a:lnTo>
                  <a:lnTo>
                    <a:pt x="2738" y="1816"/>
                  </a:lnTo>
                  <a:lnTo>
                    <a:pt x="2741" y="1831"/>
                  </a:lnTo>
                  <a:lnTo>
                    <a:pt x="2742" y="1850"/>
                  </a:lnTo>
                  <a:lnTo>
                    <a:pt x="2744" y="1869"/>
                  </a:lnTo>
                  <a:lnTo>
                    <a:pt x="2742" y="1884"/>
                  </a:lnTo>
                  <a:lnTo>
                    <a:pt x="2738" y="1897"/>
                  </a:lnTo>
                  <a:lnTo>
                    <a:pt x="2730" y="1913"/>
                  </a:lnTo>
                  <a:lnTo>
                    <a:pt x="2722" y="1928"/>
                  </a:lnTo>
                  <a:lnTo>
                    <a:pt x="2714" y="1939"/>
                  </a:lnTo>
                  <a:lnTo>
                    <a:pt x="2703" y="1955"/>
                  </a:lnTo>
                  <a:lnTo>
                    <a:pt x="2690" y="1973"/>
                  </a:lnTo>
                  <a:lnTo>
                    <a:pt x="2674" y="1992"/>
                  </a:lnTo>
                  <a:lnTo>
                    <a:pt x="2659" y="2008"/>
                  </a:lnTo>
                  <a:lnTo>
                    <a:pt x="2645" y="2020"/>
                  </a:lnTo>
                  <a:lnTo>
                    <a:pt x="2632" y="2031"/>
                  </a:lnTo>
                  <a:lnTo>
                    <a:pt x="2614" y="2041"/>
                  </a:lnTo>
                  <a:lnTo>
                    <a:pt x="2594" y="2052"/>
                  </a:lnTo>
                  <a:lnTo>
                    <a:pt x="2576" y="2062"/>
                  </a:lnTo>
                  <a:lnTo>
                    <a:pt x="2560" y="2068"/>
                  </a:lnTo>
                  <a:lnTo>
                    <a:pt x="2550" y="2074"/>
                  </a:lnTo>
                  <a:lnTo>
                    <a:pt x="2536" y="2079"/>
                  </a:lnTo>
                  <a:lnTo>
                    <a:pt x="2523" y="2084"/>
                  </a:lnTo>
                  <a:lnTo>
                    <a:pt x="2510" y="2087"/>
                  </a:lnTo>
                  <a:lnTo>
                    <a:pt x="2498" y="2089"/>
                  </a:lnTo>
                  <a:lnTo>
                    <a:pt x="2484" y="2087"/>
                  </a:lnTo>
                  <a:lnTo>
                    <a:pt x="2471" y="2086"/>
                  </a:lnTo>
                  <a:lnTo>
                    <a:pt x="2461" y="2080"/>
                  </a:lnTo>
                  <a:lnTo>
                    <a:pt x="2450" y="2074"/>
                  </a:lnTo>
                  <a:lnTo>
                    <a:pt x="2438" y="2066"/>
                  </a:lnTo>
                  <a:lnTo>
                    <a:pt x="2430" y="2058"/>
                  </a:lnTo>
                  <a:lnTo>
                    <a:pt x="2417" y="2049"/>
                  </a:lnTo>
                  <a:lnTo>
                    <a:pt x="2405" y="2040"/>
                  </a:lnTo>
                  <a:lnTo>
                    <a:pt x="2392" y="2029"/>
                  </a:lnTo>
                  <a:lnTo>
                    <a:pt x="2381" y="2023"/>
                  </a:lnTo>
                  <a:lnTo>
                    <a:pt x="2368" y="2020"/>
                  </a:lnTo>
                  <a:lnTo>
                    <a:pt x="2353" y="2018"/>
                  </a:lnTo>
                  <a:lnTo>
                    <a:pt x="2338" y="2017"/>
                  </a:lnTo>
                  <a:lnTo>
                    <a:pt x="2326" y="2018"/>
                  </a:lnTo>
                  <a:lnTo>
                    <a:pt x="2310" y="2023"/>
                  </a:lnTo>
                  <a:lnTo>
                    <a:pt x="2292" y="2029"/>
                  </a:lnTo>
                  <a:lnTo>
                    <a:pt x="2276" y="2036"/>
                  </a:lnTo>
                  <a:lnTo>
                    <a:pt x="2263" y="2044"/>
                  </a:lnTo>
                  <a:lnTo>
                    <a:pt x="2248" y="2056"/>
                  </a:lnTo>
                  <a:lnTo>
                    <a:pt x="2232" y="2072"/>
                  </a:lnTo>
                  <a:lnTo>
                    <a:pt x="2215" y="2091"/>
                  </a:lnTo>
                  <a:lnTo>
                    <a:pt x="2201" y="2110"/>
                  </a:lnTo>
                  <a:lnTo>
                    <a:pt x="2188" y="2125"/>
                  </a:lnTo>
                  <a:lnTo>
                    <a:pt x="2179" y="2141"/>
                  </a:lnTo>
                  <a:lnTo>
                    <a:pt x="2170" y="2161"/>
                  </a:lnTo>
                  <a:lnTo>
                    <a:pt x="2159" y="2181"/>
                  </a:lnTo>
                  <a:lnTo>
                    <a:pt x="2149" y="2198"/>
                  </a:lnTo>
                  <a:lnTo>
                    <a:pt x="2136" y="2214"/>
                  </a:lnTo>
                  <a:lnTo>
                    <a:pt x="2118" y="2231"/>
                  </a:lnTo>
                  <a:lnTo>
                    <a:pt x="2099" y="2250"/>
                  </a:lnTo>
                  <a:lnTo>
                    <a:pt x="2081" y="2266"/>
                  </a:lnTo>
                  <a:lnTo>
                    <a:pt x="2064" y="2280"/>
                  </a:lnTo>
                  <a:lnTo>
                    <a:pt x="2048" y="2291"/>
                  </a:lnTo>
                  <a:lnTo>
                    <a:pt x="2029" y="2304"/>
                  </a:lnTo>
                  <a:lnTo>
                    <a:pt x="2008" y="2316"/>
                  </a:lnTo>
                  <a:lnTo>
                    <a:pt x="1988" y="2328"/>
                  </a:lnTo>
                  <a:lnTo>
                    <a:pt x="1971" y="2336"/>
                  </a:lnTo>
                  <a:lnTo>
                    <a:pt x="1970" y="2336"/>
                  </a:lnTo>
                  <a:close/>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grpSp>
      <p:pic>
        <p:nvPicPr>
          <p:cNvPr id="68" name="Graphic 67">
            <a:extLst>
              <a:ext uri="{FF2B5EF4-FFF2-40B4-BE49-F238E27FC236}">
                <a16:creationId xmlns:a16="http://schemas.microsoft.com/office/drawing/2014/main" id="{FF7FA1AB-BFAC-A393-FD09-1E805072B94C}"/>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0354810" y="1103144"/>
            <a:ext cx="254000" cy="254000"/>
          </a:xfrm>
          <a:prstGeom prst="rect">
            <a:avLst/>
          </a:prstGeom>
        </p:spPr>
      </p:pic>
      <p:pic>
        <p:nvPicPr>
          <p:cNvPr id="69" name="Graphic 68">
            <a:extLst>
              <a:ext uri="{FF2B5EF4-FFF2-40B4-BE49-F238E27FC236}">
                <a16:creationId xmlns:a16="http://schemas.microsoft.com/office/drawing/2014/main" id="{2D49BC9D-1015-EA21-5718-4BEFD12E6C99}"/>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9294632" y="1285212"/>
            <a:ext cx="254000" cy="254000"/>
          </a:xfrm>
          <a:prstGeom prst="rect">
            <a:avLst/>
          </a:prstGeom>
        </p:spPr>
      </p:pic>
      <p:pic>
        <p:nvPicPr>
          <p:cNvPr id="70" name="Graphic 69">
            <a:extLst>
              <a:ext uri="{FF2B5EF4-FFF2-40B4-BE49-F238E27FC236}">
                <a16:creationId xmlns:a16="http://schemas.microsoft.com/office/drawing/2014/main" id="{D210A9A9-4ABF-91D6-3B71-F4F627A8EEE4}"/>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0322733" y="1522594"/>
            <a:ext cx="254000" cy="254000"/>
          </a:xfrm>
          <a:prstGeom prst="rect">
            <a:avLst/>
          </a:prstGeom>
        </p:spPr>
      </p:pic>
      <p:pic>
        <p:nvPicPr>
          <p:cNvPr id="71" name="Graphic 70">
            <a:extLst>
              <a:ext uri="{FF2B5EF4-FFF2-40B4-BE49-F238E27FC236}">
                <a16:creationId xmlns:a16="http://schemas.microsoft.com/office/drawing/2014/main" id="{4F250ADA-3A87-5302-4E6F-0CAE8AB7B3F9}"/>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0741186" y="2089502"/>
            <a:ext cx="254000" cy="254000"/>
          </a:xfrm>
          <a:prstGeom prst="rect">
            <a:avLst/>
          </a:prstGeom>
        </p:spPr>
      </p:pic>
      <p:pic>
        <p:nvPicPr>
          <p:cNvPr id="72" name="Graphic 71">
            <a:extLst>
              <a:ext uri="{FF2B5EF4-FFF2-40B4-BE49-F238E27FC236}">
                <a16:creationId xmlns:a16="http://schemas.microsoft.com/office/drawing/2014/main" id="{C2E2943C-0D7C-E13A-5992-BE6E03022327}"/>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9820532" y="2551550"/>
            <a:ext cx="254000" cy="254000"/>
          </a:xfrm>
          <a:prstGeom prst="rect">
            <a:avLst/>
          </a:prstGeom>
        </p:spPr>
      </p:pic>
      <p:pic>
        <p:nvPicPr>
          <p:cNvPr id="73" name="Graphic 72">
            <a:extLst>
              <a:ext uri="{FF2B5EF4-FFF2-40B4-BE49-F238E27FC236}">
                <a16:creationId xmlns:a16="http://schemas.microsoft.com/office/drawing/2014/main" id="{CAB6B2AB-8E05-5180-B2DB-16BD73688776}"/>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9140339" y="2537288"/>
            <a:ext cx="254000" cy="254000"/>
          </a:xfrm>
          <a:prstGeom prst="rect">
            <a:avLst/>
          </a:prstGeom>
        </p:spPr>
      </p:pic>
      <p:pic>
        <p:nvPicPr>
          <p:cNvPr id="74" name="Graphic 73">
            <a:extLst>
              <a:ext uri="{FF2B5EF4-FFF2-40B4-BE49-F238E27FC236}">
                <a16:creationId xmlns:a16="http://schemas.microsoft.com/office/drawing/2014/main" id="{7B7F4962-F69A-8FCE-94AD-F4DAFEF9A616}"/>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807001" y="2812446"/>
            <a:ext cx="254000" cy="254000"/>
          </a:xfrm>
          <a:prstGeom prst="rect">
            <a:avLst/>
          </a:prstGeom>
        </p:spPr>
      </p:pic>
      <p:pic>
        <p:nvPicPr>
          <p:cNvPr id="75" name="Graphic 74">
            <a:extLst>
              <a:ext uri="{FF2B5EF4-FFF2-40B4-BE49-F238E27FC236}">
                <a16:creationId xmlns:a16="http://schemas.microsoft.com/office/drawing/2014/main" id="{030E15BA-B848-4B44-D99D-CA066AFD9E70}"/>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0451029" y="2778794"/>
            <a:ext cx="254000" cy="254000"/>
          </a:xfrm>
          <a:prstGeom prst="rect">
            <a:avLst/>
          </a:prstGeom>
        </p:spPr>
      </p:pic>
      <p:pic>
        <p:nvPicPr>
          <p:cNvPr id="76" name="Graphic 75">
            <a:extLst>
              <a:ext uri="{FF2B5EF4-FFF2-40B4-BE49-F238E27FC236}">
                <a16:creationId xmlns:a16="http://schemas.microsoft.com/office/drawing/2014/main" id="{9BA39B61-7FB9-07D0-A594-1BB9986DC8B0}"/>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9946619" y="2960598"/>
            <a:ext cx="254000" cy="254000"/>
          </a:xfrm>
          <a:prstGeom prst="rect">
            <a:avLst/>
          </a:prstGeom>
        </p:spPr>
      </p:pic>
      <p:pic>
        <p:nvPicPr>
          <p:cNvPr id="77" name="Graphic 76">
            <a:extLst>
              <a:ext uri="{FF2B5EF4-FFF2-40B4-BE49-F238E27FC236}">
                <a16:creationId xmlns:a16="http://schemas.microsoft.com/office/drawing/2014/main" id="{BA08D8C1-A6B8-7BC3-3374-95D80442DFCC}"/>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0692147" y="3080146"/>
            <a:ext cx="254000" cy="254000"/>
          </a:xfrm>
          <a:prstGeom prst="rect">
            <a:avLst/>
          </a:prstGeom>
        </p:spPr>
      </p:pic>
      <p:pic>
        <p:nvPicPr>
          <p:cNvPr id="78" name="Graphic 77">
            <a:extLst>
              <a:ext uri="{FF2B5EF4-FFF2-40B4-BE49-F238E27FC236}">
                <a16:creationId xmlns:a16="http://schemas.microsoft.com/office/drawing/2014/main" id="{AF27EFDB-91E4-B815-17CD-6B22A568A151}"/>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9603471" y="3570478"/>
            <a:ext cx="254000" cy="254000"/>
          </a:xfrm>
          <a:prstGeom prst="rect">
            <a:avLst/>
          </a:prstGeom>
        </p:spPr>
      </p:pic>
      <p:pic>
        <p:nvPicPr>
          <p:cNvPr id="79" name="Graphic 78">
            <a:extLst>
              <a:ext uri="{FF2B5EF4-FFF2-40B4-BE49-F238E27FC236}">
                <a16:creationId xmlns:a16="http://schemas.microsoft.com/office/drawing/2014/main" id="{CB84059E-AB5B-726A-6E5E-8C6BAA1AC3D4}"/>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9581723" y="3897450"/>
            <a:ext cx="254000" cy="254000"/>
          </a:xfrm>
          <a:prstGeom prst="rect">
            <a:avLst/>
          </a:prstGeom>
        </p:spPr>
      </p:pic>
      <p:pic>
        <p:nvPicPr>
          <p:cNvPr id="80" name="Graphic 79">
            <a:extLst>
              <a:ext uri="{FF2B5EF4-FFF2-40B4-BE49-F238E27FC236}">
                <a16:creationId xmlns:a16="http://schemas.microsoft.com/office/drawing/2014/main" id="{2B7B6213-3CEF-BCF0-5C01-67E3058EDC60}"/>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999735" y="3190945"/>
            <a:ext cx="254000" cy="254000"/>
          </a:xfrm>
          <a:prstGeom prst="rect">
            <a:avLst/>
          </a:prstGeom>
        </p:spPr>
      </p:pic>
      <p:pic>
        <p:nvPicPr>
          <p:cNvPr id="81" name="Graphic 80">
            <a:extLst>
              <a:ext uri="{FF2B5EF4-FFF2-40B4-BE49-F238E27FC236}">
                <a16:creationId xmlns:a16="http://schemas.microsoft.com/office/drawing/2014/main" id="{B9F1D002-ECE0-1806-C190-2D7130A6D37C}"/>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273771" y="2322439"/>
            <a:ext cx="254000" cy="254000"/>
          </a:xfrm>
          <a:prstGeom prst="rect">
            <a:avLst/>
          </a:prstGeom>
        </p:spPr>
      </p:pic>
      <p:pic>
        <p:nvPicPr>
          <p:cNvPr id="83" name="Graphic 82">
            <a:extLst>
              <a:ext uri="{FF2B5EF4-FFF2-40B4-BE49-F238E27FC236}">
                <a16:creationId xmlns:a16="http://schemas.microsoft.com/office/drawing/2014/main" id="{4BCDCBE2-EC83-89C9-97C2-82287591E1E7}"/>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127190" y="2818398"/>
            <a:ext cx="254000" cy="254000"/>
          </a:xfrm>
          <a:prstGeom prst="rect">
            <a:avLst/>
          </a:prstGeom>
        </p:spPr>
      </p:pic>
      <p:pic>
        <p:nvPicPr>
          <p:cNvPr id="84" name="Graphic 83">
            <a:extLst>
              <a:ext uri="{FF2B5EF4-FFF2-40B4-BE49-F238E27FC236}">
                <a16:creationId xmlns:a16="http://schemas.microsoft.com/office/drawing/2014/main" id="{FB2E9692-6919-6BB4-6FBA-43C4C973A5F7}"/>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459609" y="2806190"/>
            <a:ext cx="362614" cy="362614"/>
          </a:xfrm>
          <a:prstGeom prst="rect">
            <a:avLst/>
          </a:prstGeom>
        </p:spPr>
      </p:pic>
      <p:pic>
        <p:nvPicPr>
          <p:cNvPr id="85" name="Graphic 84">
            <a:extLst>
              <a:ext uri="{FF2B5EF4-FFF2-40B4-BE49-F238E27FC236}">
                <a16:creationId xmlns:a16="http://schemas.microsoft.com/office/drawing/2014/main" id="{8573528D-1A81-19CF-ED78-3AF541478C4C}"/>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796278" y="3398837"/>
            <a:ext cx="254000" cy="254000"/>
          </a:xfrm>
          <a:prstGeom prst="rect">
            <a:avLst/>
          </a:prstGeom>
        </p:spPr>
      </p:pic>
      <p:pic>
        <p:nvPicPr>
          <p:cNvPr id="86" name="Graphic 85">
            <a:extLst>
              <a:ext uri="{FF2B5EF4-FFF2-40B4-BE49-F238E27FC236}">
                <a16:creationId xmlns:a16="http://schemas.microsoft.com/office/drawing/2014/main" id="{C45403B8-117F-BA00-590C-FB4E9EA9D64A}"/>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7937118" y="3157276"/>
            <a:ext cx="254000" cy="254000"/>
          </a:xfrm>
          <a:prstGeom prst="rect">
            <a:avLst/>
          </a:prstGeom>
        </p:spPr>
      </p:pic>
      <p:pic>
        <p:nvPicPr>
          <p:cNvPr id="87" name="Graphic 86">
            <a:extLst>
              <a:ext uri="{FF2B5EF4-FFF2-40B4-BE49-F238E27FC236}">
                <a16:creationId xmlns:a16="http://schemas.microsoft.com/office/drawing/2014/main" id="{B3E85F9B-884F-606F-C115-9874F806A085}"/>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7603898" y="3369242"/>
            <a:ext cx="376936" cy="376936"/>
          </a:xfrm>
          <a:prstGeom prst="rect">
            <a:avLst/>
          </a:prstGeom>
        </p:spPr>
      </p:pic>
      <p:pic>
        <p:nvPicPr>
          <p:cNvPr id="88" name="Graphic 87">
            <a:extLst>
              <a:ext uri="{FF2B5EF4-FFF2-40B4-BE49-F238E27FC236}">
                <a16:creationId xmlns:a16="http://schemas.microsoft.com/office/drawing/2014/main" id="{8C99C842-CFFA-1B99-C100-50991BC43F78}"/>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7793257" y="3692754"/>
            <a:ext cx="376936" cy="376936"/>
          </a:xfrm>
          <a:prstGeom prst="rect">
            <a:avLst/>
          </a:prstGeom>
        </p:spPr>
      </p:pic>
      <p:pic>
        <p:nvPicPr>
          <p:cNvPr id="89" name="Graphic 88">
            <a:extLst>
              <a:ext uri="{FF2B5EF4-FFF2-40B4-BE49-F238E27FC236}">
                <a16:creationId xmlns:a16="http://schemas.microsoft.com/office/drawing/2014/main" id="{531FE8A6-737B-84ED-1BBD-8FD568E3DEF6}"/>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183743" y="3898943"/>
            <a:ext cx="254000" cy="254000"/>
          </a:xfrm>
          <a:prstGeom prst="rect">
            <a:avLst/>
          </a:prstGeom>
        </p:spPr>
      </p:pic>
      <p:pic>
        <p:nvPicPr>
          <p:cNvPr id="91" name="Graphic 90">
            <a:extLst>
              <a:ext uri="{FF2B5EF4-FFF2-40B4-BE49-F238E27FC236}">
                <a16:creationId xmlns:a16="http://schemas.microsoft.com/office/drawing/2014/main" id="{12BD12A3-3E37-E59B-FE81-31AE00D434C2}"/>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9720436" y="5627528"/>
            <a:ext cx="254000" cy="254000"/>
          </a:xfrm>
          <a:prstGeom prst="rect">
            <a:avLst/>
          </a:prstGeom>
        </p:spPr>
      </p:pic>
      <p:pic>
        <p:nvPicPr>
          <p:cNvPr id="92" name="Graphic 91">
            <a:extLst>
              <a:ext uri="{FF2B5EF4-FFF2-40B4-BE49-F238E27FC236}">
                <a16:creationId xmlns:a16="http://schemas.microsoft.com/office/drawing/2014/main" id="{6FD813EC-1A0C-08EF-96FF-D8F5D43BA8F7}"/>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9372311" y="5714391"/>
            <a:ext cx="254000" cy="254000"/>
          </a:xfrm>
          <a:prstGeom prst="rect">
            <a:avLst/>
          </a:prstGeom>
        </p:spPr>
      </p:pic>
      <p:pic>
        <p:nvPicPr>
          <p:cNvPr id="93" name="Graphic 92">
            <a:extLst>
              <a:ext uri="{FF2B5EF4-FFF2-40B4-BE49-F238E27FC236}">
                <a16:creationId xmlns:a16="http://schemas.microsoft.com/office/drawing/2014/main" id="{1F92CBD6-00CC-21B4-45F1-79DD4B0FFD68}"/>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9577565" y="4802671"/>
            <a:ext cx="254000" cy="254000"/>
          </a:xfrm>
          <a:prstGeom prst="rect">
            <a:avLst/>
          </a:prstGeom>
        </p:spPr>
      </p:pic>
      <p:pic>
        <p:nvPicPr>
          <p:cNvPr id="94" name="Graphic 93">
            <a:extLst>
              <a:ext uri="{FF2B5EF4-FFF2-40B4-BE49-F238E27FC236}">
                <a16:creationId xmlns:a16="http://schemas.microsoft.com/office/drawing/2014/main" id="{91325C01-058D-EE7D-EDBE-DD6D67921B2F}"/>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9036221" y="4638909"/>
            <a:ext cx="286350" cy="286350"/>
          </a:xfrm>
          <a:prstGeom prst="rect">
            <a:avLst/>
          </a:prstGeom>
        </p:spPr>
      </p:pic>
      <p:pic>
        <p:nvPicPr>
          <p:cNvPr id="98" name="Graphic 97">
            <a:extLst>
              <a:ext uri="{FF2B5EF4-FFF2-40B4-BE49-F238E27FC236}">
                <a16:creationId xmlns:a16="http://schemas.microsoft.com/office/drawing/2014/main" id="{75F13FF4-54CE-2067-7D34-23C4C66C2EE6}"/>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6858052" y="4488172"/>
            <a:ext cx="254000" cy="254000"/>
          </a:xfrm>
          <a:prstGeom prst="rect">
            <a:avLst/>
          </a:prstGeom>
        </p:spPr>
      </p:pic>
      <p:grpSp>
        <p:nvGrpSpPr>
          <p:cNvPr id="99" name="Groep 98">
            <a:extLst>
              <a:ext uri="{FF2B5EF4-FFF2-40B4-BE49-F238E27FC236}">
                <a16:creationId xmlns:a16="http://schemas.microsoft.com/office/drawing/2014/main" id="{70770F59-3B1A-3AC4-F760-04DBB5645DF3}"/>
              </a:ext>
            </a:extLst>
          </p:cNvPr>
          <p:cNvGrpSpPr/>
          <p:nvPr/>
        </p:nvGrpSpPr>
        <p:grpSpPr>
          <a:xfrm>
            <a:off x="91465" y="-17"/>
            <a:ext cx="539302" cy="516484"/>
            <a:chOff x="91465" y="-17"/>
            <a:chExt cx="539302" cy="516484"/>
          </a:xfrm>
        </p:grpSpPr>
        <p:sp>
          <p:nvSpPr>
            <p:cNvPr id="100" name="Rechthoek 99">
              <a:extLst>
                <a:ext uri="{FF2B5EF4-FFF2-40B4-BE49-F238E27FC236}">
                  <a16:creationId xmlns:a16="http://schemas.microsoft.com/office/drawing/2014/main" id="{65868375-CD43-54C4-619D-BE021EE66E96}"/>
                </a:ext>
              </a:extLst>
            </p:cNvPr>
            <p:cNvSpPr/>
            <p:nvPr/>
          </p:nvSpPr>
          <p:spPr>
            <a:xfrm>
              <a:off x="166688" y="-17"/>
              <a:ext cx="392112" cy="392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914400" rtl="0" eaLnBrk="1" fontAlgn="auto" latinLnBrk="0" hangingPunct="1">
                <a:lnSpc>
                  <a:spcPct val="90000"/>
                </a:lnSpc>
                <a:spcBef>
                  <a:spcPts val="200"/>
                </a:spcBef>
                <a:spcAft>
                  <a:spcPts val="200"/>
                </a:spcAft>
                <a:buClrTx/>
                <a:buSzTx/>
                <a:buFontTx/>
                <a:buNone/>
                <a:tabLst/>
                <a:defRPr/>
              </a:pPr>
              <a:endParaRPr kumimoji="0" lang="nl-NL" sz="1600" b="0" i="0" u="none" strike="noStrike" kern="1200" cap="none" spc="0" normalizeH="0" baseline="0" noProof="0" dirty="0" err="1">
                <a:ln>
                  <a:noFill/>
                </a:ln>
                <a:solidFill>
                  <a:srgbClr val="FFFFFF"/>
                </a:solidFill>
                <a:effectLst/>
                <a:uLnTx/>
                <a:uFillTx/>
                <a:latin typeface="Arial"/>
                <a:ea typeface="+mn-ea"/>
                <a:cs typeface="+mn-cs"/>
              </a:endParaRPr>
            </a:p>
          </p:txBody>
        </p:sp>
        <p:pic>
          <p:nvPicPr>
            <p:cNvPr id="101" name="Graphic 100">
              <a:extLst>
                <a:ext uri="{FF2B5EF4-FFF2-40B4-BE49-F238E27FC236}">
                  <a16:creationId xmlns:a16="http://schemas.microsoft.com/office/drawing/2014/main" id="{ADD4CB2D-AC2B-0196-626A-C6BCBCF07A97}"/>
                </a:ext>
              </a:extLst>
            </p:cNvPr>
            <p:cNvPicPr>
              <a:picLocks noChangeAspect="1"/>
            </p:cNvPicPr>
            <p:nvPr/>
          </p:nvPicPr>
          <p:blipFill>
            <a:blip r:embed="rId9" cstate="hqprint">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225416" y="58711"/>
              <a:ext cx="274655" cy="274655"/>
            </a:xfrm>
            <a:prstGeom prst="rect">
              <a:avLst/>
            </a:prstGeom>
          </p:spPr>
        </p:pic>
        <p:sp>
          <p:nvSpPr>
            <p:cNvPr id="102" name="Rechthoek 101">
              <a:hlinkClick r:id="" action="ppaction://noaction"/>
              <a:extLst>
                <a:ext uri="{FF2B5EF4-FFF2-40B4-BE49-F238E27FC236}">
                  <a16:creationId xmlns:a16="http://schemas.microsoft.com/office/drawing/2014/main" id="{2B228B2A-7A7E-887C-8D93-E1035E7C8A81}"/>
                </a:ext>
              </a:extLst>
            </p:cNvPr>
            <p:cNvSpPr/>
            <p:nvPr/>
          </p:nvSpPr>
          <p:spPr>
            <a:xfrm>
              <a:off x="91465" y="-17"/>
              <a:ext cx="539302" cy="516484"/>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914400" rtl="0" eaLnBrk="1" fontAlgn="auto" latinLnBrk="0" hangingPunct="1">
                <a:lnSpc>
                  <a:spcPct val="90000"/>
                </a:lnSpc>
                <a:spcBef>
                  <a:spcPts val="200"/>
                </a:spcBef>
                <a:spcAft>
                  <a:spcPts val="200"/>
                </a:spcAft>
                <a:buClrTx/>
                <a:buSzTx/>
                <a:buFontTx/>
                <a:buNone/>
                <a:tabLst/>
                <a:defRPr/>
              </a:pPr>
              <a:endParaRPr kumimoji="0" lang="nl-NL" sz="1600" b="0" i="0" u="none" strike="noStrike" kern="1200" cap="none" spc="0" normalizeH="0" baseline="0" noProof="0" dirty="0" err="1">
                <a:ln>
                  <a:noFill/>
                </a:ln>
                <a:solidFill>
                  <a:srgbClr val="FFFFFF"/>
                </a:solidFill>
                <a:effectLst/>
                <a:uLnTx/>
                <a:uFillTx/>
                <a:latin typeface="Arial"/>
                <a:ea typeface="+mn-ea"/>
                <a:cs typeface="+mn-cs"/>
              </a:endParaRPr>
            </a:p>
          </p:txBody>
        </p:sp>
      </p:grpSp>
      <p:pic>
        <p:nvPicPr>
          <p:cNvPr id="4" name="Graphic 3">
            <a:extLst>
              <a:ext uri="{FF2B5EF4-FFF2-40B4-BE49-F238E27FC236}">
                <a16:creationId xmlns:a16="http://schemas.microsoft.com/office/drawing/2014/main" id="{D71E2A5F-675C-9E61-25EE-54EE68F03B4E}"/>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405078" y="2642007"/>
            <a:ext cx="254000" cy="254000"/>
          </a:xfrm>
          <a:prstGeom prst="rect">
            <a:avLst/>
          </a:prstGeom>
        </p:spPr>
      </p:pic>
      <p:pic>
        <p:nvPicPr>
          <p:cNvPr id="103" name="Graphic 102">
            <a:extLst>
              <a:ext uri="{FF2B5EF4-FFF2-40B4-BE49-F238E27FC236}">
                <a16:creationId xmlns:a16="http://schemas.microsoft.com/office/drawing/2014/main" id="{39A53216-A48E-4418-9880-EB70B301E7BB}"/>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707243" y="4422385"/>
            <a:ext cx="254000" cy="254000"/>
          </a:xfrm>
          <a:prstGeom prst="rect">
            <a:avLst/>
          </a:prstGeom>
        </p:spPr>
      </p:pic>
      <p:pic>
        <p:nvPicPr>
          <p:cNvPr id="104" name="Graphic 103">
            <a:extLst>
              <a:ext uri="{FF2B5EF4-FFF2-40B4-BE49-F238E27FC236}">
                <a16:creationId xmlns:a16="http://schemas.microsoft.com/office/drawing/2014/main" id="{107CE080-E786-6698-8948-47996EB77003}"/>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307203" y="4359382"/>
            <a:ext cx="254000" cy="254000"/>
          </a:xfrm>
          <a:prstGeom prst="rect">
            <a:avLst/>
          </a:prstGeom>
        </p:spPr>
      </p:pic>
      <p:pic>
        <p:nvPicPr>
          <p:cNvPr id="110" name="Graphic 109">
            <a:extLst>
              <a:ext uri="{FF2B5EF4-FFF2-40B4-BE49-F238E27FC236}">
                <a16:creationId xmlns:a16="http://schemas.microsoft.com/office/drawing/2014/main" id="{50C98952-4BA9-CB47-5427-1F8FE0216B03}"/>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9081156" y="4218571"/>
            <a:ext cx="254000" cy="254000"/>
          </a:xfrm>
          <a:prstGeom prst="rect">
            <a:avLst/>
          </a:prstGeom>
        </p:spPr>
      </p:pic>
    </p:spTree>
    <p:extLst>
      <p:ext uri="{BB962C8B-B14F-4D97-AF65-F5344CB8AC3E}">
        <p14:creationId xmlns:p14="http://schemas.microsoft.com/office/powerpoint/2010/main" val="12178782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DDB18B-A262-2A1A-C29E-EAF4E6498445}"/>
              </a:ext>
            </a:extLst>
          </p:cNvPr>
          <p:cNvSpPr>
            <a:spLocks noGrp="1"/>
          </p:cNvSpPr>
          <p:nvPr>
            <p:ph type="title"/>
          </p:nvPr>
        </p:nvSpPr>
        <p:spPr>
          <a:xfrm>
            <a:off x="720001" y="720000"/>
            <a:ext cx="10751274" cy="524600"/>
          </a:xfrm>
        </p:spPr>
        <p:txBody>
          <a:bodyPr/>
          <a:lstStyle/>
          <a:p>
            <a:r>
              <a:rPr lang="nl-NL" dirty="0"/>
              <a:t>Feiten en cijfers over 2024</a:t>
            </a:r>
          </a:p>
        </p:txBody>
      </p:sp>
      <p:sp>
        <p:nvSpPr>
          <p:cNvPr id="3" name="Tijdelijke aanduiding voor dianummer 2">
            <a:extLst>
              <a:ext uri="{FF2B5EF4-FFF2-40B4-BE49-F238E27FC236}">
                <a16:creationId xmlns:a16="http://schemas.microsoft.com/office/drawing/2014/main" id="{5A1A1D02-BDEB-2FFC-9E5F-A58B00911ED6}"/>
              </a:ext>
            </a:extLst>
          </p:cNvPr>
          <p:cNvSpPr>
            <a:spLocks noGrp="1"/>
          </p:cNvSpPr>
          <p:nvPr>
            <p:ph type="sldNum" sz="quarter" idx="12"/>
          </p:nvPr>
        </p:nvSpPr>
        <p:spPr>
          <a:xfrm>
            <a:off x="11697000" y="6344941"/>
            <a:ext cx="270000" cy="144759"/>
          </a:xfrm>
        </p:spPr>
        <p:txBody>
          <a:bodyPr/>
          <a:lstStyle/>
          <a:p>
            <a:fld id="{9E843DB9-9987-4157-AB9C-CEA8D7D910BB}" type="slidenum">
              <a:rPr lang="nl-NL" smtClean="0"/>
              <a:pPr/>
              <a:t>6</a:t>
            </a:fld>
            <a:endParaRPr lang="nl-NL"/>
          </a:p>
        </p:txBody>
      </p:sp>
      <p:sp>
        <p:nvSpPr>
          <p:cNvPr id="4" name="Tijdelijke aanduiding voor tekst 3">
            <a:extLst>
              <a:ext uri="{FF2B5EF4-FFF2-40B4-BE49-F238E27FC236}">
                <a16:creationId xmlns:a16="http://schemas.microsoft.com/office/drawing/2014/main" id="{819036F5-C5E6-C01F-1491-11E6C721BD30}"/>
              </a:ext>
            </a:extLst>
          </p:cNvPr>
          <p:cNvSpPr>
            <a:spLocks noGrp="1"/>
          </p:cNvSpPr>
          <p:nvPr>
            <p:ph type="body" sz="quarter" idx="13"/>
          </p:nvPr>
        </p:nvSpPr>
        <p:spPr>
          <a:xfrm>
            <a:off x="719137" y="472916"/>
            <a:ext cx="10752215" cy="246221"/>
          </a:xfrm>
        </p:spPr>
        <p:txBody>
          <a:bodyPr/>
          <a:lstStyle/>
          <a:p>
            <a:r>
              <a:rPr lang="nl-NL"/>
              <a:t>02. Organisatie</a:t>
            </a:r>
          </a:p>
        </p:txBody>
      </p:sp>
      <p:sp>
        <p:nvSpPr>
          <p:cNvPr id="42" name="Rechthoek 41">
            <a:extLst>
              <a:ext uri="{FF2B5EF4-FFF2-40B4-BE49-F238E27FC236}">
                <a16:creationId xmlns:a16="http://schemas.microsoft.com/office/drawing/2014/main" id="{C089DF4B-A2DE-A6B8-DE32-2541C8981D4A}"/>
              </a:ext>
            </a:extLst>
          </p:cNvPr>
          <p:cNvSpPr/>
          <p:nvPr/>
        </p:nvSpPr>
        <p:spPr>
          <a:xfrm>
            <a:off x="11471274" y="1397000"/>
            <a:ext cx="720726" cy="49482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grpSp>
        <p:nvGrpSpPr>
          <p:cNvPr id="43" name="Groep 42">
            <a:extLst>
              <a:ext uri="{FF2B5EF4-FFF2-40B4-BE49-F238E27FC236}">
                <a16:creationId xmlns:a16="http://schemas.microsoft.com/office/drawing/2014/main" id="{3A2A616D-2D29-F06E-5C50-712E12817FBD}"/>
              </a:ext>
            </a:extLst>
          </p:cNvPr>
          <p:cNvGrpSpPr/>
          <p:nvPr/>
        </p:nvGrpSpPr>
        <p:grpSpPr>
          <a:xfrm>
            <a:off x="91465" y="-17"/>
            <a:ext cx="539302" cy="516484"/>
            <a:chOff x="91465" y="-17"/>
            <a:chExt cx="539302" cy="516484"/>
          </a:xfrm>
        </p:grpSpPr>
        <p:sp>
          <p:nvSpPr>
            <p:cNvPr id="44" name="Rechthoek 43">
              <a:extLst>
                <a:ext uri="{FF2B5EF4-FFF2-40B4-BE49-F238E27FC236}">
                  <a16:creationId xmlns:a16="http://schemas.microsoft.com/office/drawing/2014/main" id="{85527BA7-0786-14E1-20D2-F6E45AB88CF4}"/>
                </a:ext>
              </a:extLst>
            </p:cNvPr>
            <p:cNvSpPr/>
            <p:nvPr/>
          </p:nvSpPr>
          <p:spPr>
            <a:xfrm>
              <a:off x="166688" y="-17"/>
              <a:ext cx="392112" cy="392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pic>
          <p:nvPicPr>
            <p:cNvPr id="45" name="Graphic 44">
              <a:extLst>
                <a:ext uri="{FF2B5EF4-FFF2-40B4-BE49-F238E27FC236}">
                  <a16:creationId xmlns:a16="http://schemas.microsoft.com/office/drawing/2014/main" id="{E15E8AD4-CCF2-E035-691B-70CB166BA523}"/>
                </a:ext>
              </a:extLst>
            </p:cNvPr>
            <p:cNvPicPr>
              <a:picLocks noChangeAspect="1"/>
            </p:cNvPicPr>
            <p:nvPr/>
          </p:nvPicPr>
          <p:blipFill>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25416" y="58711"/>
              <a:ext cx="274655" cy="274655"/>
            </a:xfrm>
            <a:prstGeom prst="rect">
              <a:avLst/>
            </a:prstGeom>
          </p:spPr>
        </p:pic>
        <p:sp>
          <p:nvSpPr>
            <p:cNvPr id="46" name="Rechthoek 45">
              <a:hlinkClick r:id="" action="ppaction://noaction"/>
              <a:extLst>
                <a:ext uri="{FF2B5EF4-FFF2-40B4-BE49-F238E27FC236}">
                  <a16:creationId xmlns:a16="http://schemas.microsoft.com/office/drawing/2014/main" id="{02D73B35-D23E-C882-C5B4-AF5E15332EFA}"/>
                </a:ext>
              </a:extLst>
            </p:cNvPr>
            <p:cNvSpPr/>
            <p:nvPr/>
          </p:nvSpPr>
          <p:spPr>
            <a:xfrm>
              <a:off x="91465" y="-17"/>
              <a:ext cx="539302" cy="516484"/>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grpSp>
      <p:sp>
        <p:nvSpPr>
          <p:cNvPr id="48" name="Rechthoek 47">
            <a:extLst>
              <a:ext uri="{FF2B5EF4-FFF2-40B4-BE49-F238E27FC236}">
                <a16:creationId xmlns:a16="http://schemas.microsoft.com/office/drawing/2014/main" id="{0CBEB327-231E-382E-35C7-6AEE1B30C014}"/>
              </a:ext>
            </a:extLst>
          </p:cNvPr>
          <p:cNvSpPr>
            <a:spLocks/>
          </p:cNvSpPr>
          <p:nvPr/>
        </p:nvSpPr>
        <p:spPr>
          <a:xfrm>
            <a:off x="719136" y="1599669"/>
            <a:ext cx="3583758" cy="42328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49" name="Rechthoek 48">
            <a:extLst>
              <a:ext uri="{FF2B5EF4-FFF2-40B4-BE49-F238E27FC236}">
                <a16:creationId xmlns:a16="http://schemas.microsoft.com/office/drawing/2014/main" id="{A97A3888-B15A-C3A8-4277-81112772D891}"/>
              </a:ext>
            </a:extLst>
          </p:cNvPr>
          <p:cNvSpPr>
            <a:spLocks/>
          </p:cNvSpPr>
          <p:nvPr/>
        </p:nvSpPr>
        <p:spPr>
          <a:xfrm>
            <a:off x="4302894" y="1599669"/>
            <a:ext cx="3583758" cy="42328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50" name="Rechthoek 49">
            <a:extLst>
              <a:ext uri="{FF2B5EF4-FFF2-40B4-BE49-F238E27FC236}">
                <a16:creationId xmlns:a16="http://schemas.microsoft.com/office/drawing/2014/main" id="{D4F21644-D937-8FBE-6267-8FBBF962CD1D}"/>
              </a:ext>
            </a:extLst>
          </p:cNvPr>
          <p:cNvSpPr>
            <a:spLocks/>
          </p:cNvSpPr>
          <p:nvPr/>
        </p:nvSpPr>
        <p:spPr>
          <a:xfrm>
            <a:off x="7886652" y="1599669"/>
            <a:ext cx="3583758" cy="21138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51" name="Tekstvak 50">
            <a:extLst>
              <a:ext uri="{FF2B5EF4-FFF2-40B4-BE49-F238E27FC236}">
                <a16:creationId xmlns:a16="http://schemas.microsoft.com/office/drawing/2014/main" id="{DA69ACDB-FFB8-189A-3C0B-F10048A48212}"/>
              </a:ext>
            </a:extLst>
          </p:cNvPr>
          <p:cNvSpPr txBox="1"/>
          <p:nvPr/>
        </p:nvSpPr>
        <p:spPr>
          <a:xfrm>
            <a:off x="1025525" y="2903592"/>
            <a:ext cx="1491192" cy="431800"/>
          </a:xfrm>
          <a:prstGeom prst="rect">
            <a:avLst/>
          </a:prstGeom>
          <a:noFill/>
        </p:spPr>
        <p:txBody>
          <a:bodyPr wrap="none" lIns="0" tIns="0" rIns="0" bIns="0" rtlCol="0" anchor="b">
            <a:noAutofit/>
          </a:bodyPr>
          <a:lstStyle/>
          <a:p>
            <a:pPr>
              <a:lnSpc>
                <a:spcPct val="90000"/>
              </a:lnSpc>
              <a:spcBef>
                <a:spcPts val="600"/>
              </a:spcBef>
              <a:spcAft>
                <a:spcPts val="600"/>
              </a:spcAft>
            </a:pPr>
            <a:r>
              <a:rPr lang="nl-NL" sz="3200" b="1">
                <a:solidFill>
                  <a:schemeClr val="bg1"/>
                </a:solidFill>
              </a:rPr>
              <a:t>612.000</a:t>
            </a:r>
          </a:p>
        </p:txBody>
      </p:sp>
      <p:sp>
        <p:nvSpPr>
          <p:cNvPr id="52" name="Tekstvak 51">
            <a:extLst>
              <a:ext uri="{FF2B5EF4-FFF2-40B4-BE49-F238E27FC236}">
                <a16:creationId xmlns:a16="http://schemas.microsoft.com/office/drawing/2014/main" id="{DBF3EE37-E325-D6DE-A057-9D70D1F4F18B}"/>
              </a:ext>
            </a:extLst>
          </p:cNvPr>
          <p:cNvSpPr txBox="1"/>
          <p:nvPr/>
        </p:nvSpPr>
        <p:spPr>
          <a:xfrm>
            <a:off x="1025525" y="3335392"/>
            <a:ext cx="2159635" cy="515937"/>
          </a:xfrm>
          <a:prstGeom prst="rect">
            <a:avLst/>
          </a:prstGeom>
          <a:noFill/>
        </p:spPr>
        <p:txBody>
          <a:bodyPr wrap="none" lIns="0" tIns="0" rIns="0" bIns="0" rtlCol="0" anchor="t">
            <a:noAutofit/>
          </a:bodyPr>
          <a:lstStyle/>
          <a:p>
            <a:pPr>
              <a:lnSpc>
                <a:spcPct val="90000"/>
              </a:lnSpc>
              <a:spcBef>
                <a:spcPts val="600"/>
              </a:spcBef>
              <a:spcAft>
                <a:spcPts val="600"/>
              </a:spcAft>
            </a:pPr>
            <a:r>
              <a:rPr lang="nl-NL">
                <a:solidFill>
                  <a:schemeClr val="bg1"/>
                </a:solidFill>
              </a:rPr>
              <a:t>persoonlijke contacten </a:t>
            </a:r>
            <a:br>
              <a:rPr lang="nl-NL">
                <a:solidFill>
                  <a:schemeClr val="bg1"/>
                </a:solidFill>
              </a:rPr>
            </a:br>
            <a:r>
              <a:rPr lang="nl-NL">
                <a:solidFill>
                  <a:schemeClr val="bg1"/>
                </a:solidFill>
              </a:rPr>
              <a:t>met mensen</a:t>
            </a:r>
          </a:p>
        </p:txBody>
      </p:sp>
      <p:sp>
        <p:nvSpPr>
          <p:cNvPr id="53" name="Tekstvak 52">
            <a:extLst>
              <a:ext uri="{FF2B5EF4-FFF2-40B4-BE49-F238E27FC236}">
                <a16:creationId xmlns:a16="http://schemas.microsoft.com/office/drawing/2014/main" id="{98BA7016-97DB-FD4D-37EC-3AAD137A0367}"/>
              </a:ext>
            </a:extLst>
          </p:cNvPr>
          <p:cNvSpPr txBox="1"/>
          <p:nvPr/>
        </p:nvSpPr>
        <p:spPr>
          <a:xfrm>
            <a:off x="1025525" y="4234132"/>
            <a:ext cx="1491192" cy="431800"/>
          </a:xfrm>
          <a:prstGeom prst="rect">
            <a:avLst/>
          </a:prstGeom>
          <a:noFill/>
        </p:spPr>
        <p:txBody>
          <a:bodyPr wrap="none" lIns="0" tIns="0" rIns="0" bIns="0" rtlCol="0" anchor="b">
            <a:noAutofit/>
          </a:bodyPr>
          <a:lstStyle/>
          <a:p>
            <a:pPr>
              <a:lnSpc>
                <a:spcPct val="90000"/>
              </a:lnSpc>
              <a:spcBef>
                <a:spcPts val="600"/>
              </a:spcBef>
              <a:spcAft>
                <a:spcPts val="600"/>
              </a:spcAft>
            </a:pPr>
            <a:r>
              <a:rPr lang="nl-NL" sz="3200" b="1">
                <a:solidFill>
                  <a:schemeClr val="bg1"/>
                </a:solidFill>
              </a:rPr>
              <a:t>110.000</a:t>
            </a:r>
          </a:p>
        </p:txBody>
      </p:sp>
      <p:sp>
        <p:nvSpPr>
          <p:cNvPr id="54" name="Tekstvak 53">
            <a:extLst>
              <a:ext uri="{FF2B5EF4-FFF2-40B4-BE49-F238E27FC236}">
                <a16:creationId xmlns:a16="http://schemas.microsoft.com/office/drawing/2014/main" id="{7EB2AB11-B8FF-C18B-9E59-97FDE567530F}"/>
              </a:ext>
            </a:extLst>
          </p:cNvPr>
          <p:cNvSpPr txBox="1"/>
          <p:nvPr/>
        </p:nvSpPr>
        <p:spPr>
          <a:xfrm>
            <a:off x="1025525" y="4665932"/>
            <a:ext cx="2159635" cy="515937"/>
          </a:xfrm>
          <a:prstGeom prst="rect">
            <a:avLst/>
          </a:prstGeom>
          <a:noFill/>
        </p:spPr>
        <p:txBody>
          <a:bodyPr wrap="none" lIns="0" tIns="0" rIns="0" bIns="0" rtlCol="0" anchor="t">
            <a:noAutofit/>
          </a:bodyPr>
          <a:lstStyle/>
          <a:p>
            <a:pPr>
              <a:lnSpc>
                <a:spcPct val="90000"/>
              </a:lnSpc>
              <a:spcBef>
                <a:spcPts val="600"/>
              </a:spcBef>
              <a:spcAft>
                <a:spcPts val="600"/>
              </a:spcAft>
            </a:pPr>
            <a:r>
              <a:rPr lang="nl-NL" dirty="0">
                <a:solidFill>
                  <a:schemeClr val="bg1"/>
                </a:solidFill>
              </a:rPr>
              <a:t>mensen liepen </a:t>
            </a:r>
            <a:br>
              <a:rPr lang="nl-NL" dirty="0"/>
            </a:br>
            <a:r>
              <a:rPr lang="nl-NL" dirty="0">
                <a:solidFill>
                  <a:schemeClr val="bg1"/>
                </a:solidFill>
              </a:rPr>
              <a:t>bij ons binnen</a:t>
            </a:r>
          </a:p>
          <a:p>
            <a:pPr>
              <a:spcBef>
                <a:spcPts val="600"/>
              </a:spcBef>
              <a:spcAft>
                <a:spcPts val="600"/>
              </a:spcAft>
            </a:pPr>
            <a:r>
              <a:rPr lang="nl-NL" dirty="0">
                <a:solidFill>
                  <a:schemeClr val="bg1"/>
                </a:solidFill>
                <a:cs typeface="Arial"/>
              </a:rPr>
              <a:t>8% naar advocatuur</a:t>
            </a:r>
          </a:p>
        </p:txBody>
      </p:sp>
      <p:pic>
        <p:nvPicPr>
          <p:cNvPr id="55" name="Graphic 54">
            <a:extLst>
              <a:ext uri="{FF2B5EF4-FFF2-40B4-BE49-F238E27FC236}">
                <a16:creationId xmlns:a16="http://schemas.microsoft.com/office/drawing/2014/main" id="{EAB759B7-1753-8715-532F-23A690ABCB6A}"/>
              </a:ext>
            </a:extLst>
          </p:cNvPr>
          <p:cNvPicPr>
            <a:picLocks noChangeAspect="1"/>
          </p:cNvPicPr>
          <p:nvPr/>
        </p:nvPicPr>
        <p:blipFill>
          <a:blip r:embed="rId5" cstate="hqprint">
            <a:extLst>
              <a:ext uri="{28A0092B-C50C-407E-A947-70E740481C1C}">
                <a14:useLocalDpi xmlns:a14="http://schemas.microsoft.com/office/drawing/2010/main"/>
              </a:ext>
              <a:ext uri="{96DAC541-7B7A-43D3-8B79-37D633B846F1}">
                <asvg:svgBlip xmlns:asvg="http://schemas.microsoft.com/office/drawing/2016/SVG/main" r:embed="rId6"/>
              </a:ext>
            </a:extLst>
          </a:blip>
          <a:srcRect l="13" r="13"/>
          <a:stretch/>
        </p:blipFill>
        <p:spPr>
          <a:xfrm>
            <a:off x="1025525" y="2004852"/>
            <a:ext cx="493429" cy="493557"/>
          </a:xfrm>
          <a:prstGeom prst="rect">
            <a:avLst/>
          </a:prstGeom>
        </p:spPr>
      </p:pic>
      <p:sp>
        <p:nvSpPr>
          <p:cNvPr id="56" name="Tekstvak 55">
            <a:extLst>
              <a:ext uri="{FF2B5EF4-FFF2-40B4-BE49-F238E27FC236}">
                <a16:creationId xmlns:a16="http://schemas.microsoft.com/office/drawing/2014/main" id="{8FA115D0-BC5C-78C6-4529-E226FB0264EB}"/>
              </a:ext>
            </a:extLst>
          </p:cNvPr>
          <p:cNvSpPr txBox="1"/>
          <p:nvPr/>
        </p:nvSpPr>
        <p:spPr>
          <a:xfrm>
            <a:off x="4609281" y="2819511"/>
            <a:ext cx="1545061" cy="431800"/>
          </a:xfrm>
          <a:prstGeom prst="rect">
            <a:avLst/>
          </a:prstGeom>
          <a:noFill/>
        </p:spPr>
        <p:txBody>
          <a:bodyPr wrap="none" lIns="0" tIns="0" rIns="0" bIns="0" rtlCol="0" anchor="b">
            <a:noAutofit/>
          </a:bodyPr>
          <a:lstStyle/>
          <a:p>
            <a:pPr algn="l">
              <a:lnSpc>
                <a:spcPct val="90000"/>
              </a:lnSpc>
              <a:spcBef>
                <a:spcPts val="600"/>
              </a:spcBef>
              <a:spcAft>
                <a:spcPts val="600"/>
              </a:spcAft>
            </a:pPr>
            <a:r>
              <a:rPr lang="nl-NL" sz="3200" b="1">
                <a:solidFill>
                  <a:schemeClr val="bg1"/>
                </a:solidFill>
              </a:rPr>
              <a:t>266.000</a:t>
            </a:r>
          </a:p>
        </p:txBody>
      </p:sp>
      <p:sp>
        <p:nvSpPr>
          <p:cNvPr id="57" name="Tekstvak 56">
            <a:extLst>
              <a:ext uri="{FF2B5EF4-FFF2-40B4-BE49-F238E27FC236}">
                <a16:creationId xmlns:a16="http://schemas.microsoft.com/office/drawing/2014/main" id="{18435A1D-954D-5340-9659-29952C254CA4}"/>
              </a:ext>
            </a:extLst>
          </p:cNvPr>
          <p:cNvSpPr txBox="1"/>
          <p:nvPr/>
        </p:nvSpPr>
        <p:spPr>
          <a:xfrm>
            <a:off x="4609281" y="3251311"/>
            <a:ext cx="3158173" cy="226377"/>
          </a:xfrm>
          <a:prstGeom prst="rect">
            <a:avLst/>
          </a:prstGeom>
          <a:noFill/>
        </p:spPr>
        <p:txBody>
          <a:bodyPr wrap="none" lIns="0" tIns="0" rIns="0" bIns="0" rtlCol="0" anchor="t">
            <a:noAutofit/>
          </a:bodyPr>
          <a:lstStyle/>
          <a:p>
            <a:pPr>
              <a:lnSpc>
                <a:spcPct val="90000"/>
              </a:lnSpc>
              <a:spcBef>
                <a:spcPts val="600"/>
              </a:spcBef>
              <a:spcAft>
                <a:spcPts val="600"/>
              </a:spcAft>
            </a:pPr>
            <a:r>
              <a:rPr lang="nl-NL">
                <a:solidFill>
                  <a:schemeClr val="bg1"/>
                </a:solidFill>
              </a:rPr>
              <a:t>gesprekken </a:t>
            </a:r>
            <a:br>
              <a:rPr lang="nl-NL">
                <a:solidFill>
                  <a:schemeClr val="bg1"/>
                </a:solidFill>
              </a:rPr>
            </a:br>
            <a:r>
              <a:rPr lang="nl-NL">
                <a:solidFill>
                  <a:schemeClr val="bg1"/>
                </a:solidFill>
              </a:rPr>
              <a:t>via 0800-8020</a:t>
            </a:r>
          </a:p>
        </p:txBody>
      </p:sp>
      <p:sp>
        <p:nvSpPr>
          <p:cNvPr id="58" name="Tekstvak 57">
            <a:extLst>
              <a:ext uri="{FF2B5EF4-FFF2-40B4-BE49-F238E27FC236}">
                <a16:creationId xmlns:a16="http://schemas.microsoft.com/office/drawing/2014/main" id="{399BBB9B-7DBF-32FA-6F86-5071B95EB02D}"/>
              </a:ext>
            </a:extLst>
          </p:cNvPr>
          <p:cNvSpPr txBox="1"/>
          <p:nvPr/>
        </p:nvSpPr>
        <p:spPr>
          <a:xfrm>
            <a:off x="4609281" y="4234132"/>
            <a:ext cx="1545061" cy="431800"/>
          </a:xfrm>
          <a:prstGeom prst="rect">
            <a:avLst/>
          </a:prstGeom>
          <a:noFill/>
        </p:spPr>
        <p:txBody>
          <a:bodyPr wrap="none" lIns="0" tIns="0" rIns="0" bIns="0" rtlCol="0" anchor="b">
            <a:noAutofit/>
          </a:bodyPr>
          <a:lstStyle/>
          <a:p>
            <a:pPr algn="l">
              <a:lnSpc>
                <a:spcPct val="90000"/>
              </a:lnSpc>
              <a:spcBef>
                <a:spcPts val="600"/>
              </a:spcBef>
              <a:spcAft>
                <a:spcPts val="600"/>
              </a:spcAft>
            </a:pPr>
            <a:r>
              <a:rPr lang="nl-NL" sz="3200" b="1">
                <a:solidFill>
                  <a:schemeClr val="bg1"/>
                </a:solidFill>
              </a:rPr>
              <a:t>59.000</a:t>
            </a:r>
          </a:p>
        </p:txBody>
      </p:sp>
      <p:sp>
        <p:nvSpPr>
          <p:cNvPr id="59" name="Tekstvak 58">
            <a:extLst>
              <a:ext uri="{FF2B5EF4-FFF2-40B4-BE49-F238E27FC236}">
                <a16:creationId xmlns:a16="http://schemas.microsoft.com/office/drawing/2014/main" id="{C1DC7026-8EB6-811E-9249-FD16C5F5DC00}"/>
              </a:ext>
            </a:extLst>
          </p:cNvPr>
          <p:cNvSpPr txBox="1"/>
          <p:nvPr/>
        </p:nvSpPr>
        <p:spPr>
          <a:xfrm>
            <a:off x="4609281" y="4665932"/>
            <a:ext cx="3158173" cy="226377"/>
          </a:xfrm>
          <a:prstGeom prst="rect">
            <a:avLst/>
          </a:prstGeom>
          <a:noFill/>
        </p:spPr>
        <p:txBody>
          <a:bodyPr wrap="none" lIns="0" tIns="0" rIns="0" bIns="0" rtlCol="0" anchor="t">
            <a:noAutofit/>
          </a:bodyPr>
          <a:lstStyle/>
          <a:p>
            <a:pPr>
              <a:lnSpc>
                <a:spcPct val="90000"/>
              </a:lnSpc>
              <a:spcBef>
                <a:spcPts val="600"/>
              </a:spcBef>
              <a:spcAft>
                <a:spcPts val="600"/>
              </a:spcAft>
            </a:pPr>
            <a:r>
              <a:rPr lang="nl-NL">
                <a:solidFill>
                  <a:schemeClr val="bg1"/>
                </a:solidFill>
              </a:rPr>
              <a:t>gesprekken </a:t>
            </a:r>
            <a:br>
              <a:rPr lang="nl-NL">
                <a:solidFill>
                  <a:schemeClr val="bg1"/>
                </a:solidFill>
              </a:rPr>
            </a:br>
            <a:r>
              <a:rPr lang="nl-NL">
                <a:solidFill>
                  <a:schemeClr val="bg1"/>
                </a:solidFill>
              </a:rPr>
              <a:t>via onze spoedlijn</a:t>
            </a:r>
          </a:p>
        </p:txBody>
      </p:sp>
      <p:pic>
        <p:nvPicPr>
          <p:cNvPr id="60" name="Graphic 59">
            <a:extLst>
              <a:ext uri="{FF2B5EF4-FFF2-40B4-BE49-F238E27FC236}">
                <a16:creationId xmlns:a16="http://schemas.microsoft.com/office/drawing/2014/main" id="{096DE9EC-03D7-7FDE-D8BC-53905239824F}"/>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rcRect l="13" r="13"/>
          <a:stretch/>
        </p:blipFill>
        <p:spPr>
          <a:xfrm>
            <a:off x="4609281" y="1907381"/>
            <a:ext cx="601506" cy="601662"/>
          </a:xfrm>
          <a:prstGeom prst="rect">
            <a:avLst/>
          </a:prstGeom>
        </p:spPr>
      </p:pic>
      <p:sp>
        <p:nvSpPr>
          <p:cNvPr id="61" name="Tekstvak 60">
            <a:extLst>
              <a:ext uri="{FF2B5EF4-FFF2-40B4-BE49-F238E27FC236}">
                <a16:creationId xmlns:a16="http://schemas.microsoft.com/office/drawing/2014/main" id="{4D61EE05-0A16-6A43-A018-D64E09C55624}"/>
              </a:ext>
            </a:extLst>
          </p:cNvPr>
          <p:cNvSpPr txBox="1"/>
          <p:nvPr/>
        </p:nvSpPr>
        <p:spPr>
          <a:xfrm>
            <a:off x="8193039" y="2753681"/>
            <a:ext cx="1803083" cy="431800"/>
          </a:xfrm>
          <a:prstGeom prst="rect">
            <a:avLst/>
          </a:prstGeom>
          <a:noFill/>
        </p:spPr>
        <p:txBody>
          <a:bodyPr wrap="none" lIns="0" tIns="0" rIns="0" bIns="0" rtlCol="0" anchor="b">
            <a:noAutofit/>
          </a:bodyPr>
          <a:lstStyle/>
          <a:p>
            <a:pPr algn="l">
              <a:lnSpc>
                <a:spcPct val="90000"/>
              </a:lnSpc>
              <a:spcBef>
                <a:spcPts val="600"/>
              </a:spcBef>
              <a:spcAft>
                <a:spcPts val="600"/>
              </a:spcAft>
            </a:pPr>
            <a:r>
              <a:rPr lang="nl-NL" sz="3200" b="1">
                <a:solidFill>
                  <a:schemeClr val="bg1"/>
                </a:solidFill>
              </a:rPr>
              <a:t>5 miljoen</a:t>
            </a:r>
          </a:p>
        </p:txBody>
      </p:sp>
      <p:sp>
        <p:nvSpPr>
          <p:cNvPr id="62" name="Tekstvak 61">
            <a:extLst>
              <a:ext uri="{FF2B5EF4-FFF2-40B4-BE49-F238E27FC236}">
                <a16:creationId xmlns:a16="http://schemas.microsoft.com/office/drawing/2014/main" id="{714A070C-5904-6A3E-1700-0CCAFA24DC5C}"/>
              </a:ext>
            </a:extLst>
          </p:cNvPr>
          <p:cNvSpPr txBox="1"/>
          <p:nvPr/>
        </p:nvSpPr>
        <p:spPr>
          <a:xfrm>
            <a:off x="8193039" y="3185481"/>
            <a:ext cx="2720551" cy="226377"/>
          </a:xfrm>
          <a:prstGeom prst="rect">
            <a:avLst/>
          </a:prstGeom>
          <a:noFill/>
        </p:spPr>
        <p:txBody>
          <a:bodyPr wrap="none" lIns="0" tIns="0" rIns="0" bIns="0" rtlCol="0" anchor="t">
            <a:noAutofit/>
          </a:bodyPr>
          <a:lstStyle/>
          <a:p>
            <a:pPr>
              <a:lnSpc>
                <a:spcPct val="90000"/>
              </a:lnSpc>
              <a:spcBef>
                <a:spcPts val="600"/>
              </a:spcBef>
              <a:spcAft>
                <a:spcPts val="600"/>
              </a:spcAft>
            </a:pPr>
            <a:r>
              <a:rPr lang="nl-NL">
                <a:solidFill>
                  <a:schemeClr val="bg1"/>
                </a:solidFill>
              </a:rPr>
              <a:t>Unieke websitebezoekers</a:t>
            </a:r>
          </a:p>
        </p:txBody>
      </p:sp>
      <p:pic>
        <p:nvPicPr>
          <p:cNvPr id="63" name="Graphic 62">
            <a:extLst>
              <a:ext uri="{FF2B5EF4-FFF2-40B4-BE49-F238E27FC236}">
                <a16:creationId xmlns:a16="http://schemas.microsoft.com/office/drawing/2014/main" id="{90DBFFBE-2A67-8E0A-BFD5-553127D9E4DC}"/>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8198675" y="1907381"/>
            <a:ext cx="591028" cy="591028"/>
          </a:xfrm>
          <a:prstGeom prst="rect">
            <a:avLst/>
          </a:prstGeom>
        </p:spPr>
      </p:pic>
      <p:sp>
        <p:nvSpPr>
          <p:cNvPr id="40" name="Rechthoek 39">
            <a:extLst>
              <a:ext uri="{FF2B5EF4-FFF2-40B4-BE49-F238E27FC236}">
                <a16:creationId xmlns:a16="http://schemas.microsoft.com/office/drawing/2014/main" id="{1989428E-8167-84FD-CB4B-D1C40CF25E6A}"/>
              </a:ext>
            </a:extLst>
          </p:cNvPr>
          <p:cNvSpPr/>
          <p:nvPr/>
        </p:nvSpPr>
        <p:spPr>
          <a:xfrm>
            <a:off x="0" y="1397000"/>
            <a:ext cx="719138" cy="49482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5" name="Rechthoek 4">
            <a:extLst>
              <a:ext uri="{FF2B5EF4-FFF2-40B4-BE49-F238E27FC236}">
                <a16:creationId xmlns:a16="http://schemas.microsoft.com/office/drawing/2014/main" id="{D321FDD9-5670-1556-C884-BDB4CC981F16}"/>
              </a:ext>
            </a:extLst>
          </p:cNvPr>
          <p:cNvSpPr>
            <a:spLocks/>
          </p:cNvSpPr>
          <p:nvPr/>
        </p:nvSpPr>
        <p:spPr>
          <a:xfrm>
            <a:off x="7886652" y="3708929"/>
            <a:ext cx="3583758" cy="21280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6" name="Tekstvak 5">
            <a:extLst>
              <a:ext uri="{FF2B5EF4-FFF2-40B4-BE49-F238E27FC236}">
                <a16:creationId xmlns:a16="http://schemas.microsoft.com/office/drawing/2014/main" id="{205F5B84-F163-DF6B-D8D7-A209C20D3FAD}"/>
              </a:ext>
            </a:extLst>
          </p:cNvPr>
          <p:cNvSpPr txBox="1"/>
          <p:nvPr/>
        </p:nvSpPr>
        <p:spPr>
          <a:xfrm>
            <a:off x="8193039" y="4877225"/>
            <a:ext cx="1803083" cy="431800"/>
          </a:xfrm>
          <a:prstGeom prst="rect">
            <a:avLst/>
          </a:prstGeom>
          <a:noFill/>
        </p:spPr>
        <p:txBody>
          <a:bodyPr wrap="none" lIns="0" tIns="0" rIns="0" bIns="0" rtlCol="0" anchor="b">
            <a:noAutofit/>
          </a:bodyPr>
          <a:lstStyle/>
          <a:p>
            <a:pPr algn="l">
              <a:lnSpc>
                <a:spcPct val="90000"/>
              </a:lnSpc>
              <a:spcBef>
                <a:spcPts val="600"/>
              </a:spcBef>
              <a:spcAft>
                <a:spcPts val="600"/>
              </a:spcAft>
            </a:pPr>
            <a:r>
              <a:rPr lang="nl-NL" sz="3200" b="1">
                <a:solidFill>
                  <a:schemeClr val="bg1"/>
                </a:solidFill>
              </a:rPr>
              <a:t>2300</a:t>
            </a:r>
          </a:p>
        </p:txBody>
      </p:sp>
      <p:sp>
        <p:nvSpPr>
          <p:cNvPr id="7" name="Tekstvak 6">
            <a:extLst>
              <a:ext uri="{FF2B5EF4-FFF2-40B4-BE49-F238E27FC236}">
                <a16:creationId xmlns:a16="http://schemas.microsoft.com/office/drawing/2014/main" id="{9A34DE3E-4887-F767-3F14-B2FE6AE63C94}"/>
              </a:ext>
            </a:extLst>
          </p:cNvPr>
          <p:cNvSpPr txBox="1"/>
          <p:nvPr/>
        </p:nvSpPr>
        <p:spPr>
          <a:xfrm>
            <a:off x="8193039" y="5309025"/>
            <a:ext cx="2720551" cy="226377"/>
          </a:xfrm>
          <a:prstGeom prst="rect">
            <a:avLst/>
          </a:prstGeom>
          <a:noFill/>
        </p:spPr>
        <p:txBody>
          <a:bodyPr wrap="none" lIns="0" tIns="0" rIns="0" bIns="0" rtlCol="0" anchor="t">
            <a:noAutofit/>
          </a:bodyPr>
          <a:lstStyle/>
          <a:p>
            <a:pPr>
              <a:lnSpc>
                <a:spcPct val="90000"/>
              </a:lnSpc>
              <a:spcBef>
                <a:spcPts val="600"/>
              </a:spcBef>
              <a:spcAft>
                <a:spcPts val="600"/>
              </a:spcAft>
            </a:pPr>
            <a:r>
              <a:rPr lang="nl-NL">
                <a:solidFill>
                  <a:schemeClr val="bg1"/>
                </a:solidFill>
              </a:rPr>
              <a:t>Vragen per dag</a:t>
            </a:r>
          </a:p>
        </p:txBody>
      </p:sp>
      <p:pic>
        <p:nvPicPr>
          <p:cNvPr id="8" name="Graphic 7">
            <a:extLst>
              <a:ext uri="{FF2B5EF4-FFF2-40B4-BE49-F238E27FC236}">
                <a16:creationId xmlns:a16="http://schemas.microsoft.com/office/drawing/2014/main" id="{30027E8A-224D-90BC-2EE7-9A2149D1EBF5}"/>
              </a:ext>
            </a:extLst>
          </p:cNvPr>
          <p:cNvPicPr>
            <a:picLocks noChangeAspect="1"/>
          </p:cNvPicPr>
          <p:nvPr/>
        </p:nvPicPr>
        <p:blipFill>
          <a:blip r:embed="rId11" cstate="hqprint">
            <a:extLst>
              <a:ext uri="{28A0092B-C50C-407E-A947-70E740481C1C}">
                <a14:useLocalDpi xmlns:a14="http://schemas.microsoft.com/office/drawing/2010/main"/>
              </a:ext>
              <a:ext uri="{96DAC541-7B7A-43D3-8B79-37D633B846F1}">
                <asvg:svgBlip xmlns:asvg="http://schemas.microsoft.com/office/drawing/2016/SVG/main" r:embed="rId12"/>
              </a:ext>
            </a:extLst>
          </a:blip>
          <a:srcRect l="278" r="278"/>
          <a:stretch/>
        </p:blipFill>
        <p:spPr>
          <a:xfrm>
            <a:off x="8198675" y="4030925"/>
            <a:ext cx="587745" cy="591028"/>
          </a:xfrm>
          <a:prstGeom prst="rect">
            <a:avLst/>
          </a:prstGeom>
        </p:spPr>
      </p:pic>
      <p:sp>
        <p:nvSpPr>
          <p:cNvPr id="68" name="Rechthoek 67">
            <a:extLst>
              <a:ext uri="{FF2B5EF4-FFF2-40B4-BE49-F238E27FC236}">
                <a16:creationId xmlns:a16="http://schemas.microsoft.com/office/drawing/2014/main" id="{735DD98E-29B4-C6E9-1BD7-090900896C61}"/>
              </a:ext>
            </a:extLst>
          </p:cNvPr>
          <p:cNvSpPr/>
          <p:nvPr/>
        </p:nvSpPr>
        <p:spPr>
          <a:xfrm>
            <a:off x="11472862" y="1397000"/>
            <a:ext cx="719138" cy="49482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69" name="Rechthoek 68">
            <a:extLst>
              <a:ext uri="{FF2B5EF4-FFF2-40B4-BE49-F238E27FC236}">
                <a16:creationId xmlns:a16="http://schemas.microsoft.com/office/drawing/2014/main" id="{78F2D5A6-B74E-60A4-A2BA-900C568A4AC8}"/>
              </a:ext>
            </a:extLst>
          </p:cNvPr>
          <p:cNvSpPr/>
          <p:nvPr/>
        </p:nvSpPr>
        <p:spPr>
          <a:xfrm rot="16200000">
            <a:off x="7048819" y="2344739"/>
            <a:ext cx="1025526" cy="800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Tree>
    <p:extLst>
      <p:ext uri="{BB962C8B-B14F-4D97-AF65-F5344CB8AC3E}">
        <p14:creationId xmlns:p14="http://schemas.microsoft.com/office/powerpoint/2010/main" val="24055129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kleding, persoon, overdekt, meubels&#10;&#10;Automatisch gegenereerde beschrijving">
            <a:extLst>
              <a:ext uri="{FF2B5EF4-FFF2-40B4-BE49-F238E27FC236}">
                <a16:creationId xmlns:a16="http://schemas.microsoft.com/office/drawing/2014/main" id="{BA5697CD-41CA-2F2E-FAAD-CD4D2F14FC89}"/>
              </a:ext>
            </a:extLst>
          </p:cNvPr>
          <p:cNvPicPr>
            <a:picLocks noChangeAspect="1"/>
          </p:cNvPicPr>
          <p:nvPr/>
        </p:nvPicPr>
        <p:blipFill rotWithShape="1">
          <a:blip r:embed="rId3">
            <a:extLst>
              <a:ext uri="{28A0092B-C50C-407E-A947-70E740481C1C}">
                <a14:useLocalDpi xmlns:a14="http://schemas.microsoft.com/office/drawing/2010/main" val="0"/>
              </a:ext>
            </a:extLst>
          </a:blip>
          <a:srcRect t="11659" b="20563"/>
          <a:stretch/>
        </p:blipFill>
        <p:spPr>
          <a:xfrm>
            <a:off x="0" y="1592263"/>
            <a:ext cx="12334461" cy="5573416"/>
          </a:xfrm>
          <a:prstGeom prst="rect">
            <a:avLst/>
          </a:prstGeom>
        </p:spPr>
      </p:pic>
      <p:sp>
        <p:nvSpPr>
          <p:cNvPr id="8" name="Titel 7">
            <a:extLst>
              <a:ext uri="{FF2B5EF4-FFF2-40B4-BE49-F238E27FC236}">
                <a16:creationId xmlns:a16="http://schemas.microsoft.com/office/drawing/2014/main" id="{44D55FB6-46FC-0AEE-B69B-5EAAB80BF96D}"/>
              </a:ext>
            </a:extLst>
          </p:cNvPr>
          <p:cNvSpPr>
            <a:spLocks noGrp="1"/>
          </p:cNvSpPr>
          <p:nvPr>
            <p:ph type="title"/>
          </p:nvPr>
        </p:nvSpPr>
        <p:spPr>
          <a:xfrm>
            <a:off x="720001" y="720000"/>
            <a:ext cx="10751274" cy="524600"/>
          </a:xfrm>
        </p:spPr>
        <p:txBody>
          <a:bodyPr/>
          <a:lstStyle/>
          <a:p>
            <a:r>
              <a:rPr lang="nl-NL" dirty="0"/>
              <a:t>Team Arbeidsmigranten</a:t>
            </a:r>
          </a:p>
        </p:txBody>
      </p:sp>
      <p:sp>
        <p:nvSpPr>
          <p:cNvPr id="46" name="Tijdelijke aanduiding voor dianummer 45">
            <a:extLst>
              <a:ext uri="{FF2B5EF4-FFF2-40B4-BE49-F238E27FC236}">
                <a16:creationId xmlns:a16="http://schemas.microsoft.com/office/drawing/2014/main" id="{4CF17148-D650-600D-C363-041BB9196A96}"/>
              </a:ext>
            </a:extLst>
          </p:cNvPr>
          <p:cNvSpPr>
            <a:spLocks noGrp="1"/>
          </p:cNvSpPr>
          <p:nvPr>
            <p:ph type="sldNum" sz="quarter" idx="12"/>
          </p:nvPr>
        </p:nvSpPr>
        <p:spPr>
          <a:xfrm>
            <a:off x="11697000" y="6344941"/>
            <a:ext cx="270000" cy="144759"/>
          </a:xfrm>
        </p:spPr>
        <p:txBody>
          <a:bodyPr/>
          <a:lstStyle/>
          <a:p>
            <a:fld id="{9E843DB9-9987-4157-AB9C-CEA8D7D910BB}" type="slidenum">
              <a:rPr lang="nl-NL" smtClean="0"/>
              <a:pPr/>
              <a:t>7</a:t>
            </a:fld>
            <a:endParaRPr lang="nl-NL"/>
          </a:p>
        </p:txBody>
      </p:sp>
      <p:sp>
        <p:nvSpPr>
          <p:cNvPr id="50" name="Rechthoek 49">
            <a:extLst>
              <a:ext uri="{FF2B5EF4-FFF2-40B4-BE49-F238E27FC236}">
                <a16:creationId xmlns:a16="http://schemas.microsoft.com/office/drawing/2014/main" id="{88934B08-CE6E-AADA-3342-1D975260FB2B}"/>
              </a:ext>
            </a:extLst>
          </p:cNvPr>
          <p:cNvSpPr/>
          <p:nvPr/>
        </p:nvSpPr>
        <p:spPr>
          <a:xfrm>
            <a:off x="719138" y="2235200"/>
            <a:ext cx="4271962" cy="1193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144000" rIns="144000" bIns="144000" rtlCol="0" anchor="ctr"/>
          <a:lstStyle/>
          <a:p>
            <a:pPr>
              <a:lnSpc>
                <a:spcPct val="90000"/>
              </a:lnSpc>
              <a:spcBef>
                <a:spcPts val="200"/>
              </a:spcBef>
              <a:spcAft>
                <a:spcPts val="200"/>
              </a:spcAft>
            </a:pPr>
            <a:r>
              <a:rPr lang="nl-NL" sz="2400" b="1" dirty="0"/>
              <a:t>Gratis juridisch advies.</a:t>
            </a:r>
          </a:p>
        </p:txBody>
      </p:sp>
      <p:sp>
        <p:nvSpPr>
          <p:cNvPr id="51" name="Rechthoek 50">
            <a:extLst>
              <a:ext uri="{FF2B5EF4-FFF2-40B4-BE49-F238E27FC236}">
                <a16:creationId xmlns:a16="http://schemas.microsoft.com/office/drawing/2014/main" id="{362D448B-7486-EE26-FE4F-83EE3C19DF3A}"/>
              </a:ext>
            </a:extLst>
          </p:cNvPr>
          <p:cNvSpPr/>
          <p:nvPr/>
        </p:nvSpPr>
        <p:spPr>
          <a:xfrm>
            <a:off x="719138" y="3521075"/>
            <a:ext cx="4271962" cy="1193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144000" rIns="144000" bIns="144000" rtlCol="0" anchor="ctr"/>
          <a:lstStyle/>
          <a:p>
            <a:pPr>
              <a:lnSpc>
                <a:spcPct val="90000"/>
              </a:lnSpc>
              <a:spcBef>
                <a:spcPts val="200"/>
              </a:spcBef>
              <a:spcAft>
                <a:spcPts val="200"/>
              </a:spcAft>
            </a:pPr>
            <a:r>
              <a:rPr lang="nl-NL" sz="2400" b="1" dirty="0">
                <a:solidFill>
                  <a:schemeClr val="bg1"/>
                </a:solidFill>
              </a:rPr>
              <a:t>Hulp in eigen taal.</a:t>
            </a:r>
          </a:p>
        </p:txBody>
      </p:sp>
      <p:grpSp>
        <p:nvGrpSpPr>
          <p:cNvPr id="69" name="Groep 68">
            <a:extLst>
              <a:ext uri="{FF2B5EF4-FFF2-40B4-BE49-F238E27FC236}">
                <a16:creationId xmlns:a16="http://schemas.microsoft.com/office/drawing/2014/main" id="{AC8645C0-5ED5-C952-3FEF-F2EA544A7C55}"/>
              </a:ext>
            </a:extLst>
          </p:cNvPr>
          <p:cNvGrpSpPr/>
          <p:nvPr/>
        </p:nvGrpSpPr>
        <p:grpSpPr>
          <a:xfrm>
            <a:off x="91465" y="-17"/>
            <a:ext cx="539302" cy="516484"/>
            <a:chOff x="91465" y="-17"/>
            <a:chExt cx="539302" cy="516484"/>
          </a:xfrm>
        </p:grpSpPr>
        <p:sp>
          <p:nvSpPr>
            <p:cNvPr id="55" name="Rechthoek 54">
              <a:extLst>
                <a:ext uri="{FF2B5EF4-FFF2-40B4-BE49-F238E27FC236}">
                  <a16:creationId xmlns:a16="http://schemas.microsoft.com/office/drawing/2014/main" id="{ED230168-1F34-DF1E-A58C-85840749B19D}"/>
                </a:ext>
              </a:extLst>
            </p:cNvPr>
            <p:cNvSpPr/>
            <p:nvPr/>
          </p:nvSpPr>
          <p:spPr>
            <a:xfrm>
              <a:off x="166688" y="-17"/>
              <a:ext cx="392112" cy="392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pic>
          <p:nvPicPr>
            <p:cNvPr id="54" name="Graphic 53">
              <a:extLst>
                <a:ext uri="{FF2B5EF4-FFF2-40B4-BE49-F238E27FC236}">
                  <a16:creationId xmlns:a16="http://schemas.microsoft.com/office/drawing/2014/main" id="{2B3FA7D0-A20B-2226-53A1-F93B6676DAF1}"/>
                </a:ext>
              </a:extLst>
            </p:cNvPr>
            <p:cNvPicPr>
              <a:picLocks noChangeAspect="1"/>
            </p:cNvPicPr>
            <p:nvPr/>
          </p:nvPicPr>
          <p:blipFill>
            <a:blip r:embed="rId4" cstate="hq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25416" y="58711"/>
              <a:ext cx="274655" cy="274655"/>
            </a:xfrm>
            <a:prstGeom prst="rect">
              <a:avLst/>
            </a:prstGeom>
          </p:spPr>
        </p:pic>
        <p:sp>
          <p:nvSpPr>
            <p:cNvPr id="57" name="Rechthoek 56">
              <a:hlinkClick r:id="rId6" action="ppaction://hlinksldjump"/>
              <a:extLst>
                <a:ext uri="{FF2B5EF4-FFF2-40B4-BE49-F238E27FC236}">
                  <a16:creationId xmlns:a16="http://schemas.microsoft.com/office/drawing/2014/main" id="{D1959F5A-6D4C-C056-AFDF-2130834558E8}"/>
                </a:ext>
              </a:extLst>
            </p:cNvPr>
            <p:cNvSpPr/>
            <p:nvPr/>
          </p:nvSpPr>
          <p:spPr>
            <a:xfrm>
              <a:off x="91465" y="-17"/>
              <a:ext cx="539302" cy="516484"/>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grpSp>
      <p:sp>
        <p:nvSpPr>
          <p:cNvPr id="10" name="Tijdelijke aanduiding voor tekst 9">
            <a:extLst>
              <a:ext uri="{FF2B5EF4-FFF2-40B4-BE49-F238E27FC236}">
                <a16:creationId xmlns:a16="http://schemas.microsoft.com/office/drawing/2014/main" id="{137AEDF9-413A-FF48-316E-2A9EAC8EC5E3}"/>
              </a:ext>
            </a:extLst>
          </p:cNvPr>
          <p:cNvSpPr>
            <a:spLocks noGrp="1"/>
          </p:cNvSpPr>
          <p:nvPr>
            <p:ph type="body" sz="quarter" idx="13"/>
          </p:nvPr>
        </p:nvSpPr>
        <p:spPr/>
        <p:txBody>
          <a:bodyPr/>
          <a:lstStyle/>
          <a:p>
            <a:endParaRPr lang="en-GB"/>
          </a:p>
        </p:txBody>
      </p:sp>
      <p:sp>
        <p:nvSpPr>
          <p:cNvPr id="3" name="Rechthoek 13">
            <a:hlinkClick r:id="" action="ppaction://noaction"/>
            <a:extLst>
              <a:ext uri="{FF2B5EF4-FFF2-40B4-BE49-F238E27FC236}">
                <a16:creationId xmlns:a16="http://schemas.microsoft.com/office/drawing/2014/main" id="{EC0BA007-F2EB-21E9-9983-8799833F811C}"/>
              </a:ext>
            </a:extLst>
          </p:cNvPr>
          <p:cNvSpPr>
            <a:spLocks/>
          </p:cNvSpPr>
          <p:nvPr/>
        </p:nvSpPr>
        <p:spPr>
          <a:xfrm>
            <a:off x="719138" y="4866852"/>
            <a:ext cx="4281444" cy="134140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396000" tIns="144000" rIns="144000" bIns="144000" rtlCol="0" anchor="ctr"/>
          <a:lstStyle/>
          <a:p>
            <a:pPr>
              <a:lnSpc>
                <a:spcPct val="90000"/>
              </a:lnSpc>
              <a:spcBef>
                <a:spcPts val="200"/>
              </a:spcBef>
              <a:spcAft>
                <a:spcPts val="200"/>
              </a:spcAft>
            </a:pPr>
            <a:r>
              <a:rPr lang="nl-NL" sz="2400" b="1" dirty="0"/>
              <a:t>Signalering.</a:t>
            </a:r>
          </a:p>
        </p:txBody>
      </p:sp>
    </p:spTree>
    <p:extLst>
      <p:ext uri="{BB962C8B-B14F-4D97-AF65-F5344CB8AC3E}">
        <p14:creationId xmlns:p14="http://schemas.microsoft.com/office/powerpoint/2010/main" val="19520299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C3DE23-A643-5CCA-815C-DABFFC968C08}"/>
              </a:ext>
            </a:extLst>
          </p:cNvPr>
          <p:cNvSpPr>
            <a:spLocks noGrp="1"/>
          </p:cNvSpPr>
          <p:nvPr>
            <p:ph type="title"/>
          </p:nvPr>
        </p:nvSpPr>
        <p:spPr/>
        <p:txBody>
          <a:bodyPr/>
          <a:lstStyle/>
          <a:p>
            <a:r>
              <a:rPr lang="nl-NL" dirty="0">
                <a:cs typeface="Arial"/>
              </a:rPr>
              <a:t>Next – next- level</a:t>
            </a:r>
            <a:endParaRPr lang="nl-NL" dirty="0"/>
          </a:p>
        </p:txBody>
      </p:sp>
      <p:sp>
        <p:nvSpPr>
          <p:cNvPr id="5" name="Tijdelijke aanduiding voor dianummer 4">
            <a:extLst>
              <a:ext uri="{FF2B5EF4-FFF2-40B4-BE49-F238E27FC236}">
                <a16:creationId xmlns:a16="http://schemas.microsoft.com/office/drawing/2014/main" id="{CB858C10-AEEA-FE04-A866-7E9AAE086975}"/>
              </a:ext>
            </a:extLst>
          </p:cNvPr>
          <p:cNvSpPr>
            <a:spLocks noGrp="1"/>
          </p:cNvSpPr>
          <p:nvPr>
            <p:ph type="sldNum" sz="quarter" idx="16"/>
          </p:nvPr>
        </p:nvSpPr>
        <p:spPr/>
        <p:txBody>
          <a:bodyPr/>
          <a:lstStyle/>
          <a:p>
            <a:fld id="{9E843DB9-9987-4157-AB9C-CEA8D7D910BB}" type="slidenum">
              <a:rPr lang="nl-NL" smtClean="0"/>
              <a:pPr/>
              <a:t>8</a:t>
            </a:fld>
            <a:endParaRPr lang="nl-NL"/>
          </a:p>
        </p:txBody>
      </p:sp>
      <p:pic>
        <p:nvPicPr>
          <p:cNvPr id="6" name="Afbeelding 5" descr="Afbeelding met Bagage en tassen, overdekt, schoeisel, rugzak&#10;&#10;Door AI gegenereerde inhoud is mogelijk onjuist.">
            <a:extLst>
              <a:ext uri="{FF2B5EF4-FFF2-40B4-BE49-F238E27FC236}">
                <a16:creationId xmlns:a16="http://schemas.microsoft.com/office/drawing/2014/main" id="{F8BF6177-A0D9-7632-A0F6-7DB98B860E1E}"/>
              </a:ext>
            </a:extLst>
          </p:cNvPr>
          <p:cNvPicPr>
            <a:picLocks noChangeAspect="1"/>
          </p:cNvPicPr>
          <p:nvPr/>
        </p:nvPicPr>
        <p:blipFill>
          <a:blip r:embed="rId2"/>
          <a:stretch>
            <a:fillRect/>
          </a:stretch>
        </p:blipFill>
        <p:spPr>
          <a:xfrm>
            <a:off x="719667" y="1460500"/>
            <a:ext cx="3947584" cy="5238750"/>
          </a:xfrm>
          <a:prstGeom prst="rect">
            <a:avLst/>
          </a:prstGeom>
        </p:spPr>
      </p:pic>
      <p:pic>
        <p:nvPicPr>
          <p:cNvPr id="8" name="Afbeelding 7" descr="Afbeelding met fles, persoon, kleding, overdekt&#10;&#10;Door AI gegenereerde inhoud is mogelijk onjuist.">
            <a:extLst>
              <a:ext uri="{FF2B5EF4-FFF2-40B4-BE49-F238E27FC236}">
                <a16:creationId xmlns:a16="http://schemas.microsoft.com/office/drawing/2014/main" id="{975BC9B5-1434-DCD5-241E-CD0674B8FB72}"/>
              </a:ext>
            </a:extLst>
          </p:cNvPr>
          <p:cNvPicPr>
            <a:picLocks noChangeAspect="1"/>
          </p:cNvPicPr>
          <p:nvPr/>
        </p:nvPicPr>
        <p:blipFill>
          <a:blip r:embed="rId3"/>
          <a:stretch>
            <a:fillRect/>
          </a:stretch>
        </p:blipFill>
        <p:spPr>
          <a:xfrm rot="5400000">
            <a:off x="5736167" y="592666"/>
            <a:ext cx="5249333" cy="6985000"/>
          </a:xfrm>
          <a:prstGeom prst="rect">
            <a:avLst/>
          </a:prstGeom>
        </p:spPr>
      </p:pic>
    </p:spTree>
    <p:extLst>
      <p:ext uri="{BB962C8B-B14F-4D97-AF65-F5344CB8AC3E}">
        <p14:creationId xmlns:p14="http://schemas.microsoft.com/office/powerpoint/2010/main" val="24344912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Rechthoek 232">
            <a:extLst>
              <a:ext uri="{FF2B5EF4-FFF2-40B4-BE49-F238E27FC236}">
                <a16:creationId xmlns:a16="http://schemas.microsoft.com/office/drawing/2014/main" id="{7018129A-275A-4CEC-4392-1DD6EF882B56}"/>
              </a:ext>
            </a:extLst>
          </p:cNvPr>
          <p:cNvSpPr>
            <a:spLocks/>
          </p:cNvSpPr>
          <p:nvPr/>
        </p:nvSpPr>
        <p:spPr>
          <a:xfrm>
            <a:off x="0" y="0"/>
            <a:ext cx="2438400" cy="1714500"/>
          </a:xfrm>
          <a:prstGeom prst="rect">
            <a:avLst/>
          </a:prstGeom>
          <a:blipFill>
            <a:blip r:embed="rId3" cstate="hq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dirty="0"/>
          </a:p>
        </p:txBody>
      </p:sp>
      <p:sp>
        <p:nvSpPr>
          <p:cNvPr id="236" name="Rechthoek 235">
            <a:extLst>
              <a:ext uri="{FF2B5EF4-FFF2-40B4-BE49-F238E27FC236}">
                <a16:creationId xmlns:a16="http://schemas.microsoft.com/office/drawing/2014/main" id="{3CC356DF-5C41-20FE-77BB-E24D8FAD710F}"/>
              </a:ext>
            </a:extLst>
          </p:cNvPr>
          <p:cNvSpPr>
            <a:spLocks/>
          </p:cNvSpPr>
          <p:nvPr/>
        </p:nvSpPr>
        <p:spPr>
          <a:xfrm>
            <a:off x="7315200" y="0"/>
            <a:ext cx="2438400" cy="1714500"/>
          </a:xfrm>
          <a:prstGeom prst="rect">
            <a:avLst/>
          </a:prstGeom>
          <a:blipFill>
            <a:blip r:embed="rId4" cstate="hq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a:p>
        </p:txBody>
      </p:sp>
      <p:sp>
        <p:nvSpPr>
          <p:cNvPr id="237" name="Rechthoek 236">
            <a:extLst>
              <a:ext uri="{FF2B5EF4-FFF2-40B4-BE49-F238E27FC236}">
                <a16:creationId xmlns:a16="http://schemas.microsoft.com/office/drawing/2014/main" id="{E055D3BE-1868-381C-CE78-94B1F3333B03}"/>
              </a:ext>
            </a:extLst>
          </p:cNvPr>
          <p:cNvSpPr>
            <a:spLocks/>
          </p:cNvSpPr>
          <p:nvPr/>
        </p:nvSpPr>
        <p:spPr>
          <a:xfrm>
            <a:off x="9752876" y="0"/>
            <a:ext cx="2438400" cy="1714500"/>
          </a:xfrm>
          <a:prstGeom prst="rect">
            <a:avLst/>
          </a:prstGeom>
          <a:blipFill>
            <a:blip r:embed="rId5" cstate="hq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238" name="Rechthoek 237">
            <a:extLst>
              <a:ext uri="{FF2B5EF4-FFF2-40B4-BE49-F238E27FC236}">
                <a16:creationId xmlns:a16="http://schemas.microsoft.com/office/drawing/2014/main" id="{3F1C7728-0A46-60B2-009C-C2CDF1180C48}"/>
              </a:ext>
            </a:extLst>
          </p:cNvPr>
          <p:cNvSpPr>
            <a:spLocks/>
          </p:cNvSpPr>
          <p:nvPr/>
        </p:nvSpPr>
        <p:spPr>
          <a:xfrm>
            <a:off x="0" y="1714500"/>
            <a:ext cx="2438400" cy="1714500"/>
          </a:xfrm>
          <a:prstGeom prst="rect">
            <a:avLst/>
          </a:prstGeom>
          <a:blipFill>
            <a:blip r:embed="rId6" cstate="hq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239" name="Rechthoek 238">
            <a:extLst>
              <a:ext uri="{FF2B5EF4-FFF2-40B4-BE49-F238E27FC236}">
                <a16:creationId xmlns:a16="http://schemas.microsoft.com/office/drawing/2014/main" id="{7FC4EDA4-7341-BDCA-5BE7-B9C72A3B3D0F}"/>
              </a:ext>
            </a:extLst>
          </p:cNvPr>
          <p:cNvSpPr>
            <a:spLocks/>
          </p:cNvSpPr>
          <p:nvPr/>
        </p:nvSpPr>
        <p:spPr>
          <a:xfrm>
            <a:off x="2438400" y="1714500"/>
            <a:ext cx="2438400" cy="1714500"/>
          </a:xfrm>
          <a:prstGeom prst="rect">
            <a:avLst/>
          </a:prstGeom>
          <a:blipFill>
            <a:blip r:embed="rId7" cstate="hq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244" name="Rechthoek 243">
            <a:extLst>
              <a:ext uri="{FF2B5EF4-FFF2-40B4-BE49-F238E27FC236}">
                <a16:creationId xmlns:a16="http://schemas.microsoft.com/office/drawing/2014/main" id="{65121327-88FA-B9E5-BC29-42C949DBD26E}"/>
              </a:ext>
            </a:extLst>
          </p:cNvPr>
          <p:cNvSpPr>
            <a:spLocks/>
          </p:cNvSpPr>
          <p:nvPr/>
        </p:nvSpPr>
        <p:spPr>
          <a:xfrm>
            <a:off x="2438400" y="3429000"/>
            <a:ext cx="2438400" cy="1714500"/>
          </a:xfrm>
          <a:prstGeom prst="rect">
            <a:avLst/>
          </a:prstGeom>
          <a:blipFill>
            <a:blip r:embed="rId8" cstate="hq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245" name="Rechthoek 244">
            <a:extLst>
              <a:ext uri="{FF2B5EF4-FFF2-40B4-BE49-F238E27FC236}">
                <a16:creationId xmlns:a16="http://schemas.microsoft.com/office/drawing/2014/main" id="{A26EA51F-3ADA-ED3E-03E2-9915A732C534}"/>
              </a:ext>
            </a:extLst>
          </p:cNvPr>
          <p:cNvSpPr>
            <a:spLocks/>
          </p:cNvSpPr>
          <p:nvPr/>
        </p:nvSpPr>
        <p:spPr>
          <a:xfrm>
            <a:off x="2436952" y="5143500"/>
            <a:ext cx="2438400" cy="1714500"/>
          </a:xfrm>
          <a:prstGeom prst="rect">
            <a:avLst/>
          </a:prstGeom>
          <a:blipFill>
            <a:blip r:embed="rId9">
              <a:extLst>
                <a:ext uri="{28A0092B-C50C-407E-A947-70E740481C1C}">
                  <a14:useLocalDpi xmlns:a14="http://schemas.microsoft.com/office/drawing/2010/main" val="0"/>
                </a:ext>
              </a:extLst>
            </a:blip>
            <a:srcRect/>
            <a:stretch>
              <a:fillRect l="-18028" t="-20379" r="-31830" b="-2189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247" name="Rechthoek 246">
            <a:extLst>
              <a:ext uri="{FF2B5EF4-FFF2-40B4-BE49-F238E27FC236}">
                <a16:creationId xmlns:a16="http://schemas.microsoft.com/office/drawing/2014/main" id="{ED3DF80F-28E1-277C-EDE7-C0AA224D0445}"/>
              </a:ext>
            </a:extLst>
          </p:cNvPr>
          <p:cNvSpPr>
            <a:spLocks/>
          </p:cNvSpPr>
          <p:nvPr/>
        </p:nvSpPr>
        <p:spPr>
          <a:xfrm>
            <a:off x="9749256" y="3429000"/>
            <a:ext cx="2442744" cy="1714500"/>
          </a:xfrm>
          <a:prstGeom prst="rect">
            <a:avLst/>
          </a:prstGeom>
          <a:blipFill>
            <a:blip r:embed="rId10" cstate="hq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248" name="Rechthoek 247">
            <a:extLst>
              <a:ext uri="{FF2B5EF4-FFF2-40B4-BE49-F238E27FC236}">
                <a16:creationId xmlns:a16="http://schemas.microsoft.com/office/drawing/2014/main" id="{F81F7D42-6843-0F9F-7C02-77FC1A12283C}"/>
              </a:ext>
            </a:extLst>
          </p:cNvPr>
          <p:cNvSpPr>
            <a:spLocks/>
          </p:cNvSpPr>
          <p:nvPr/>
        </p:nvSpPr>
        <p:spPr>
          <a:xfrm>
            <a:off x="0" y="5143500"/>
            <a:ext cx="2438400" cy="1714500"/>
          </a:xfrm>
          <a:prstGeom prst="rect">
            <a:avLst/>
          </a:prstGeom>
          <a:blipFill>
            <a:blip r:embed="rId11">
              <a:extLst>
                <a:ext uri="{28A0092B-C50C-407E-A947-70E740481C1C}">
                  <a14:useLocalDpi xmlns:a14="http://schemas.microsoft.com/office/drawing/2010/main" val="0"/>
                </a:ext>
              </a:extLst>
            </a:blip>
            <a:srcRect/>
            <a:stretch>
              <a:fillRect l="-29036" t="-49952" r="-2903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249" name="Rechthoek 248">
            <a:extLst>
              <a:ext uri="{FF2B5EF4-FFF2-40B4-BE49-F238E27FC236}">
                <a16:creationId xmlns:a16="http://schemas.microsoft.com/office/drawing/2014/main" id="{9CB353DD-DECC-7DBE-C30F-891787EB5DBA}"/>
              </a:ext>
            </a:extLst>
          </p:cNvPr>
          <p:cNvSpPr>
            <a:spLocks/>
          </p:cNvSpPr>
          <p:nvPr/>
        </p:nvSpPr>
        <p:spPr>
          <a:xfrm>
            <a:off x="7312304" y="3429000"/>
            <a:ext cx="2438400" cy="1714500"/>
          </a:xfrm>
          <a:prstGeom prst="rect">
            <a:avLst/>
          </a:prstGeom>
          <a:blipFill>
            <a:blip r:embed="rId12">
              <a:extLst>
                <a:ext uri="{28A0092B-C50C-407E-A947-70E740481C1C}">
                  <a14:useLocalDpi xmlns:a14="http://schemas.microsoft.com/office/drawing/2010/main" val="0"/>
                </a:ext>
              </a:extLst>
            </a:blip>
            <a:srcRect/>
            <a:stretch>
              <a:fillRect l="-6759" t="-15852" r="-22905" b="-511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250" name="Rechthoek 249">
            <a:extLst>
              <a:ext uri="{FF2B5EF4-FFF2-40B4-BE49-F238E27FC236}">
                <a16:creationId xmlns:a16="http://schemas.microsoft.com/office/drawing/2014/main" id="{B49B2B1D-6435-561B-C99F-9F2BBBAB11DA}"/>
              </a:ext>
            </a:extLst>
          </p:cNvPr>
          <p:cNvSpPr>
            <a:spLocks/>
          </p:cNvSpPr>
          <p:nvPr/>
        </p:nvSpPr>
        <p:spPr>
          <a:xfrm>
            <a:off x="4876800" y="3429000"/>
            <a:ext cx="2438400" cy="1714500"/>
          </a:xfrm>
          <a:prstGeom prst="rect">
            <a:avLst/>
          </a:prstGeom>
          <a:blipFill>
            <a:blip r:embed="rId13" cstate="hq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262" name="Rechthoek 261">
            <a:extLst>
              <a:ext uri="{FF2B5EF4-FFF2-40B4-BE49-F238E27FC236}">
                <a16:creationId xmlns:a16="http://schemas.microsoft.com/office/drawing/2014/main" id="{906861C1-C496-9FF1-D102-39240CC37D39}"/>
              </a:ext>
            </a:extLst>
          </p:cNvPr>
          <p:cNvSpPr>
            <a:spLocks/>
          </p:cNvSpPr>
          <p:nvPr/>
        </p:nvSpPr>
        <p:spPr>
          <a:xfrm>
            <a:off x="4876800" y="1714500"/>
            <a:ext cx="2438400" cy="1714500"/>
          </a:xfrm>
          <a:prstGeom prst="rect">
            <a:avLst/>
          </a:prstGeom>
          <a:blipFill>
            <a:blip r:embed="rId14" cstate="hq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grpSp>
        <p:nvGrpSpPr>
          <p:cNvPr id="271" name="Groep 270">
            <a:extLst>
              <a:ext uri="{FF2B5EF4-FFF2-40B4-BE49-F238E27FC236}">
                <a16:creationId xmlns:a16="http://schemas.microsoft.com/office/drawing/2014/main" id="{01495D0B-C55B-9537-D940-9FF0F6E568B1}"/>
              </a:ext>
            </a:extLst>
          </p:cNvPr>
          <p:cNvGrpSpPr/>
          <p:nvPr/>
        </p:nvGrpSpPr>
        <p:grpSpPr>
          <a:xfrm>
            <a:off x="2438997" y="-135712"/>
            <a:ext cx="2470449" cy="1842758"/>
            <a:chOff x="2431703" y="-256517"/>
            <a:chExt cx="2438400" cy="1714500"/>
          </a:xfrm>
        </p:grpSpPr>
        <p:sp>
          <p:nvSpPr>
            <p:cNvPr id="253" name="Gelijkbenige driehoek 252">
              <a:extLst>
                <a:ext uri="{FF2B5EF4-FFF2-40B4-BE49-F238E27FC236}">
                  <a16:creationId xmlns:a16="http://schemas.microsoft.com/office/drawing/2014/main" id="{42BB2566-60EB-3720-CA14-065E330FCBBB}"/>
                </a:ext>
              </a:extLst>
            </p:cNvPr>
            <p:cNvSpPr/>
            <p:nvPr/>
          </p:nvSpPr>
          <p:spPr>
            <a:xfrm rot="5400000">
              <a:off x="3575417" y="1211433"/>
              <a:ext cx="163640" cy="14106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dirty="0"/>
            </a:p>
          </p:txBody>
        </p:sp>
        <p:sp>
          <p:nvSpPr>
            <p:cNvPr id="234" name="Rechthoek 233">
              <a:hlinkClick r:id="rId15" action="ppaction://hlinksldjump"/>
              <a:extLst>
                <a:ext uri="{FF2B5EF4-FFF2-40B4-BE49-F238E27FC236}">
                  <a16:creationId xmlns:a16="http://schemas.microsoft.com/office/drawing/2014/main" id="{8A72277A-4660-367A-52E0-8BA988DA32FA}"/>
                </a:ext>
              </a:extLst>
            </p:cNvPr>
            <p:cNvSpPr>
              <a:spLocks/>
            </p:cNvSpPr>
            <p:nvPr/>
          </p:nvSpPr>
          <p:spPr>
            <a:xfrm>
              <a:off x="2431703" y="-256517"/>
              <a:ext cx="2438400" cy="1714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468000" rIns="144000" bIns="144000" rtlCol="0" anchor="t" anchorCtr="0"/>
            <a:lstStyle/>
            <a:p>
              <a:pPr algn="ctr">
                <a:lnSpc>
                  <a:spcPct val="90000"/>
                </a:lnSpc>
                <a:spcBef>
                  <a:spcPts val="200"/>
                </a:spcBef>
                <a:spcAft>
                  <a:spcPts val="200"/>
                </a:spcAft>
              </a:pPr>
              <a:r>
                <a:rPr lang="nl-NL" sz="1600" dirty="0"/>
                <a:t>Pools, Roemeens, Bulgaars, Turks, Oekraïens, Russisch, Duits, Grieks, Engels, Hongaars, Spaans</a:t>
              </a:r>
            </a:p>
            <a:p>
              <a:pPr algn="ctr">
                <a:lnSpc>
                  <a:spcPct val="90000"/>
                </a:lnSpc>
                <a:spcBef>
                  <a:spcPts val="200"/>
                </a:spcBef>
                <a:spcAft>
                  <a:spcPts val="200"/>
                </a:spcAft>
              </a:pPr>
              <a:endParaRPr lang="nl-NL" sz="1600" b="1" dirty="0"/>
            </a:p>
          </p:txBody>
        </p:sp>
      </p:grpSp>
      <p:sp>
        <p:nvSpPr>
          <p:cNvPr id="4" name="Tijdelijke aanduiding voor dianummer 3">
            <a:extLst>
              <a:ext uri="{FF2B5EF4-FFF2-40B4-BE49-F238E27FC236}">
                <a16:creationId xmlns:a16="http://schemas.microsoft.com/office/drawing/2014/main" id="{6CE2FACA-666F-21D5-5A8B-592B3F3ABBFF}"/>
              </a:ext>
            </a:extLst>
          </p:cNvPr>
          <p:cNvSpPr>
            <a:spLocks noGrp="1"/>
          </p:cNvSpPr>
          <p:nvPr>
            <p:ph type="sldNum" sz="quarter" idx="12"/>
          </p:nvPr>
        </p:nvSpPr>
        <p:spPr/>
        <p:txBody>
          <a:bodyPr/>
          <a:lstStyle/>
          <a:p>
            <a:fld id="{9E843DB9-9987-4157-AB9C-CEA8D7D910BB}" type="slidenum">
              <a:rPr lang="nl-NL" smtClean="0"/>
              <a:pPr/>
              <a:t>9</a:t>
            </a:fld>
            <a:endParaRPr lang="nl-NL"/>
          </a:p>
        </p:txBody>
      </p:sp>
      <p:grpSp>
        <p:nvGrpSpPr>
          <p:cNvPr id="272" name="Groep 271">
            <a:extLst>
              <a:ext uri="{FF2B5EF4-FFF2-40B4-BE49-F238E27FC236}">
                <a16:creationId xmlns:a16="http://schemas.microsoft.com/office/drawing/2014/main" id="{2A4FA112-8EFA-8EAA-BF12-E98879EA7CAA}"/>
              </a:ext>
            </a:extLst>
          </p:cNvPr>
          <p:cNvGrpSpPr/>
          <p:nvPr/>
        </p:nvGrpSpPr>
        <p:grpSpPr>
          <a:xfrm>
            <a:off x="7253437" y="1632184"/>
            <a:ext cx="2549443" cy="1939920"/>
            <a:chOff x="7273516" y="1634711"/>
            <a:chExt cx="2438400" cy="1939920"/>
          </a:xfrm>
        </p:grpSpPr>
        <p:sp>
          <p:nvSpPr>
            <p:cNvPr id="254" name="Gelijkbenige driehoek 253">
              <a:extLst>
                <a:ext uri="{FF2B5EF4-FFF2-40B4-BE49-F238E27FC236}">
                  <a16:creationId xmlns:a16="http://schemas.microsoft.com/office/drawing/2014/main" id="{EDDC6D7A-5EEE-0BB3-5FBD-92AB6F15FE35}"/>
                </a:ext>
              </a:extLst>
            </p:cNvPr>
            <p:cNvSpPr/>
            <p:nvPr/>
          </p:nvSpPr>
          <p:spPr>
            <a:xfrm rot="5400000">
              <a:off x="8451857" y="2927523"/>
              <a:ext cx="163640" cy="14106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dirty="0"/>
            </a:p>
          </p:txBody>
        </p:sp>
        <p:sp>
          <p:nvSpPr>
            <p:cNvPr id="240" name="Rechthoek 239">
              <a:hlinkClick r:id="rId16" action="ppaction://hlinksldjump"/>
              <a:extLst>
                <a:ext uri="{FF2B5EF4-FFF2-40B4-BE49-F238E27FC236}">
                  <a16:creationId xmlns:a16="http://schemas.microsoft.com/office/drawing/2014/main" id="{11F4D9F4-9232-9294-943B-1DDE238CCC39}"/>
                </a:ext>
              </a:extLst>
            </p:cNvPr>
            <p:cNvSpPr>
              <a:spLocks/>
            </p:cNvSpPr>
            <p:nvPr/>
          </p:nvSpPr>
          <p:spPr>
            <a:xfrm>
              <a:off x="7273516" y="1634711"/>
              <a:ext cx="2438400" cy="19399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468000" rIns="144000" bIns="144000" rtlCol="0" anchor="t" anchorCtr="0"/>
            <a:lstStyle/>
            <a:p>
              <a:pPr algn="ctr">
                <a:lnSpc>
                  <a:spcPct val="90000"/>
                </a:lnSpc>
                <a:spcBef>
                  <a:spcPts val="200"/>
                </a:spcBef>
                <a:spcAft>
                  <a:spcPts val="200"/>
                </a:spcAft>
              </a:pPr>
              <a:r>
                <a:rPr lang="nl-NL" sz="1800" b="0" i="0" u="none" strike="noStrike" dirty="0">
                  <a:solidFill>
                    <a:srgbClr val="F1F3F5"/>
                  </a:solidFill>
                  <a:effectLst/>
                  <a:latin typeface="Arial" panose="020B0604020202020204" pitchFamily="34" charset="0"/>
                </a:rPr>
                <a:t>Brengen taal, culturele achtergrond, inlevingsvermogen en motivatie</a:t>
              </a:r>
              <a:endParaRPr lang="nl-NL" sz="2000" b="1" dirty="0">
                <a:solidFill>
                  <a:srgbClr val="F1F3F5"/>
                </a:solidFill>
              </a:endParaRPr>
            </a:p>
          </p:txBody>
        </p:sp>
      </p:grpSp>
      <p:grpSp>
        <p:nvGrpSpPr>
          <p:cNvPr id="273" name="Groep 272">
            <a:extLst>
              <a:ext uri="{FF2B5EF4-FFF2-40B4-BE49-F238E27FC236}">
                <a16:creationId xmlns:a16="http://schemas.microsoft.com/office/drawing/2014/main" id="{F83C81CF-6178-A3B3-1CD5-BF4DBCA7DC2A}"/>
              </a:ext>
            </a:extLst>
          </p:cNvPr>
          <p:cNvGrpSpPr/>
          <p:nvPr/>
        </p:nvGrpSpPr>
        <p:grpSpPr>
          <a:xfrm>
            <a:off x="9734682" y="5119923"/>
            <a:ext cx="2438400" cy="1714500"/>
            <a:chOff x="9753600" y="5143500"/>
            <a:chExt cx="2438400" cy="1714500"/>
          </a:xfrm>
        </p:grpSpPr>
        <p:sp>
          <p:nvSpPr>
            <p:cNvPr id="255" name="Gelijkbenige driehoek 254">
              <a:extLst>
                <a:ext uri="{FF2B5EF4-FFF2-40B4-BE49-F238E27FC236}">
                  <a16:creationId xmlns:a16="http://schemas.microsoft.com/office/drawing/2014/main" id="{E8D369FC-B47A-F3E3-106C-E4D1C9D1677C}"/>
                </a:ext>
              </a:extLst>
            </p:cNvPr>
            <p:cNvSpPr/>
            <p:nvPr/>
          </p:nvSpPr>
          <p:spPr>
            <a:xfrm rot="5400000">
              <a:off x="10890979" y="6356523"/>
              <a:ext cx="163640" cy="14106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252" name="Rechthoek 251">
              <a:hlinkClick r:id="" action="ppaction://noaction"/>
              <a:extLst>
                <a:ext uri="{FF2B5EF4-FFF2-40B4-BE49-F238E27FC236}">
                  <a16:creationId xmlns:a16="http://schemas.microsoft.com/office/drawing/2014/main" id="{4858CF53-D629-1D50-ECD3-0B30ACF79339}"/>
                </a:ext>
              </a:extLst>
            </p:cNvPr>
            <p:cNvSpPr>
              <a:spLocks/>
            </p:cNvSpPr>
            <p:nvPr/>
          </p:nvSpPr>
          <p:spPr>
            <a:xfrm>
              <a:off x="9753600" y="5143500"/>
              <a:ext cx="2438400" cy="1714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468000" rIns="144000" bIns="144000" rtlCol="0" anchor="t" anchorCtr="0"/>
            <a:lstStyle/>
            <a:p>
              <a:pPr algn="ctr">
                <a:lnSpc>
                  <a:spcPct val="90000"/>
                </a:lnSpc>
                <a:spcBef>
                  <a:spcPts val="200"/>
                </a:spcBef>
                <a:spcAft>
                  <a:spcPts val="200"/>
                </a:spcAft>
              </a:pPr>
              <a:r>
                <a:rPr lang="nl-NL" sz="2000" dirty="0"/>
                <a:t>Verlagen drempel toegang tot het recht</a:t>
              </a:r>
              <a:endParaRPr lang="nl-NL" sz="2000" b="1" dirty="0"/>
            </a:p>
          </p:txBody>
        </p:sp>
      </p:grpSp>
      <p:grpSp>
        <p:nvGrpSpPr>
          <p:cNvPr id="275" name="Groep 274">
            <a:extLst>
              <a:ext uri="{FF2B5EF4-FFF2-40B4-BE49-F238E27FC236}">
                <a16:creationId xmlns:a16="http://schemas.microsoft.com/office/drawing/2014/main" id="{549CC830-F30C-C8B0-4FA5-2A693C1F2A88}"/>
              </a:ext>
            </a:extLst>
          </p:cNvPr>
          <p:cNvGrpSpPr/>
          <p:nvPr/>
        </p:nvGrpSpPr>
        <p:grpSpPr>
          <a:xfrm>
            <a:off x="-10350" y="3428683"/>
            <a:ext cx="2438400" cy="1714500"/>
            <a:chOff x="2172" y="3429000"/>
            <a:chExt cx="2438400" cy="1714500"/>
          </a:xfrm>
          <a:solidFill>
            <a:srgbClr val="00C573"/>
          </a:solidFill>
        </p:grpSpPr>
        <p:sp>
          <p:nvSpPr>
            <p:cNvPr id="243" name="Rechthoek 242">
              <a:hlinkClick r:id="rId17" action="ppaction://hlinksldjump"/>
              <a:extLst>
                <a:ext uri="{FF2B5EF4-FFF2-40B4-BE49-F238E27FC236}">
                  <a16:creationId xmlns:a16="http://schemas.microsoft.com/office/drawing/2014/main" id="{352C8B4F-CA01-6E94-1B7D-9EF1131F42DA}"/>
                </a:ext>
              </a:extLst>
            </p:cNvPr>
            <p:cNvSpPr>
              <a:spLocks/>
            </p:cNvSpPr>
            <p:nvPr/>
          </p:nvSpPr>
          <p:spPr>
            <a:xfrm>
              <a:off x="2172" y="3429000"/>
              <a:ext cx="2438400" cy="171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44000" tIns="468000" rIns="144000" bIns="144000" rtlCol="0" anchor="t" anchorCtr="0"/>
            <a:lstStyle/>
            <a:p>
              <a:pPr algn="ctr">
                <a:lnSpc>
                  <a:spcPct val="90000"/>
                </a:lnSpc>
                <a:spcBef>
                  <a:spcPts val="200"/>
                </a:spcBef>
                <a:spcAft>
                  <a:spcPts val="200"/>
                </a:spcAft>
              </a:pPr>
              <a:r>
                <a:rPr lang="nl-NL" sz="2000" dirty="0">
                  <a:solidFill>
                    <a:srgbClr val="FFFFFF"/>
                  </a:solidFill>
                </a:rPr>
                <a:t>35</a:t>
              </a:r>
              <a:r>
                <a:rPr lang="nl-NL" sz="2000" dirty="0"/>
                <a:t> </a:t>
              </a:r>
              <a:r>
                <a:rPr lang="nl-NL" sz="2000" b="1" dirty="0"/>
                <a:t>juristen (LLB/LLM)</a:t>
              </a:r>
              <a:endParaRPr lang="nl-NL" sz="2000" b="1" dirty="0">
                <a:cs typeface="Arial"/>
              </a:endParaRPr>
            </a:p>
          </p:txBody>
        </p:sp>
        <p:sp>
          <p:nvSpPr>
            <p:cNvPr id="257" name="Gelijkbenige driehoek 256">
              <a:extLst>
                <a:ext uri="{FF2B5EF4-FFF2-40B4-BE49-F238E27FC236}">
                  <a16:creationId xmlns:a16="http://schemas.microsoft.com/office/drawing/2014/main" id="{A651A608-8687-E7E9-7E93-AE94B316EA3A}"/>
                </a:ext>
              </a:extLst>
            </p:cNvPr>
            <p:cNvSpPr/>
            <p:nvPr/>
          </p:nvSpPr>
          <p:spPr>
            <a:xfrm rot="5400000">
              <a:off x="1137379" y="4641751"/>
              <a:ext cx="163640" cy="14106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grpSp>
      <p:sp>
        <p:nvSpPr>
          <p:cNvPr id="242" name="Rechthoek 241">
            <a:extLst>
              <a:ext uri="{FF2B5EF4-FFF2-40B4-BE49-F238E27FC236}">
                <a16:creationId xmlns:a16="http://schemas.microsoft.com/office/drawing/2014/main" id="{D19CBB68-7CD2-1F7D-E33C-3F4FC4FEA338}"/>
              </a:ext>
            </a:extLst>
          </p:cNvPr>
          <p:cNvSpPr>
            <a:spLocks/>
          </p:cNvSpPr>
          <p:nvPr/>
        </p:nvSpPr>
        <p:spPr>
          <a:xfrm>
            <a:off x="9753600" y="1714500"/>
            <a:ext cx="2438400" cy="1714500"/>
          </a:xfrm>
          <a:prstGeom prst="rect">
            <a:avLst/>
          </a:prstGeom>
          <a:blipFill>
            <a:blip r:embed="rId18" cstate="hq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pic>
        <p:nvPicPr>
          <p:cNvPr id="3" name="Afbeelding 2" descr="Afbeelding met Menselijk gezicht, kleding, persoon, muur&#10;&#10;Automatisch gegenereerde beschrijving">
            <a:extLst>
              <a:ext uri="{FF2B5EF4-FFF2-40B4-BE49-F238E27FC236}">
                <a16:creationId xmlns:a16="http://schemas.microsoft.com/office/drawing/2014/main" id="{B7133280-8F59-8D57-C960-C64CD591294C}"/>
              </a:ext>
            </a:extLst>
          </p:cNvPr>
          <p:cNvPicPr>
            <a:picLocks noChangeAspect="1"/>
          </p:cNvPicPr>
          <p:nvPr/>
        </p:nvPicPr>
        <p:blipFill rotWithShape="1">
          <a:blip r:embed="rId19">
            <a:extLst>
              <a:ext uri="{28A0092B-C50C-407E-A947-70E740481C1C}">
                <a14:useLocalDpi xmlns:a14="http://schemas.microsoft.com/office/drawing/2010/main" val="0"/>
              </a:ext>
            </a:extLst>
          </a:blip>
          <a:srcRect r="5381"/>
          <a:stretch/>
        </p:blipFill>
        <p:spPr>
          <a:xfrm>
            <a:off x="-2566" y="0"/>
            <a:ext cx="2433364" cy="1714500"/>
          </a:xfrm>
          <a:prstGeom prst="rect">
            <a:avLst/>
          </a:prstGeom>
        </p:spPr>
      </p:pic>
      <p:pic>
        <p:nvPicPr>
          <p:cNvPr id="6" name="Afbeelding 5" descr="Afbeelding met kleding, persoon, Menselijk gezicht, overdekt&#10;&#10;Automatisch gegenereerde beschrijving">
            <a:extLst>
              <a:ext uri="{FF2B5EF4-FFF2-40B4-BE49-F238E27FC236}">
                <a16:creationId xmlns:a16="http://schemas.microsoft.com/office/drawing/2014/main" id="{98534804-4ED9-C681-FE4A-6AB46FE86F9C}"/>
              </a:ext>
            </a:extLst>
          </p:cNvPr>
          <p:cNvPicPr>
            <a:picLocks noChangeAspect="1"/>
          </p:cNvPicPr>
          <p:nvPr/>
        </p:nvPicPr>
        <p:blipFill rotWithShape="1">
          <a:blip r:embed="rId20">
            <a:extLst>
              <a:ext uri="{28A0092B-C50C-407E-A947-70E740481C1C}">
                <a14:useLocalDpi xmlns:a14="http://schemas.microsoft.com/office/drawing/2010/main" val="0"/>
              </a:ext>
            </a:extLst>
          </a:blip>
          <a:srcRect r="6647"/>
          <a:stretch/>
        </p:blipFill>
        <p:spPr>
          <a:xfrm>
            <a:off x="4903158" y="1725"/>
            <a:ext cx="2427704" cy="1714500"/>
          </a:xfrm>
          <a:prstGeom prst="rect">
            <a:avLst/>
          </a:prstGeom>
        </p:spPr>
      </p:pic>
      <p:pic>
        <p:nvPicPr>
          <p:cNvPr id="8" name="Afbeelding 7" descr="Afbeelding met persoon, kleding, overdekt, Menselijk gezicht&#10;&#10;Automatisch gegenereerde beschrijving">
            <a:extLst>
              <a:ext uri="{FF2B5EF4-FFF2-40B4-BE49-F238E27FC236}">
                <a16:creationId xmlns:a16="http://schemas.microsoft.com/office/drawing/2014/main" id="{A3C309DD-807C-CB9F-341E-6C3F93435ADE}"/>
              </a:ext>
            </a:extLst>
          </p:cNvPr>
          <p:cNvPicPr>
            <a:picLocks noChangeAspect="1"/>
          </p:cNvPicPr>
          <p:nvPr/>
        </p:nvPicPr>
        <p:blipFill rotWithShape="1">
          <a:blip r:embed="rId21">
            <a:extLst>
              <a:ext uri="{28A0092B-C50C-407E-A947-70E740481C1C}">
                <a14:useLocalDpi xmlns:a14="http://schemas.microsoft.com/office/drawing/2010/main" val="0"/>
              </a:ext>
            </a:extLst>
          </a:blip>
          <a:srcRect r="5365"/>
          <a:stretch/>
        </p:blipFill>
        <p:spPr>
          <a:xfrm>
            <a:off x="-12752" y="1704561"/>
            <a:ext cx="2454032" cy="1728774"/>
          </a:xfrm>
          <a:prstGeom prst="rect">
            <a:avLst/>
          </a:prstGeom>
        </p:spPr>
      </p:pic>
      <p:pic>
        <p:nvPicPr>
          <p:cNvPr id="10" name="Afbeelding 9" descr="Afbeelding met persoon, Menselijk gezicht, kleding, muur&#10;&#10;Automatisch gegenereerde beschrijving">
            <a:extLst>
              <a:ext uri="{FF2B5EF4-FFF2-40B4-BE49-F238E27FC236}">
                <a16:creationId xmlns:a16="http://schemas.microsoft.com/office/drawing/2014/main" id="{73A75E0E-E6DE-F474-05D0-0C5F5406B964}"/>
              </a:ext>
            </a:extLst>
          </p:cNvPr>
          <p:cNvPicPr>
            <a:picLocks noChangeAspect="1"/>
          </p:cNvPicPr>
          <p:nvPr/>
        </p:nvPicPr>
        <p:blipFill rotWithShape="1">
          <a:blip r:embed="rId22">
            <a:extLst>
              <a:ext uri="{28A0092B-C50C-407E-A947-70E740481C1C}">
                <a14:useLocalDpi xmlns:a14="http://schemas.microsoft.com/office/drawing/2010/main" val="0"/>
              </a:ext>
            </a:extLst>
          </a:blip>
          <a:srcRect r="6580"/>
          <a:stretch/>
        </p:blipFill>
        <p:spPr>
          <a:xfrm>
            <a:off x="2423824" y="1709530"/>
            <a:ext cx="2454032" cy="1728774"/>
          </a:xfrm>
          <a:prstGeom prst="rect">
            <a:avLst/>
          </a:prstGeom>
        </p:spPr>
      </p:pic>
      <p:pic>
        <p:nvPicPr>
          <p:cNvPr id="12" name="Afbeelding 11" descr="Afbeelding met Menselijk gezicht, kleding, persoon, muur&#10;&#10;Automatisch gegenereerde beschrijving">
            <a:extLst>
              <a:ext uri="{FF2B5EF4-FFF2-40B4-BE49-F238E27FC236}">
                <a16:creationId xmlns:a16="http://schemas.microsoft.com/office/drawing/2014/main" id="{B471AFB4-3CB4-0901-8BEE-C2FF6A46264F}"/>
              </a:ext>
            </a:extLst>
          </p:cNvPr>
          <p:cNvPicPr>
            <a:picLocks noChangeAspect="1"/>
          </p:cNvPicPr>
          <p:nvPr/>
        </p:nvPicPr>
        <p:blipFill rotWithShape="1">
          <a:blip r:embed="rId23">
            <a:extLst>
              <a:ext uri="{28A0092B-C50C-407E-A947-70E740481C1C}">
                <a14:useLocalDpi xmlns:a14="http://schemas.microsoft.com/office/drawing/2010/main" val="0"/>
              </a:ext>
            </a:extLst>
          </a:blip>
          <a:srcRect r="4845"/>
          <a:stretch/>
        </p:blipFill>
        <p:spPr>
          <a:xfrm>
            <a:off x="9725103" y="11472"/>
            <a:ext cx="2479117" cy="1705196"/>
          </a:xfrm>
          <a:prstGeom prst="rect">
            <a:avLst/>
          </a:prstGeom>
        </p:spPr>
      </p:pic>
      <p:pic>
        <p:nvPicPr>
          <p:cNvPr id="14" name="Afbeelding 13" descr="Afbeelding met persoon, kleding, overdekt, meubels&#10;&#10;Automatisch gegenereerde beschrijving">
            <a:extLst>
              <a:ext uri="{FF2B5EF4-FFF2-40B4-BE49-F238E27FC236}">
                <a16:creationId xmlns:a16="http://schemas.microsoft.com/office/drawing/2014/main" id="{E74BBAB5-F66B-8470-C32D-5D60A9AC158A}"/>
              </a:ext>
            </a:extLst>
          </p:cNvPr>
          <p:cNvPicPr>
            <a:picLocks noChangeAspect="1"/>
          </p:cNvPicPr>
          <p:nvPr/>
        </p:nvPicPr>
        <p:blipFill rotWithShape="1">
          <a:blip r:embed="rId24">
            <a:extLst>
              <a:ext uri="{28A0092B-C50C-407E-A947-70E740481C1C}">
                <a14:useLocalDpi xmlns:a14="http://schemas.microsoft.com/office/drawing/2010/main" val="0"/>
              </a:ext>
            </a:extLst>
          </a:blip>
          <a:srcRect l="4321" t="546" r="-4576" b="-546"/>
          <a:stretch/>
        </p:blipFill>
        <p:spPr>
          <a:xfrm>
            <a:off x="4869922" y="3429000"/>
            <a:ext cx="2584426" cy="1737192"/>
          </a:xfrm>
          <a:prstGeom prst="rect">
            <a:avLst/>
          </a:prstGeom>
        </p:spPr>
      </p:pic>
      <p:pic>
        <p:nvPicPr>
          <p:cNvPr id="16" name="Afbeelding 15" descr="Afbeelding met muur, persoon, overdekt, kleding&#10;&#10;Automatisch gegenereerde beschrijving">
            <a:extLst>
              <a:ext uri="{FF2B5EF4-FFF2-40B4-BE49-F238E27FC236}">
                <a16:creationId xmlns:a16="http://schemas.microsoft.com/office/drawing/2014/main" id="{F884C0A7-E35C-419E-6CDD-5AA1AEFC64A8}"/>
              </a:ext>
            </a:extLst>
          </p:cNvPr>
          <p:cNvPicPr>
            <a:picLocks noChangeAspect="1"/>
          </p:cNvPicPr>
          <p:nvPr/>
        </p:nvPicPr>
        <p:blipFill rotWithShape="1">
          <a:blip r:embed="rId25">
            <a:extLst>
              <a:ext uri="{28A0092B-C50C-407E-A947-70E740481C1C}">
                <a14:useLocalDpi xmlns:a14="http://schemas.microsoft.com/office/drawing/2010/main" val="0"/>
              </a:ext>
            </a:extLst>
          </a:blip>
          <a:srcRect l="5417" t="621" r="-705" b="-621"/>
          <a:stretch/>
        </p:blipFill>
        <p:spPr>
          <a:xfrm>
            <a:off x="4878956" y="1710165"/>
            <a:ext cx="2454032" cy="1737191"/>
          </a:xfrm>
          <a:prstGeom prst="rect">
            <a:avLst/>
          </a:prstGeom>
        </p:spPr>
      </p:pic>
      <p:pic>
        <p:nvPicPr>
          <p:cNvPr id="18" name="Afbeelding 17" descr="Afbeelding met persoon, kleding, Menselijk gezicht, overdekt&#10;&#10;Automatisch gegenereerde beschrijving">
            <a:extLst>
              <a:ext uri="{FF2B5EF4-FFF2-40B4-BE49-F238E27FC236}">
                <a16:creationId xmlns:a16="http://schemas.microsoft.com/office/drawing/2014/main" id="{934B9142-CC39-C230-DFFE-93D8478E6DB8}"/>
              </a:ext>
            </a:extLst>
          </p:cNvPr>
          <p:cNvPicPr>
            <a:picLocks noChangeAspect="1"/>
          </p:cNvPicPr>
          <p:nvPr/>
        </p:nvPicPr>
        <p:blipFill rotWithShape="1">
          <a:blip r:embed="rId26">
            <a:extLst>
              <a:ext uri="{28A0092B-C50C-407E-A947-70E740481C1C}">
                <a14:useLocalDpi xmlns:a14="http://schemas.microsoft.com/office/drawing/2010/main" val="0"/>
              </a:ext>
            </a:extLst>
          </a:blip>
          <a:srcRect l="1" r="-6177"/>
          <a:stretch/>
        </p:blipFill>
        <p:spPr>
          <a:xfrm>
            <a:off x="7300999" y="-3989"/>
            <a:ext cx="2608313" cy="1722824"/>
          </a:xfrm>
          <a:prstGeom prst="rect">
            <a:avLst/>
          </a:prstGeom>
        </p:spPr>
      </p:pic>
      <p:pic>
        <p:nvPicPr>
          <p:cNvPr id="20" name="Afbeelding 19" descr="Afbeelding met kleding, persoon, muur, overdekt&#10;&#10;Automatisch gegenereerde beschrijving">
            <a:extLst>
              <a:ext uri="{FF2B5EF4-FFF2-40B4-BE49-F238E27FC236}">
                <a16:creationId xmlns:a16="http://schemas.microsoft.com/office/drawing/2014/main" id="{CC41C6C5-FEE5-F065-5E79-17F0475FD47D}"/>
              </a:ext>
            </a:extLst>
          </p:cNvPr>
          <p:cNvPicPr>
            <a:picLocks noChangeAspect="1"/>
          </p:cNvPicPr>
          <p:nvPr/>
        </p:nvPicPr>
        <p:blipFill rotWithShape="1">
          <a:blip r:embed="rId27">
            <a:extLst>
              <a:ext uri="{28A0092B-C50C-407E-A947-70E740481C1C}">
                <a14:useLocalDpi xmlns:a14="http://schemas.microsoft.com/office/drawing/2010/main" val="0"/>
              </a:ext>
            </a:extLst>
          </a:blip>
          <a:srcRect r="7233"/>
          <a:stretch/>
        </p:blipFill>
        <p:spPr>
          <a:xfrm>
            <a:off x="2422276" y="5128593"/>
            <a:ext cx="2479568" cy="1760032"/>
          </a:xfrm>
          <a:prstGeom prst="rect">
            <a:avLst/>
          </a:prstGeom>
        </p:spPr>
      </p:pic>
      <p:pic>
        <p:nvPicPr>
          <p:cNvPr id="22" name="Afbeelding 21" descr="Afbeelding met kleding, persoon, muur, overdekt&#10;&#10;Automatisch gegenereerde beschrijving">
            <a:extLst>
              <a:ext uri="{FF2B5EF4-FFF2-40B4-BE49-F238E27FC236}">
                <a16:creationId xmlns:a16="http://schemas.microsoft.com/office/drawing/2014/main" id="{466A48CE-0249-7CEB-1386-4764B51DF014}"/>
              </a:ext>
            </a:extLst>
          </p:cNvPr>
          <p:cNvPicPr>
            <a:picLocks noChangeAspect="1"/>
          </p:cNvPicPr>
          <p:nvPr/>
        </p:nvPicPr>
        <p:blipFill rotWithShape="1">
          <a:blip r:embed="rId28">
            <a:extLst>
              <a:ext uri="{28A0092B-C50C-407E-A947-70E740481C1C}">
                <a14:useLocalDpi xmlns:a14="http://schemas.microsoft.com/office/drawing/2010/main" val="0"/>
              </a:ext>
            </a:extLst>
          </a:blip>
          <a:srcRect r="-5152"/>
          <a:stretch/>
        </p:blipFill>
        <p:spPr>
          <a:xfrm>
            <a:off x="7327079" y="5133562"/>
            <a:ext cx="2551095" cy="1700861"/>
          </a:xfrm>
          <a:prstGeom prst="rect">
            <a:avLst/>
          </a:prstGeom>
        </p:spPr>
      </p:pic>
      <p:pic>
        <p:nvPicPr>
          <p:cNvPr id="24" name="Afbeelding 23" descr="Afbeelding met kleding, Menselijk gezicht, persoon, muur&#10;&#10;Automatisch gegenereerde beschrijving">
            <a:extLst>
              <a:ext uri="{FF2B5EF4-FFF2-40B4-BE49-F238E27FC236}">
                <a16:creationId xmlns:a16="http://schemas.microsoft.com/office/drawing/2014/main" id="{C040369C-669D-73FE-7F67-055C582B0C12}"/>
              </a:ext>
            </a:extLst>
          </p:cNvPr>
          <p:cNvPicPr>
            <a:picLocks noChangeAspect="1"/>
          </p:cNvPicPr>
          <p:nvPr/>
        </p:nvPicPr>
        <p:blipFill rotWithShape="1">
          <a:blip r:embed="rId29">
            <a:extLst>
              <a:ext uri="{28A0092B-C50C-407E-A947-70E740481C1C}">
                <a14:useLocalDpi xmlns:a14="http://schemas.microsoft.com/office/drawing/2010/main" val="0"/>
              </a:ext>
            </a:extLst>
          </a:blip>
          <a:srcRect l="-1" r="-5546"/>
          <a:stretch/>
        </p:blipFill>
        <p:spPr>
          <a:xfrm>
            <a:off x="2423824" y="3414093"/>
            <a:ext cx="2593572" cy="1728852"/>
          </a:xfrm>
          <a:prstGeom prst="rect">
            <a:avLst/>
          </a:prstGeom>
        </p:spPr>
      </p:pic>
      <p:pic>
        <p:nvPicPr>
          <p:cNvPr id="26" name="Afbeelding 25" descr="Afbeelding met Menselijk gezicht, kleding, persoon, muur&#10;&#10;Automatisch gegenereerde beschrijving">
            <a:extLst>
              <a:ext uri="{FF2B5EF4-FFF2-40B4-BE49-F238E27FC236}">
                <a16:creationId xmlns:a16="http://schemas.microsoft.com/office/drawing/2014/main" id="{4F7298A4-AC49-69A5-625A-36E987049CE8}"/>
              </a:ext>
            </a:extLst>
          </p:cNvPr>
          <p:cNvPicPr>
            <a:picLocks noChangeAspect="1"/>
          </p:cNvPicPr>
          <p:nvPr/>
        </p:nvPicPr>
        <p:blipFill rotWithShape="1">
          <a:blip r:embed="rId30">
            <a:extLst>
              <a:ext uri="{28A0092B-C50C-407E-A947-70E740481C1C}">
                <a14:useLocalDpi xmlns:a14="http://schemas.microsoft.com/office/drawing/2010/main" val="0"/>
              </a:ext>
            </a:extLst>
          </a:blip>
          <a:srcRect r="6918"/>
          <a:stretch/>
        </p:blipFill>
        <p:spPr>
          <a:xfrm>
            <a:off x="-21554" y="5133562"/>
            <a:ext cx="2438400" cy="1746419"/>
          </a:xfrm>
          <a:prstGeom prst="rect">
            <a:avLst/>
          </a:prstGeom>
        </p:spPr>
      </p:pic>
      <p:pic>
        <p:nvPicPr>
          <p:cNvPr id="28" name="Afbeelding 27" descr="Afbeelding met kleding, persoon, overdekt, muur&#10;&#10;Automatisch gegenereerde beschrijving">
            <a:extLst>
              <a:ext uri="{FF2B5EF4-FFF2-40B4-BE49-F238E27FC236}">
                <a16:creationId xmlns:a16="http://schemas.microsoft.com/office/drawing/2014/main" id="{6C767BA8-71E3-2E9B-9293-598DA9112BC4}"/>
              </a:ext>
            </a:extLst>
          </p:cNvPr>
          <p:cNvPicPr>
            <a:picLocks noChangeAspect="1"/>
          </p:cNvPicPr>
          <p:nvPr/>
        </p:nvPicPr>
        <p:blipFill rotWithShape="1">
          <a:blip r:embed="rId31">
            <a:extLst>
              <a:ext uri="{28A0092B-C50C-407E-A947-70E740481C1C}">
                <a14:useLocalDpi xmlns:a14="http://schemas.microsoft.com/office/drawing/2010/main" val="0"/>
              </a:ext>
            </a:extLst>
          </a:blip>
          <a:srcRect r="5641"/>
          <a:stretch/>
        </p:blipFill>
        <p:spPr>
          <a:xfrm>
            <a:off x="7314808" y="3426667"/>
            <a:ext cx="2447184" cy="1728852"/>
          </a:xfrm>
          <a:prstGeom prst="rect">
            <a:avLst/>
          </a:prstGeom>
        </p:spPr>
      </p:pic>
      <p:pic>
        <p:nvPicPr>
          <p:cNvPr id="30" name="Afbeelding 29" descr="Afbeelding met kleding, persoon, meubels, stoel&#10;&#10;Automatisch gegenereerde beschrijving">
            <a:extLst>
              <a:ext uri="{FF2B5EF4-FFF2-40B4-BE49-F238E27FC236}">
                <a16:creationId xmlns:a16="http://schemas.microsoft.com/office/drawing/2014/main" id="{85BFD28D-A1C1-F51C-0C1F-D4BBD7CEF166}"/>
              </a:ext>
            </a:extLst>
          </p:cNvPr>
          <p:cNvPicPr>
            <a:picLocks noChangeAspect="1"/>
          </p:cNvPicPr>
          <p:nvPr/>
        </p:nvPicPr>
        <p:blipFill rotWithShape="1">
          <a:blip r:embed="rId32">
            <a:extLst>
              <a:ext uri="{28A0092B-C50C-407E-A947-70E740481C1C}">
                <a14:useLocalDpi xmlns:a14="http://schemas.microsoft.com/office/drawing/2010/main" val="0"/>
              </a:ext>
            </a:extLst>
          </a:blip>
          <a:srcRect r="6741"/>
          <a:stretch/>
        </p:blipFill>
        <p:spPr>
          <a:xfrm>
            <a:off x="9753208" y="1705607"/>
            <a:ext cx="2451012" cy="1728088"/>
          </a:xfrm>
          <a:prstGeom prst="rect">
            <a:avLst/>
          </a:prstGeom>
        </p:spPr>
      </p:pic>
      <p:pic>
        <p:nvPicPr>
          <p:cNvPr id="32" name="Afbeelding 31" descr="Afbeelding met persoon, kleding, Menselijk gezicht, meubels&#10;&#10;Automatisch gegenereerde beschrijving">
            <a:extLst>
              <a:ext uri="{FF2B5EF4-FFF2-40B4-BE49-F238E27FC236}">
                <a16:creationId xmlns:a16="http://schemas.microsoft.com/office/drawing/2014/main" id="{89C947D6-D2C4-958D-1B16-18C0D541CA4E}"/>
              </a:ext>
            </a:extLst>
          </p:cNvPr>
          <p:cNvPicPr>
            <a:picLocks noChangeAspect="1"/>
          </p:cNvPicPr>
          <p:nvPr/>
        </p:nvPicPr>
        <p:blipFill rotWithShape="1">
          <a:blip r:embed="rId33">
            <a:extLst>
              <a:ext uri="{28A0092B-C50C-407E-A947-70E740481C1C}">
                <a14:useLocalDpi xmlns:a14="http://schemas.microsoft.com/office/drawing/2010/main" val="0"/>
              </a:ext>
            </a:extLst>
          </a:blip>
          <a:srcRect l="5799"/>
          <a:stretch/>
        </p:blipFill>
        <p:spPr>
          <a:xfrm>
            <a:off x="9759806" y="3421269"/>
            <a:ext cx="2422406" cy="1731124"/>
          </a:xfrm>
          <a:prstGeom prst="rect">
            <a:avLst/>
          </a:prstGeom>
        </p:spPr>
      </p:pic>
      <p:grpSp>
        <p:nvGrpSpPr>
          <p:cNvPr id="274" name="Groep 273">
            <a:extLst>
              <a:ext uri="{FF2B5EF4-FFF2-40B4-BE49-F238E27FC236}">
                <a16:creationId xmlns:a16="http://schemas.microsoft.com/office/drawing/2014/main" id="{3D7BC11A-CF1F-43E7-E3C6-4F5A26EFA8DF}"/>
              </a:ext>
            </a:extLst>
          </p:cNvPr>
          <p:cNvGrpSpPr/>
          <p:nvPr/>
        </p:nvGrpSpPr>
        <p:grpSpPr>
          <a:xfrm>
            <a:off x="4878956" y="5152393"/>
            <a:ext cx="2454032" cy="1714500"/>
            <a:chOff x="4875352" y="5143500"/>
            <a:chExt cx="2438400" cy="1714500"/>
          </a:xfrm>
          <a:solidFill>
            <a:srgbClr val="FCB20D"/>
          </a:solidFill>
        </p:grpSpPr>
        <p:sp>
          <p:nvSpPr>
            <p:cNvPr id="256" name="Gelijkbenige driehoek 255">
              <a:extLst>
                <a:ext uri="{FF2B5EF4-FFF2-40B4-BE49-F238E27FC236}">
                  <a16:creationId xmlns:a16="http://schemas.microsoft.com/office/drawing/2014/main" id="{5A8D646D-3FB9-FBEA-3F15-DC6FA7FB7125}"/>
                </a:ext>
              </a:extLst>
            </p:cNvPr>
            <p:cNvSpPr/>
            <p:nvPr/>
          </p:nvSpPr>
          <p:spPr>
            <a:xfrm rot="5400000">
              <a:off x="6014179" y="6356524"/>
              <a:ext cx="163640" cy="14106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246" name="Rechthoek 245">
              <a:hlinkClick r:id="" action="ppaction://noaction"/>
              <a:extLst>
                <a:ext uri="{FF2B5EF4-FFF2-40B4-BE49-F238E27FC236}">
                  <a16:creationId xmlns:a16="http://schemas.microsoft.com/office/drawing/2014/main" id="{6FBF0716-F26C-0787-D764-81E40ECBF53B}"/>
                </a:ext>
              </a:extLst>
            </p:cNvPr>
            <p:cNvSpPr>
              <a:spLocks/>
            </p:cNvSpPr>
            <p:nvPr/>
          </p:nvSpPr>
          <p:spPr>
            <a:xfrm>
              <a:off x="4875352" y="5143500"/>
              <a:ext cx="2438400" cy="171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44000" tIns="468000" rIns="144000" bIns="144000" rtlCol="0" anchor="t" anchorCtr="0"/>
            <a:lstStyle/>
            <a:p>
              <a:pPr algn="ctr">
                <a:lnSpc>
                  <a:spcPct val="90000"/>
                </a:lnSpc>
                <a:spcBef>
                  <a:spcPts val="200"/>
                </a:spcBef>
                <a:spcAft>
                  <a:spcPts val="200"/>
                </a:spcAft>
              </a:pPr>
              <a:r>
                <a:rPr lang="nl-NL" sz="2000" dirty="0"/>
                <a:t>Uit </a:t>
              </a:r>
              <a:r>
                <a:rPr lang="nl-NL" sz="2000" b="1" dirty="0"/>
                <a:t>herkomstlanden</a:t>
              </a:r>
            </a:p>
          </p:txBody>
        </p:sp>
      </p:grpSp>
    </p:spTree>
    <p:extLst>
      <p:ext uri="{BB962C8B-B14F-4D97-AF65-F5344CB8AC3E}">
        <p14:creationId xmlns:p14="http://schemas.microsoft.com/office/powerpoint/2010/main" val="16398031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FE9BBA40-CA28-0735-7660-97DD718E3738}"/>
              </a:ext>
            </a:extLst>
          </p:cNvPr>
          <p:cNvSpPr>
            <a:spLocks noGrp="1"/>
          </p:cNvSpPr>
          <p:nvPr>
            <p:ph type="title"/>
          </p:nvPr>
        </p:nvSpPr>
        <p:spPr>
          <a:xfrm>
            <a:off x="720001" y="720000"/>
            <a:ext cx="10751274" cy="524600"/>
          </a:xfrm>
        </p:spPr>
        <p:txBody>
          <a:bodyPr/>
          <a:lstStyle/>
          <a:p>
            <a:r>
              <a:rPr lang="nl-NL"/>
              <a:t>Toegankelijkheid</a:t>
            </a:r>
          </a:p>
        </p:txBody>
      </p:sp>
      <p:sp>
        <p:nvSpPr>
          <p:cNvPr id="9" name="Tijdelijke aanduiding voor dianummer 8">
            <a:extLst>
              <a:ext uri="{FF2B5EF4-FFF2-40B4-BE49-F238E27FC236}">
                <a16:creationId xmlns:a16="http://schemas.microsoft.com/office/drawing/2014/main" id="{9F977B05-7E5B-F585-9157-027644F2F29B}"/>
              </a:ext>
            </a:extLst>
          </p:cNvPr>
          <p:cNvSpPr>
            <a:spLocks noGrp="1"/>
          </p:cNvSpPr>
          <p:nvPr>
            <p:ph type="sldNum" sz="quarter" idx="12"/>
          </p:nvPr>
        </p:nvSpPr>
        <p:spPr>
          <a:xfrm>
            <a:off x="11697000" y="6344941"/>
            <a:ext cx="270000" cy="144759"/>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E843DB9-9987-4157-AB9C-CEA8D7D910BB}" type="slidenum">
              <a:rPr kumimoji="0" lang="nl-NL" sz="800" b="1" i="0" u="none" strike="noStrike" kern="1200" cap="none" spc="0" normalizeH="0" baseline="0" noProof="0" smtClean="0">
                <a:ln>
                  <a:noFill/>
                </a:ln>
                <a:solidFill>
                  <a:srgbClr val="0D4ACC"/>
                </a:solidFill>
                <a:effectLst/>
                <a:uLnTx/>
                <a:uFillTx/>
                <a:latin typeface="Arial"/>
                <a:ea typeface="+mn-ea"/>
                <a:cs typeface="Segoe UI Light" panose="020B0502040204020203"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nl-NL" sz="800" b="1" i="0" u="none" strike="noStrike" kern="1200" cap="none" spc="0" normalizeH="0" baseline="0" noProof="0">
              <a:ln>
                <a:noFill/>
              </a:ln>
              <a:solidFill>
                <a:srgbClr val="0D4ACC"/>
              </a:solidFill>
              <a:effectLst/>
              <a:uLnTx/>
              <a:uFillTx/>
              <a:latin typeface="Arial"/>
              <a:ea typeface="+mn-ea"/>
              <a:cs typeface="Segoe UI Light" panose="020B0502040204020203" pitchFamily="34" charset="0"/>
            </a:endParaRPr>
          </a:p>
        </p:txBody>
      </p:sp>
      <p:sp>
        <p:nvSpPr>
          <p:cNvPr id="8" name="Rechthoek 7">
            <a:extLst>
              <a:ext uri="{FF2B5EF4-FFF2-40B4-BE49-F238E27FC236}">
                <a16:creationId xmlns:a16="http://schemas.microsoft.com/office/drawing/2014/main" id="{646422CC-9B11-790F-6B14-D7B4EBFAE206}"/>
              </a:ext>
            </a:extLst>
          </p:cNvPr>
          <p:cNvSpPr/>
          <p:nvPr/>
        </p:nvSpPr>
        <p:spPr>
          <a:xfrm>
            <a:off x="6101279" y="21582"/>
            <a:ext cx="609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914400" rtl="0" eaLnBrk="1" fontAlgn="auto" latinLnBrk="0" hangingPunct="1">
              <a:lnSpc>
                <a:spcPct val="90000"/>
              </a:lnSpc>
              <a:spcBef>
                <a:spcPts val="200"/>
              </a:spcBef>
              <a:spcAft>
                <a:spcPts val="200"/>
              </a:spcAft>
              <a:buClrTx/>
              <a:buSzTx/>
              <a:buFontTx/>
              <a:buNone/>
              <a:tabLst/>
              <a:defRPr/>
            </a:pPr>
            <a:endParaRPr kumimoji="0" lang="nl-NL"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15" name="Tekstvak 14">
            <a:extLst>
              <a:ext uri="{FF2B5EF4-FFF2-40B4-BE49-F238E27FC236}">
                <a16:creationId xmlns:a16="http://schemas.microsoft.com/office/drawing/2014/main" id="{F80FBFC4-3B04-6ABB-FA9A-170EDD24B900}"/>
              </a:ext>
            </a:extLst>
          </p:cNvPr>
          <p:cNvSpPr txBox="1"/>
          <p:nvPr/>
        </p:nvSpPr>
        <p:spPr>
          <a:xfrm>
            <a:off x="1283970" y="4968875"/>
            <a:ext cx="3479800" cy="431800"/>
          </a:xfrm>
          <a:prstGeom prst="rect">
            <a:avLst/>
          </a:prstGeom>
          <a:noFill/>
        </p:spPr>
        <p:txBody>
          <a:bodyPr wrap="none" lIns="0" tIns="0" rIns="0" bIns="0" rtlCol="0" anchor="b">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3200" b="1" i="0" u="none" strike="noStrike" kern="1200" cap="none" spc="0" normalizeH="0" baseline="0" noProof="0">
              <a:ln>
                <a:noFill/>
              </a:ln>
              <a:solidFill>
                <a:srgbClr val="0D4ACC"/>
              </a:solidFill>
              <a:effectLst/>
              <a:uLnTx/>
              <a:uFillTx/>
              <a:latin typeface="Arial"/>
              <a:ea typeface="+mn-ea"/>
              <a:cs typeface="+mn-cs"/>
            </a:endParaRPr>
          </a:p>
        </p:txBody>
      </p:sp>
      <p:sp>
        <p:nvSpPr>
          <p:cNvPr id="18" name="Tekstvak 17">
            <a:extLst>
              <a:ext uri="{FF2B5EF4-FFF2-40B4-BE49-F238E27FC236}">
                <a16:creationId xmlns:a16="http://schemas.microsoft.com/office/drawing/2014/main" id="{EEDAEF3F-B29C-1E4E-466E-E6F193BEC93C}"/>
              </a:ext>
            </a:extLst>
          </p:cNvPr>
          <p:cNvSpPr txBox="1"/>
          <p:nvPr/>
        </p:nvSpPr>
        <p:spPr>
          <a:xfrm>
            <a:off x="1283970" y="5400675"/>
            <a:ext cx="3479800" cy="431800"/>
          </a:xfrm>
          <a:prstGeom prst="rect">
            <a:avLst/>
          </a:prstGeom>
          <a:noFill/>
        </p:spPr>
        <p:txBody>
          <a:bodyPr wrap="none"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grpSp>
        <p:nvGrpSpPr>
          <p:cNvPr id="25" name="Groep 24">
            <a:extLst>
              <a:ext uri="{FF2B5EF4-FFF2-40B4-BE49-F238E27FC236}">
                <a16:creationId xmlns:a16="http://schemas.microsoft.com/office/drawing/2014/main" id="{D3E3FFA7-8043-31C9-FBBD-DB4225D5714A}"/>
              </a:ext>
            </a:extLst>
          </p:cNvPr>
          <p:cNvGrpSpPr/>
          <p:nvPr/>
        </p:nvGrpSpPr>
        <p:grpSpPr>
          <a:xfrm>
            <a:off x="6680862" y="739800"/>
            <a:ext cx="4552124" cy="5378400"/>
            <a:chOff x="3819938" y="739800"/>
            <a:chExt cx="4552124" cy="5378400"/>
          </a:xfrm>
          <a:solidFill>
            <a:schemeClr val="bg1"/>
          </a:solidFill>
        </p:grpSpPr>
        <p:sp>
          <p:nvSpPr>
            <p:cNvPr id="26" name="Utrecht">
              <a:extLst>
                <a:ext uri="{FF2B5EF4-FFF2-40B4-BE49-F238E27FC236}">
                  <a16:creationId xmlns:a16="http://schemas.microsoft.com/office/drawing/2014/main" id="{8D43B6D6-1D64-9837-7FF8-661C55D8F525}"/>
                </a:ext>
              </a:extLst>
            </p:cNvPr>
            <p:cNvSpPr>
              <a:spLocks/>
            </p:cNvSpPr>
            <p:nvPr/>
          </p:nvSpPr>
          <p:spPr bwMode="auto">
            <a:xfrm>
              <a:off x="5526465" y="3190945"/>
              <a:ext cx="999281" cy="653269"/>
            </a:xfrm>
            <a:custGeom>
              <a:avLst/>
              <a:gdLst>
                <a:gd name="T0" fmla="*/ 2102 w 2167"/>
                <a:gd name="T1" fmla="*/ 1402 h 1418"/>
                <a:gd name="T2" fmla="*/ 1974 w 2167"/>
                <a:gd name="T3" fmla="*/ 1333 h 1418"/>
                <a:gd name="T4" fmla="*/ 1796 w 2167"/>
                <a:gd name="T5" fmla="*/ 1251 h 1418"/>
                <a:gd name="T6" fmla="*/ 1656 w 2167"/>
                <a:gd name="T7" fmla="*/ 1298 h 1418"/>
                <a:gd name="T8" fmla="*/ 1528 w 2167"/>
                <a:gd name="T9" fmla="*/ 1290 h 1418"/>
                <a:gd name="T10" fmla="*/ 1393 w 2167"/>
                <a:gd name="T11" fmla="*/ 1355 h 1418"/>
                <a:gd name="T12" fmla="*/ 1253 w 2167"/>
                <a:gd name="T13" fmla="*/ 1305 h 1418"/>
                <a:gd name="T14" fmla="*/ 1151 w 2167"/>
                <a:gd name="T15" fmla="*/ 1340 h 1418"/>
                <a:gd name="T16" fmla="*/ 1040 w 2167"/>
                <a:gd name="T17" fmla="*/ 1333 h 1418"/>
                <a:gd name="T18" fmla="*/ 943 w 2167"/>
                <a:gd name="T19" fmla="*/ 1261 h 1418"/>
                <a:gd name="T20" fmla="*/ 814 w 2167"/>
                <a:gd name="T21" fmla="*/ 1188 h 1418"/>
                <a:gd name="T22" fmla="*/ 689 w 2167"/>
                <a:gd name="T23" fmla="*/ 1284 h 1418"/>
                <a:gd name="T24" fmla="*/ 589 w 2167"/>
                <a:gd name="T25" fmla="*/ 1294 h 1418"/>
                <a:gd name="T26" fmla="*/ 451 w 2167"/>
                <a:gd name="T27" fmla="*/ 1319 h 1418"/>
                <a:gd name="T28" fmla="*/ 340 w 2167"/>
                <a:gd name="T29" fmla="*/ 1410 h 1418"/>
                <a:gd name="T30" fmla="*/ 216 w 2167"/>
                <a:gd name="T31" fmla="*/ 1362 h 1418"/>
                <a:gd name="T32" fmla="*/ 127 w 2167"/>
                <a:gd name="T33" fmla="*/ 1236 h 1418"/>
                <a:gd name="T34" fmla="*/ 197 w 2167"/>
                <a:gd name="T35" fmla="*/ 1157 h 1418"/>
                <a:gd name="T36" fmla="*/ 244 w 2167"/>
                <a:gd name="T37" fmla="*/ 1053 h 1418"/>
                <a:gd name="T38" fmla="*/ 280 w 2167"/>
                <a:gd name="T39" fmla="*/ 925 h 1418"/>
                <a:gd name="T40" fmla="*/ 358 w 2167"/>
                <a:gd name="T41" fmla="*/ 840 h 1418"/>
                <a:gd name="T42" fmla="*/ 400 w 2167"/>
                <a:gd name="T43" fmla="*/ 754 h 1418"/>
                <a:gd name="T44" fmla="*/ 290 w 2167"/>
                <a:gd name="T45" fmla="*/ 785 h 1418"/>
                <a:gd name="T46" fmla="*/ 120 w 2167"/>
                <a:gd name="T47" fmla="*/ 746 h 1418"/>
                <a:gd name="T48" fmla="*/ 51 w 2167"/>
                <a:gd name="T49" fmla="*/ 649 h 1418"/>
                <a:gd name="T50" fmla="*/ 116 w 2167"/>
                <a:gd name="T51" fmla="*/ 610 h 1418"/>
                <a:gd name="T52" fmla="*/ 217 w 2167"/>
                <a:gd name="T53" fmla="*/ 640 h 1418"/>
                <a:gd name="T54" fmla="*/ 203 w 2167"/>
                <a:gd name="T55" fmla="*/ 525 h 1418"/>
                <a:gd name="T56" fmla="*/ 127 w 2167"/>
                <a:gd name="T57" fmla="*/ 404 h 1418"/>
                <a:gd name="T58" fmla="*/ 1 w 2167"/>
                <a:gd name="T59" fmla="*/ 287 h 1418"/>
                <a:gd name="T60" fmla="*/ 113 w 2167"/>
                <a:gd name="T61" fmla="*/ 233 h 1418"/>
                <a:gd name="T62" fmla="*/ 236 w 2167"/>
                <a:gd name="T63" fmla="*/ 142 h 1418"/>
                <a:gd name="T64" fmla="*/ 387 w 2167"/>
                <a:gd name="T65" fmla="*/ 97 h 1418"/>
                <a:gd name="T66" fmla="*/ 466 w 2167"/>
                <a:gd name="T67" fmla="*/ 12 h 1418"/>
                <a:gd name="T68" fmla="*/ 582 w 2167"/>
                <a:gd name="T69" fmla="*/ 17 h 1418"/>
                <a:gd name="T70" fmla="*/ 671 w 2167"/>
                <a:gd name="T71" fmla="*/ 5 h 1418"/>
                <a:gd name="T72" fmla="*/ 722 w 2167"/>
                <a:gd name="T73" fmla="*/ 50 h 1418"/>
                <a:gd name="T74" fmla="*/ 690 w 2167"/>
                <a:gd name="T75" fmla="*/ 116 h 1418"/>
                <a:gd name="T76" fmla="*/ 730 w 2167"/>
                <a:gd name="T77" fmla="*/ 196 h 1418"/>
                <a:gd name="T78" fmla="*/ 747 w 2167"/>
                <a:gd name="T79" fmla="*/ 276 h 1418"/>
                <a:gd name="T80" fmla="*/ 811 w 2167"/>
                <a:gd name="T81" fmla="*/ 299 h 1418"/>
                <a:gd name="T82" fmla="*/ 941 w 2167"/>
                <a:gd name="T83" fmla="*/ 308 h 1418"/>
                <a:gd name="T84" fmla="*/ 968 w 2167"/>
                <a:gd name="T85" fmla="*/ 380 h 1418"/>
                <a:gd name="T86" fmla="*/ 938 w 2167"/>
                <a:gd name="T87" fmla="*/ 438 h 1418"/>
                <a:gd name="T88" fmla="*/ 1089 w 2167"/>
                <a:gd name="T89" fmla="*/ 421 h 1418"/>
                <a:gd name="T90" fmla="*/ 1178 w 2167"/>
                <a:gd name="T91" fmla="*/ 269 h 1418"/>
                <a:gd name="T92" fmla="*/ 1246 w 2167"/>
                <a:gd name="T93" fmla="*/ 63 h 1418"/>
                <a:gd name="T94" fmla="*/ 1362 w 2167"/>
                <a:gd name="T95" fmla="*/ 37 h 1418"/>
                <a:gd name="T96" fmla="*/ 1485 w 2167"/>
                <a:gd name="T97" fmla="*/ 47 h 1418"/>
                <a:gd name="T98" fmla="*/ 1602 w 2167"/>
                <a:gd name="T99" fmla="*/ 157 h 1418"/>
                <a:gd name="T100" fmla="*/ 1597 w 2167"/>
                <a:gd name="T101" fmla="*/ 281 h 1418"/>
                <a:gd name="T102" fmla="*/ 1693 w 2167"/>
                <a:gd name="T103" fmla="*/ 357 h 1418"/>
                <a:gd name="T104" fmla="*/ 1651 w 2167"/>
                <a:gd name="T105" fmla="*/ 466 h 1418"/>
                <a:gd name="T106" fmla="*/ 1744 w 2167"/>
                <a:gd name="T107" fmla="*/ 578 h 1418"/>
                <a:gd name="T108" fmla="*/ 1869 w 2167"/>
                <a:gd name="T109" fmla="*/ 676 h 1418"/>
                <a:gd name="T110" fmla="*/ 1814 w 2167"/>
                <a:gd name="T111" fmla="*/ 801 h 1418"/>
                <a:gd name="T112" fmla="*/ 1800 w 2167"/>
                <a:gd name="T113" fmla="*/ 878 h 1418"/>
                <a:gd name="T114" fmla="*/ 1927 w 2167"/>
                <a:gd name="T115" fmla="*/ 842 h 1418"/>
                <a:gd name="T116" fmla="*/ 1969 w 2167"/>
                <a:gd name="T117" fmla="*/ 743 h 1418"/>
                <a:gd name="T118" fmla="*/ 2025 w 2167"/>
                <a:gd name="T119" fmla="*/ 828 h 1418"/>
                <a:gd name="T120" fmla="*/ 2029 w 2167"/>
                <a:gd name="T121" fmla="*/ 1050 h 1418"/>
                <a:gd name="T122" fmla="*/ 2081 w 2167"/>
                <a:gd name="T123" fmla="*/ 1180 h 1418"/>
                <a:gd name="T124" fmla="*/ 2167 w 2167"/>
                <a:gd name="T125" fmla="*/ 1320 h 1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67" h="1418">
                  <a:moveTo>
                    <a:pt x="2167" y="1320"/>
                  </a:moveTo>
                  <a:lnTo>
                    <a:pt x="2167" y="1331"/>
                  </a:lnTo>
                  <a:lnTo>
                    <a:pt x="2166" y="1344"/>
                  </a:lnTo>
                  <a:lnTo>
                    <a:pt x="2164" y="1359"/>
                  </a:lnTo>
                  <a:lnTo>
                    <a:pt x="2162" y="1371"/>
                  </a:lnTo>
                  <a:lnTo>
                    <a:pt x="2157" y="1382"/>
                  </a:lnTo>
                  <a:lnTo>
                    <a:pt x="2148" y="1389"/>
                  </a:lnTo>
                  <a:lnTo>
                    <a:pt x="2136" y="1395"/>
                  </a:lnTo>
                  <a:lnTo>
                    <a:pt x="2122" y="1399"/>
                  </a:lnTo>
                  <a:lnTo>
                    <a:pt x="2112" y="1402"/>
                  </a:lnTo>
                  <a:lnTo>
                    <a:pt x="2102" y="1402"/>
                  </a:lnTo>
                  <a:lnTo>
                    <a:pt x="2091" y="1399"/>
                  </a:lnTo>
                  <a:lnTo>
                    <a:pt x="2082" y="1395"/>
                  </a:lnTo>
                  <a:lnTo>
                    <a:pt x="2074" y="1394"/>
                  </a:lnTo>
                  <a:lnTo>
                    <a:pt x="2062" y="1390"/>
                  </a:lnTo>
                  <a:lnTo>
                    <a:pt x="2047" y="1386"/>
                  </a:lnTo>
                  <a:lnTo>
                    <a:pt x="2036" y="1381"/>
                  </a:lnTo>
                  <a:lnTo>
                    <a:pt x="2024" y="1372"/>
                  </a:lnTo>
                  <a:lnTo>
                    <a:pt x="2009" y="1363"/>
                  </a:lnTo>
                  <a:lnTo>
                    <a:pt x="1994" y="1351"/>
                  </a:lnTo>
                  <a:lnTo>
                    <a:pt x="1984" y="1343"/>
                  </a:lnTo>
                  <a:lnTo>
                    <a:pt x="1974" y="1333"/>
                  </a:lnTo>
                  <a:lnTo>
                    <a:pt x="1965" y="1323"/>
                  </a:lnTo>
                  <a:lnTo>
                    <a:pt x="1954" y="1312"/>
                  </a:lnTo>
                  <a:lnTo>
                    <a:pt x="1945" y="1304"/>
                  </a:lnTo>
                  <a:lnTo>
                    <a:pt x="1928" y="1294"/>
                  </a:lnTo>
                  <a:lnTo>
                    <a:pt x="1910" y="1285"/>
                  </a:lnTo>
                  <a:lnTo>
                    <a:pt x="1889" y="1275"/>
                  </a:lnTo>
                  <a:lnTo>
                    <a:pt x="1872" y="1270"/>
                  </a:lnTo>
                  <a:lnTo>
                    <a:pt x="1856" y="1265"/>
                  </a:lnTo>
                  <a:lnTo>
                    <a:pt x="1834" y="1259"/>
                  </a:lnTo>
                  <a:lnTo>
                    <a:pt x="1814" y="1254"/>
                  </a:lnTo>
                  <a:lnTo>
                    <a:pt x="1796" y="1251"/>
                  </a:lnTo>
                  <a:lnTo>
                    <a:pt x="1781" y="1248"/>
                  </a:lnTo>
                  <a:lnTo>
                    <a:pt x="1764" y="1246"/>
                  </a:lnTo>
                  <a:lnTo>
                    <a:pt x="1746" y="1244"/>
                  </a:lnTo>
                  <a:lnTo>
                    <a:pt x="1733" y="1246"/>
                  </a:lnTo>
                  <a:lnTo>
                    <a:pt x="1722" y="1251"/>
                  </a:lnTo>
                  <a:lnTo>
                    <a:pt x="1711" y="1259"/>
                  </a:lnTo>
                  <a:lnTo>
                    <a:pt x="1701" y="1269"/>
                  </a:lnTo>
                  <a:lnTo>
                    <a:pt x="1691" y="1275"/>
                  </a:lnTo>
                  <a:lnTo>
                    <a:pt x="1680" y="1282"/>
                  </a:lnTo>
                  <a:lnTo>
                    <a:pt x="1668" y="1290"/>
                  </a:lnTo>
                  <a:lnTo>
                    <a:pt x="1656" y="1298"/>
                  </a:lnTo>
                  <a:lnTo>
                    <a:pt x="1645" y="1304"/>
                  </a:lnTo>
                  <a:lnTo>
                    <a:pt x="1635" y="1306"/>
                  </a:lnTo>
                  <a:lnTo>
                    <a:pt x="1624" y="1309"/>
                  </a:lnTo>
                  <a:lnTo>
                    <a:pt x="1612" y="1312"/>
                  </a:lnTo>
                  <a:lnTo>
                    <a:pt x="1602" y="1313"/>
                  </a:lnTo>
                  <a:lnTo>
                    <a:pt x="1591" y="1309"/>
                  </a:lnTo>
                  <a:lnTo>
                    <a:pt x="1579" y="1304"/>
                  </a:lnTo>
                  <a:lnTo>
                    <a:pt x="1567" y="1297"/>
                  </a:lnTo>
                  <a:lnTo>
                    <a:pt x="1558" y="1293"/>
                  </a:lnTo>
                  <a:lnTo>
                    <a:pt x="1544" y="1290"/>
                  </a:lnTo>
                  <a:lnTo>
                    <a:pt x="1528" y="1290"/>
                  </a:lnTo>
                  <a:lnTo>
                    <a:pt x="1515" y="1290"/>
                  </a:lnTo>
                  <a:lnTo>
                    <a:pt x="1503" y="1292"/>
                  </a:lnTo>
                  <a:lnTo>
                    <a:pt x="1489" y="1296"/>
                  </a:lnTo>
                  <a:lnTo>
                    <a:pt x="1474" y="1300"/>
                  </a:lnTo>
                  <a:lnTo>
                    <a:pt x="1463" y="1305"/>
                  </a:lnTo>
                  <a:lnTo>
                    <a:pt x="1454" y="1313"/>
                  </a:lnTo>
                  <a:lnTo>
                    <a:pt x="1445" y="1324"/>
                  </a:lnTo>
                  <a:lnTo>
                    <a:pt x="1434" y="1336"/>
                  </a:lnTo>
                  <a:lnTo>
                    <a:pt x="1426" y="1344"/>
                  </a:lnTo>
                  <a:lnTo>
                    <a:pt x="1411" y="1350"/>
                  </a:lnTo>
                  <a:lnTo>
                    <a:pt x="1393" y="1355"/>
                  </a:lnTo>
                  <a:lnTo>
                    <a:pt x="1376" y="1358"/>
                  </a:lnTo>
                  <a:lnTo>
                    <a:pt x="1361" y="1359"/>
                  </a:lnTo>
                  <a:lnTo>
                    <a:pt x="1350" y="1356"/>
                  </a:lnTo>
                  <a:lnTo>
                    <a:pt x="1337" y="1351"/>
                  </a:lnTo>
                  <a:lnTo>
                    <a:pt x="1323" y="1345"/>
                  </a:lnTo>
                  <a:lnTo>
                    <a:pt x="1314" y="1341"/>
                  </a:lnTo>
                  <a:lnTo>
                    <a:pt x="1302" y="1335"/>
                  </a:lnTo>
                  <a:lnTo>
                    <a:pt x="1287" y="1328"/>
                  </a:lnTo>
                  <a:lnTo>
                    <a:pt x="1273" y="1320"/>
                  </a:lnTo>
                  <a:lnTo>
                    <a:pt x="1263" y="1313"/>
                  </a:lnTo>
                  <a:lnTo>
                    <a:pt x="1253" y="1305"/>
                  </a:lnTo>
                  <a:lnTo>
                    <a:pt x="1244" y="1296"/>
                  </a:lnTo>
                  <a:lnTo>
                    <a:pt x="1233" y="1286"/>
                  </a:lnTo>
                  <a:lnTo>
                    <a:pt x="1224" y="1282"/>
                  </a:lnTo>
                  <a:lnTo>
                    <a:pt x="1214" y="1284"/>
                  </a:lnTo>
                  <a:lnTo>
                    <a:pt x="1203" y="1289"/>
                  </a:lnTo>
                  <a:lnTo>
                    <a:pt x="1193" y="1294"/>
                  </a:lnTo>
                  <a:lnTo>
                    <a:pt x="1185" y="1300"/>
                  </a:lnTo>
                  <a:lnTo>
                    <a:pt x="1176" y="1309"/>
                  </a:lnTo>
                  <a:lnTo>
                    <a:pt x="1168" y="1321"/>
                  </a:lnTo>
                  <a:lnTo>
                    <a:pt x="1159" y="1332"/>
                  </a:lnTo>
                  <a:lnTo>
                    <a:pt x="1151" y="1340"/>
                  </a:lnTo>
                  <a:lnTo>
                    <a:pt x="1141" y="1341"/>
                  </a:lnTo>
                  <a:lnTo>
                    <a:pt x="1129" y="1341"/>
                  </a:lnTo>
                  <a:lnTo>
                    <a:pt x="1116" y="1339"/>
                  </a:lnTo>
                  <a:lnTo>
                    <a:pt x="1104" y="1337"/>
                  </a:lnTo>
                  <a:lnTo>
                    <a:pt x="1094" y="1336"/>
                  </a:lnTo>
                  <a:lnTo>
                    <a:pt x="1083" y="1335"/>
                  </a:lnTo>
                  <a:lnTo>
                    <a:pt x="1071" y="1333"/>
                  </a:lnTo>
                  <a:lnTo>
                    <a:pt x="1058" y="1332"/>
                  </a:lnTo>
                  <a:lnTo>
                    <a:pt x="1048" y="1335"/>
                  </a:lnTo>
                  <a:lnTo>
                    <a:pt x="1046" y="1335"/>
                  </a:lnTo>
                  <a:lnTo>
                    <a:pt x="1040" y="1333"/>
                  </a:lnTo>
                  <a:lnTo>
                    <a:pt x="1035" y="1332"/>
                  </a:lnTo>
                  <a:lnTo>
                    <a:pt x="1031" y="1331"/>
                  </a:lnTo>
                  <a:lnTo>
                    <a:pt x="1020" y="1325"/>
                  </a:lnTo>
                  <a:lnTo>
                    <a:pt x="1007" y="1320"/>
                  </a:lnTo>
                  <a:lnTo>
                    <a:pt x="992" y="1314"/>
                  </a:lnTo>
                  <a:lnTo>
                    <a:pt x="981" y="1308"/>
                  </a:lnTo>
                  <a:lnTo>
                    <a:pt x="973" y="1301"/>
                  </a:lnTo>
                  <a:lnTo>
                    <a:pt x="962" y="1292"/>
                  </a:lnTo>
                  <a:lnTo>
                    <a:pt x="953" y="1281"/>
                  </a:lnTo>
                  <a:lnTo>
                    <a:pt x="946" y="1271"/>
                  </a:lnTo>
                  <a:lnTo>
                    <a:pt x="943" y="1261"/>
                  </a:lnTo>
                  <a:lnTo>
                    <a:pt x="942" y="1246"/>
                  </a:lnTo>
                  <a:lnTo>
                    <a:pt x="941" y="1232"/>
                  </a:lnTo>
                  <a:lnTo>
                    <a:pt x="937" y="1222"/>
                  </a:lnTo>
                  <a:lnTo>
                    <a:pt x="927" y="1211"/>
                  </a:lnTo>
                  <a:lnTo>
                    <a:pt x="912" y="1201"/>
                  </a:lnTo>
                  <a:lnTo>
                    <a:pt x="896" y="1193"/>
                  </a:lnTo>
                  <a:lnTo>
                    <a:pt x="881" y="1188"/>
                  </a:lnTo>
                  <a:lnTo>
                    <a:pt x="866" y="1185"/>
                  </a:lnTo>
                  <a:lnTo>
                    <a:pt x="848" y="1185"/>
                  </a:lnTo>
                  <a:lnTo>
                    <a:pt x="829" y="1187"/>
                  </a:lnTo>
                  <a:lnTo>
                    <a:pt x="814" y="1188"/>
                  </a:lnTo>
                  <a:lnTo>
                    <a:pt x="799" y="1189"/>
                  </a:lnTo>
                  <a:lnTo>
                    <a:pt x="780" y="1191"/>
                  </a:lnTo>
                  <a:lnTo>
                    <a:pt x="763" y="1195"/>
                  </a:lnTo>
                  <a:lnTo>
                    <a:pt x="749" y="1200"/>
                  </a:lnTo>
                  <a:lnTo>
                    <a:pt x="738" y="1209"/>
                  </a:lnTo>
                  <a:lnTo>
                    <a:pt x="729" y="1226"/>
                  </a:lnTo>
                  <a:lnTo>
                    <a:pt x="721" y="1240"/>
                  </a:lnTo>
                  <a:lnTo>
                    <a:pt x="713" y="1254"/>
                  </a:lnTo>
                  <a:lnTo>
                    <a:pt x="706" y="1262"/>
                  </a:lnTo>
                  <a:lnTo>
                    <a:pt x="698" y="1274"/>
                  </a:lnTo>
                  <a:lnTo>
                    <a:pt x="689" y="1284"/>
                  </a:lnTo>
                  <a:lnTo>
                    <a:pt x="680" y="1292"/>
                  </a:lnTo>
                  <a:lnTo>
                    <a:pt x="672" y="1294"/>
                  </a:lnTo>
                  <a:lnTo>
                    <a:pt x="663" y="1296"/>
                  </a:lnTo>
                  <a:lnTo>
                    <a:pt x="655" y="1297"/>
                  </a:lnTo>
                  <a:lnTo>
                    <a:pt x="647" y="1294"/>
                  </a:lnTo>
                  <a:lnTo>
                    <a:pt x="636" y="1292"/>
                  </a:lnTo>
                  <a:lnTo>
                    <a:pt x="627" y="1288"/>
                  </a:lnTo>
                  <a:lnTo>
                    <a:pt x="619" y="1286"/>
                  </a:lnTo>
                  <a:lnTo>
                    <a:pt x="609" y="1288"/>
                  </a:lnTo>
                  <a:lnTo>
                    <a:pt x="598" y="1292"/>
                  </a:lnTo>
                  <a:lnTo>
                    <a:pt x="589" y="1294"/>
                  </a:lnTo>
                  <a:lnTo>
                    <a:pt x="579" y="1297"/>
                  </a:lnTo>
                  <a:lnTo>
                    <a:pt x="567" y="1297"/>
                  </a:lnTo>
                  <a:lnTo>
                    <a:pt x="554" y="1297"/>
                  </a:lnTo>
                  <a:lnTo>
                    <a:pt x="539" y="1297"/>
                  </a:lnTo>
                  <a:lnTo>
                    <a:pt x="527" y="1297"/>
                  </a:lnTo>
                  <a:lnTo>
                    <a:pt x="516" y="1297"/>
                  </a:lnTo>
                  <a:lnTo>
                    <a:pt x="504" y="1298"/>
                  </a:lnTo>
                  <a:lnTo>
                    <a:pt x="493" y="1301"/>
                  </a:lnTo>
                  <a:lnTo>
                    <a:pt x="480" y="1305"/>
                  </a:lnTo>
                  <a:lnTo>
                    <a:pt x="464" y="1312"/>
                  </a:lnTo>
                  <a:lnTo>
                    <a:pt x="451" y="1319"/>
                  </a:lnTo>
                  <a:lnTo>
                    <a:pt x="443" y="1325"/>
                  </a:lnTo>
                  <a:lnTo>
                    <a:pt x="435" y="1336"/>
                  </a:lnTo>
                  <a:lnTo>
                    <a:pt x="427" y="1348"/>
                  </a:lnTo>
                  <a:lnTo>
                    <a:pt x="420" y="1356"/>
                  </a:lnTo>
                  <a:lnTo>
                    <a:pt x="411" y="1367"/>
                  </a:lnTo>
                  <a:lnTo>
                    <a:pt x="402" y="1379"/>
                  </a:lnTo>
                  <a:lnTo>
                    <a:pt x="391" y="1389"/>
                  </a:lnTo>
                  <a:lnTo>
                    <a:pt x="380" y="1395"/>
                  </a:lnTo>
                  <a:lnTo>
                    <a:pt x="366" y="1402"/>
                  </a:lnTo>
                  <a:lnTo>
                    <a:pt x="352" y="1407"/>
                  </a:lnTo>
                  <a:lnTo>
                    <a:pt x="340" y="1410"/>
                  </a:lnTo>
                  <a:lnTo>
                    <a:pt x="329" y="1413"/>
                  </a:lnTo>
                  <a:lnTo>
                    <a:pt x="315" y="1416"/>
                  </a:lnTo>
                  <a:lnTo>
                    <a:pt x="300" y="1418"/>
                  </a:lnTo>
                  <a:lnTo>
                    <a:pt x="287" y="1418"/>
                  </a:lnTo>
                  <a:lnTo>
                    <a:pt x="276" y="1417"/>
                  </a:lnTo>
                  <a:lnTo>
                    <a:pt x="267" y="1411"/>
                  </a:lnTo>
                  <a:lnTo>
                    <a:pt x="255" y="1402"/>
                  </a:lnTo>
                  <a:lnTo>
                    <a:pt x="244" y="1391"/>
                  </a:lnTo>
                  <a:lnTo>
                    <a:pt x="234" y="1381"/>
                  </a:lnTo>
                  <a:lnTo>
                    <a:pt x="226" y="1372"/>
                  </a:lnTo>
                  <a:lnTo>
                    <a:pt x="216" y="1362"/>
                  </a:lnTo>
                  <a:lnTo>
                    <a:pt x="202" y="1350"/>
                  </a:lnTo>
                  <a:lnTo>
                    <a:pt x="190" y="1336"/>
                  </a:lnTo>
                  <a:lnTo>
                    <a:pt x="181" y="1324"/>
                  </a:lnTo>
                  <a:lnTo>
                    <a:pt x="176" y="1313"/>
                  </a:lnTo>
                  <a:lnTo>
                    <a:pt x="172" y="1298"/>
                  </a:lnTo>
                  <a:lnTo>
                    <a:pt x="168" y="1288"/>
                  </a:lnTo>
                  <a:lnTo>
                    <a:pt x="159" y="1278"/>
                  </a:lnTo>
                  <a:lnTo>
                    <a:pt x="147" y="1267"/>
                  </a:lnTo>
                  <a:lnTo>
                    <a:pt x="135" y="1258"/>
                  </a:lnTo>
                  <a:lnTo>
                    <a:pt x="127" y="1247"/>
                  </a:lnTo>
                  <a:lnTo>
                    <a:pt x="127" y="1236"/>
                  </a:lnTo>
                  <a:lnTo>
                    <a:pt x="127" y="1223"/>
                  </a:lnTo>
                  <a:lnTo>
                    <a:pt x="131" y="1209"/>
                  </a:lnTo>
                  <a:lnTo>
                    <a:pt x="135" y="1200"/>
                  </a:lnTo>
                  <a:lnTo>
                    <a:pt x="141" y="1195"/>
                  </a:lnTo>
                  <a:lnTo>
                    <a:pt x="151" y="1191"/>
                  </a:lnTo>
                  <a:lnTo>
                    <a:pt x="162" y="1188"/>
                  </a:lnTo>
                  <a:lnTo>
                    <a:pt x="168" y="1184"/>
                  </a:lnTo>
                  <a:lnTo>
                    <a:pt x="176" y="1178"/>
                  </a:lnTo>
                  <a:lnTo>
                    <a:pt x="185" y="1172"/>
                  </a:lnTo>
                  <a:lnTo>
                    <a:pt x="191" y="1164"/>
                  </a:lnTo>
                  <a:lnTo>
                    <a:pt x="197" y="1157"/>
                  </a:lnTo>
                  <a:lnTo>
                    <a:pt x="197" y="1146"/>
                  </a:lnTo>
                  <a:lnTo>
                    <a:pt x="195" y="1134"/>
                  </a:lnTo>
                  <a:lnTo>
                    <a:pt x="193" y="1121"/>
                  </a:lnTo>
                  <a:lnTo>
                    <a:pt x="191" y="1111"/>
                  </a:lnTo>
                  <a:lnTo>
                    <a:pt x="195" y="1102"/>
                  </a:lnTo>
                  <a:lnTo>
                    <a:pt x="202" y="1092"/>
                  </a:lnTo>
                  <a:lnTo>
                    <a:pt x="207" y="1084"/>
                  </a:lnTo>
                  <a:lnTo>
                    <a:pt x="217" y="1077"/>
                  </a:lnTo>
                  <a:lnTo>
                    <a:pt x="228" y="1071"/>
                  </a:lnTo>
                  <a:lnTo>
                    <a:pt x="237" y="1064"/>
                  </a:lnTo>
                  <a:lnTo>
                    <a:pt x="244" y="1053"/>
                  </a:lnTo>
                  <a:lnTo>
                    <a:pt x="249" y="1040"/>
                  </a:lnTo>
                  <a:lnTo>
                    <a:pt x="255" y="1028"/>
                  </a:lnTo>
                  <a:lnTo>
                    <a:pt x="261" y="1018"/>
                  </a:lnTo>
                  <a:lnTo>
                    <a:pt x="271" y="1007"/>
                  </a:lnTo>
                  <a:lnTo>
                    <a:pt x="276" y="998"/>
                  </a:lnTo>
                  <a:lnTo>
                    <a:pt x="279" y="986"/>
                  </a:lnTo>
                  <a:lnTo>
                    <a:pt x="280" y="972"/>
                  </a:lnTo>
                  <a:lnTo>
                    <a:pt x="282" y="959"/>
                  </a:lnTo>
                  <a:lnTo>
                    <a:pt x="282" y="947"/>
                  </a:lnTo>
                  <a:lnTo>
                    <a:pt x="282" y="937"/>
                  </a:lnTo>
                  <a:lnTo>
                    <a:pt x="280" y="925"/>
                  </a:lnTo>
                  <a:lnTo>
                    <a:pt x="279" y="914"/>
                  </a:lnTo>
                  <a:lnTo>
                    <a:pt x="280" y="905"/>
                  </a:lnTo>
                  <a:lnTo>
                    <a:pt x="287" y="897"/>
                  </a:lnTo>
                  <a:lnTo>
                    <a:pt x="298" y="889"/>
                  </a:lnTo>
                  <a:lnTo>
                    <a:pt x="309" y="882"/>
                  </a:lnTo>
                  <a:lnTo>
                    <a:pt x="317" y="875"/>
                  </a:lnTo>
                  <a:lnTo>
                    <a:pt x="325" y="867"/>
                  </a:lnTo>
                  <a:lnTo>
                    <a:pt x="333" y="858"/>
                  </a:lnTo>
                  <a:lnTo>
                    <a:pt x="342" y="850"/>
                  </a:lnTo>
                  <a:lnTo>
                    <a:pt x="350" y="843"/>
                  </a:lnTo>
                  <a:lnTo>
                    <a:pt x="358" y="840"/>
                  </a:lnTo>
                  <a:lnTo>
                    <a:pt x="368" y="839"/>
                  </a:lnTo>
                  <a:lnTo>
                    <a:pt x="376" y="836"/>
                  </a:lnTo>
                  <a:lnTo>
                    <a:pt x="384" y="831"/>
                  </a:lnTo>
                  <a:lnTo>
                    <a:pt x="392" y="821"/>
                  </a:lnTo>
                  <a:lnTo>
                    <a:pt x="399" y="813"/>
                  </a:lnTo>
                  <a:lnTo>
                    <a:pt x="403" y="804"/>
                  </a:lnTo>
                  <a:lnTo>
                    <a:pt x="406" y="792"/>
                  </a:lnTo>
                  <a:lnTo>
                    <a:pt x="407" y="782"/>
                  </a:lnTo>
                  <a:lnTo>
                    <a:pt x="406" y="773"/>
                  </a:lnTo>
                  <a:lnTo>
                    <a:pt x="404" y="764"/>
                  </a:lnTo>
                  <a:lnTo>
                    <a:pt x="400" y="754"/>
                  </a:lnTo>
                  <a:lnTo>
                    <a:pt x="396" y="747"/>
                  </a:lnTo>
                  <a:lnTo>
                    <a:pt x="388" y="746"/>
                  </a:lnTo>
                  <a:lnTo>
                    <a:pt x="379" y="746"/>
                  </a:lnTo>
                  <a:lnTo>
                    <a:pt x="369" y="747"/>
                  </a:lnTo>
                  <a:lnTo>
                    <a:pt x="358" y="750"/>
                  </a:lnTo>
                  <a:lnTo>
                    <a:pt x="350" y="753"/>
                  </a:lnTo>
                  <a:lnTo>
                    <a:pt x="341" y="759"/>
                  </a:lnTo>
                  <a:lnTo>
                    <a:pt x="330" y="769"/>
                  </a:lnTo>
                  <a:lnTo>
                    <a:pt x="319" y="776"/>
                  </a:lnTo>
                  <a:lnTo>
                    <a:pt x="306" y="781"/>
                  </a:lnTo>
                  <a:lnTo>
                    <a:pt x="290" y="785"/>
                  </a:lnTo>
                  <a:lnTo>
                    <a:pt x="275" y="788"/>
                  </a:lnTo>
                  <a:lnTo>
                    <a:pt x="259" y="789"/>
                  </a:lnTo>
                  <a:lnTo>
                    <a:pt x="238" y="789"/>
                  </a:lnTo>
                  <a:lnTo>
                    <a:pt x="218" y="788"/>
                  </a:lnTo>
                  <a:lnTo>
                    <a:pt x="201" y="785"/>
                  </a:lnTo>
                  <a:lnTo>
                    <a:pt x="189" y="780"/>
                  </a:lnTo>
                  <a:lnTo>
                    <a:pt x="174" y="774"/>
                  </a:lnTo>
                  <a:lnTo>
                    <a:pt x="159" y="766"/>
                  </a:lnTo>
                  <a:lnTo>
                    <a:pt x="145" y="758"/>
                  </a:lnTo>
                  <a:lnTo>
                    <a:pt x="133" y="753"/>
                  </a:lnTo>
                  <a:lnTo>
                    <a:pt x="120" y="746"/>
                  </a:lnTo>
                  <a:lnTo>
                    <a:pt x="102" y="738"/>
                  </a:lnTo>
                  <a:lnTo>
                    <a:pt x="85" y="730"/>
                  </a:lnTo>
                  <a:lnTo>
                    <a:pt x="73" y="722"/>
                  </a:lnTo>
                  <a:lnTo>
                    <a:pt x="65" y="714"/>
                  </a:lnTo>
                  <a:lnTo>
                    <a:pt x="55" y="703"/>
                  </a:lnTo>
                  <a:lnTo>
                    <a:pt x="47" y="691"/>
                  </a:lnTo>
                  <a:lnTo>
                    <a:pt x="42" y="680"/>
                  </a:lnTo>
                  <a:lnTo>
                    <a:pt x="42" y="672"/>
                  </a:lnTo>
                  <a:lnTo>
                    <a:pt x="42" y="662"/>
                  </a:lnTo>
                  <a:lnTo>
                    <a:pt x="44" y="654"/>
                  </a:lnTo>
                  <a:lnTo>
                    <a:pt x="51" y="649"/>
                  </a:lnTo>
                  <a:lnTo>
                    <a:pt x="59" y="644"/>
                  </a:lnTo>
                  <a:lnTo>
                    <a:pt x="69" y="640"/>
                  </a:lnTo>
                  <a:lnTo>
                    <a:pt x="75" y="634"/>
                  </a:lnTo>
                  <a:lnTo>
                    <a:pt x="82" y="627"/>
                  </a:lnTo>
                  <a:lnTo>
                    <a:pt x="89" y="619"/>
                  </a:lnTo>
                  <a:lnTo>
                    <a:pt x="94" y="613"/>
                  </a:lnTo>
                  <a:lnTo>
                    <a:pt x="98" y="611"/>
                  </a:lnTo>
                  <a:lnTo>
                    <a:pt x="102" y="611"/>
                  </a:lnTo>
                  <a:lnTo>
                    <a:pt x="108" y="610"/>
                  </a:lnTo>
                  <a:lnTo>
                    <a:pt x="112" y="610"/>
                  </a:lnTo>
                  <a:lnTo>
                    <a:pt x="116" y="610"/>
                  </a:lnTo>
                  <a:lnTo>
                    <a:pt x="128" y="610"/>
                  </a:lnTo>
                  <a:lnTo>
                    <a:pt x="143" y="611"/>
                  </a:lnTo>
                  <a:lnTo>
                    <a:pt x="154" y="614"/>
                  </a:lnTo>
                  <a:lnTo>
                    <a:pt x="162" y="619"/>
                  </a:lnTo>
                  <a:lnTo>
                    <a:pt x="168" y="629"/>
                  </a:lnTo>
                  <a:lnTo>
                    <a:pt x="176" y="637"/>
                  </a:lnTo>
                  <a:lnTo>
                    <a:pt x="183" y="642"/>
                  </a:lnTo>
                  <a:lnTo>
                    <a:pt x="193" y="644"/>
                  </a:lnTo>
                  <a:lnTo>
                    <a:pt x="205" y="644"/>
                  </a:lnTo>
                  <a:lnTo>
                    <a:pt x="213" y="641"/>
                  </a:lnTo>
                  <a:lnTo>
                    <a:pt x="217" y="640"/>
                  </a:lnTo>
                  <a:lnTo>
                    <a:pt x="220" y="636"/>
                  </a:lnTo>
                  <a:lnTo>
                    <a:pt x="224" y="633"/>
                  </a:lnTo>
                  <a:lnTo>
                    <a:pt x="226" y="629"/>
                  </a:lnTo>
                  <a:lnTo>
                    <a:pt x="228" y="626"/>
                  </a:lnTo>
                  <a:lnTo>
                    <a:pt x="230" y="613"/>
                  </a:lnTo>
                  <a:lnTo>
                    <a:pt x="230" y="596"/>
                  </a:lnTo>
                  <a:lnTo>
                    <a:pt x="229" y="579"/>
                  </a:lnTo>
                  <a:lnTo>
                    <a:pt x="226" y="563"/>
                  </a:lnTo>
                  <a:lnTo>
                    <a:pt x="222" y="549"/>
                  </a:lnTo>
                  <a:lnTo>
                    <a:pt x="216" y="537"/>
                  </a:lnTo>
                  <a:lnTo>
                    <a:pt x="203" y="525"/>
                  </a:lnTo>
                  <a:lnTo>
                    <a:pt x="191" y="512"/>
                  </a:lnTo>
                  <a:lnTo>
                    <a:pt x="179" y="498"/>
                  </a:lnTo>
                  <a:lnTo>
                    <a:pt x="172" y="486"/>
                  </a:lnTo>
                  <a:lnTo>
                    <a:pt x="170" y="475"/>
                  </a:lnTo>
                  <a:lnTo>
                    <a:pt x="170" y="462"/>
                  </a:lnTo>
                  <a:lnTo>
                    <a:pt x="170" y="448"/>
                  </a:lnTo>
                  <a:lnTo>
                    <a:pt x="170" y="435"/>
                  </a:lnTo>
                  <a:lnTo>
                    <a:pt x="166" y="424"/>
                  </a:lnTo>
                  <a:lnTo>
                    <a:pt x="156" y="416"/>
                  </a:lnTo>
                  <a:lnTo>
                    <a:pt x="141" y="409"/>
                  </a:lnTo>
                  <a:lnTo>
                    <a:pt x="127" y="404"/>
                  </a:lnTo>
                  <a:lnTo>
                    <a:pt x="113" y="398"/>
                  </a:lnTo>
                  <a:lnTo>
                    <a:pt x="100" y="389"/>
                  </a:lnTo>
                  <a:lnTo>
                    <a:pt x="83" y="378"/>
                  </a:lnTo>
                  <a:lnTo>
                    <a:pt x="69" y="366"/>
                  </a:lnTo>
                  <a:lnTo>
                    <a:pt x="55" y="355"/>
                  </a:lnTo>
                  <a:lnTo>
                    <a:pt x="43" y="346"/>
                  </a:lnTo>
                  <a:lnTo>
                    <a:pt x="28" y="334"/>
                  </a:lnTo>
                  <a:lnTo>
                    <a:pt x="15" y="320"/>
                  </a:lnTo>
                  <a:lnTo>
                    <a:pt x="5" y="308"/>
                  </a:lnTo>
                  <a:lnTo>
                    <a:pt x="3" y="299"/>
                  </a:lnTo>
                  <a:lnTo>
                    <a:pt x="1" y="287"/>
                  </a:lnTo>
                  <a:lnTo>
                    <a:pt x="0" y="273"/>
                  </a:lnTo>
                  <a:lnTo>
                    <a:pt x="3" y="273"/>
                  </a:lnTo>
                  <a:lnTo>
                    <a:pt x="12" y="270"/>
                  </a:lnTo>
                  <a:lnTo>
                    <a:pt x="23" y="266"/>
                  </a:lnTo>
                  <a:lnTo>
                    <a:pt x="34" y="261"/>
                  </a:lnTo>
                  <a:lnTo>
                    <a:pt x="42" y="257"/>
                  </a:lnTo>
                  <a:lnTo>
                    <a:pt x="55" y="252"/>
                  </a:lnTo>
                  <a:lnTo>
                    <a:pt x="71" y="246"/>
                  </a:lnTo>
                  <a:lnTo>
                    <a:pt x="85" y="242"/>
                  </a:lnTo>
                  <a:lnTo>
                    <a:pt x="98" y="238"/>
                  </a:lnTo>
                  <a:lnTo>
                    <a:pt x="113" y="233"/>
                  </a:lnTo>
                  <a:lnTo>
                    <a:pt x="128" y="227"/>
                  </a:lnTo>
                  <a:lnTo>
                    <a:pt x="140" y="222"/>
                  </a:lnTo>
                  <a:lnTo>
                    <a:pt x="151" y="215"/>
                  </a:lnTo>
                  <a:lnTo>
                    <a:pt x="163" y="206"/>
                  </a:lnTo>
                  <a:lnTo>
                    <a:pt x="176" y="196"/>
                  </a:lnTo>
                  <a:lnTo>
                    <a:pt x="186" y="187"/>
                  </a:lnTo>
                  <a:lnTo>
                    <a:pt x="194" y="178"/>
                  </a:lnTo>
                  <a:lnTo>
                    <a:pt x="203" y="167"/>
                  </a:lnTo>
                  <a:lnTo>
                    <a:pt x="213" y="157"/>
                  </a:lnTo>
                  <a:lnTo>
                    <a:pt x="224" y="149"/>
                  </a:lnTo>
                  <a:lnTo>
                    <a:pt x="236" y="142"/>
                  </a:lnTo>
                  <a:lnTo>
                    <a:pt x="248" y="137"/>
                  </a:lnTo>
                  <a:lnTo>
                    <a:pt x="260" y="136"/>
                  </a:lnTo>
                  <a:lnTo>
                    <a:pt x="276" y="136"/>
                  </a:lnTo>
                  <a:lnTo>
                    <a:pt x="291" y="136"/>
                  </a:lnTo>
                  <a:lnTo>
                    <a:pt x="305" y="134"/>
                  </a:lnTo>
                  <a:lnTo>
                    <a:pt x="318" y="132"/>
                  </a:lnTo>
                  <a:lnTo>
                    <a:pt x="334" y="126"/>
                  </a:lnTo>
                  <a:lnTo>
                    <a:pt x="349" y="121"/>
                  </a:lnTo>
                  <a:lnTo>
                    <a:pt x="361" y="114"/>
                  </a:lnTo>
                  <a:lnTo>
                    <a:pt x="373" y="107"/>
                  </a:lnTo>
                  <a:lnTo>
                    <a:pt x="387" y="97"/>
                  </a:lnTo>
                  <a:lnTo>
                    <a:pt x="399" y="85"/>
                  </a:lnTo>
                  <a:lnTo>
                    <a:pt x="407" y="74"/>
                  </a:lnTo>
                  <a:lnTo>
                    <a:pt x="408" y="66"/>
                  </a:lnTo>
                  <a:lnTo>
                    <a:pt x="410" y="56"/>
                  </a:lnTo>
                  <a:lnTo>
                    <a:pt x="410" y="46"/>
                  </a:lnTo>
                  <a:lnTo>
                    <a:pt x="412" y="37"/>
                  </a:lnTo>
                  <a:lnTo>
                    <a:pt x="420" y="32"/>
                  </a:lnTo>
                  <a:lnTo>
                    <a:pt x="430" y="27"/>
                  </a:lnTo>
                  <a:lnTo>
                    <a:pt x="439" y="24"/>
                  </a:lnTo>
                  <a:lnTo>
                    <a:pt x="451" y="19"/>
                  </a:lnTo>
                  <a:lnTo>
                    <a:pt x="466" y="12"/>
                  </a:lnTo>
                  <a:lnTo>
                    <a:pt x="478" y="8"/>
                  </a:lnTo>
                  <a:lnTo>
                    <a:pt x="492" y="5"/>
                  </a:lnTo>
                  <a:lnTo>
                    <a:pt x="509" y="4"/>
                  </a:lnTo>
                  <a:lnTo>
                    <a:pt x="527" y="2"/>
                  </a:lnTo>
                  <a:lnTo>
                    <a:pt x="540" y="1"/>
                  </a:lnTo>
                  <a:lnTo>
                    <a:pt x="550" y="0"/>
                  </a:lnTo>
                  <a:lnTo>
                    <a:pt x="561" y="0"/>
                  </a:lnTo>
                  <a:lnTo>
                    <a:pt x="570" y="0"/>
                  </a:lnTo>
                  <a:lnTo>
                    <a:pt x="578" y="2"/>
                  </a:lnTo>
                  <a:lnTo>
                    <a:pt x="581" y="8"/>
                  </a:lnTo>
                  <a:lnTo>
                    <a:pt x="582" y="17"/>
                  </a:lnTo>
                  <a:lnTo>
                    <a:pt x="583" y="27"/>
                  </a:lnTo>
                  <a:lnTo>
                    <a:pt x="586" y="32"/>
                  </a:lnTo>
                  <a:lnTo>
                    <a:pt x="593" y="33"/>
                  </a:lnTo>
                  <a:lnTo>
                    <a:pt x="600" y="33"/>
                  </a:lnTo>
                  <a:lnTo>
                    <a:pt x="608" y="32"/>
                  </a:lnTo>
                  <a:lnTo>
                    <a:pt x="614" y="29"/>
                  </a:lnTo>
                  <a:lnTo>
                    <a:pt x="624" y="25"/>
                  </a:lnTo>
                  <a:lnTo>
                    <a:pt x="635" y="19"/>
                  </a:lnTo>
                  <a:lnTo>
                    <a:pt x="644" y="13"/>
                  </a:lnTo>
                  <a:lnTo>
                    <a:pt x="656" y="9"/>
                  </a:lnTo>
                  <a:lnTo>
                    <a:pt x="671" y="5"/>
                  </a:lnTo>
                  <a:lnTo>
                    <a:pt x="683" y="4"/>
                  </a:lnTo>
                  <a:lnTo>
                    <a:pt x="691" y="2"/>
                  </a:lnTo>
                  <a:lnTo>
                    <a:pt x="701" y="1"/>
                  </a:lnTo>
                  <a:lnTo>
                    <a:pt x="710" y="1"/>
                  </a:lnTo>
                  <a:lnTo>
                    <a:pt x="718" y="2"/>
                  </a:lnTo>
                  <a:lnTo>
                    <a:pt x="725" y="8"/>
                  </a:lnTo>
                  <a:lnTo>
                    <a:pt x="732" y="16"/>
                  </a:lnTo>
                  <a:lnTo>
                    <a:pt x="734" y="24"/>
                  </a:lnTo>
                  <a:lnTo>
                    <a:pt x="733" y="32"/>
                  </a:lnTo>
                  <a:lnTo>
                    <a:pt x="728" y="40"/>
                  </a:lnTo>
                  <a:lnTo>
                    <a:pt x="722" y="50"/>
                  </a:lnTo>
                  <a:lnTo>
                    <a:pt x="717" y="55"/>
                  </a:lnTo>
                  <a:lnTo>
                    <a:pt x="710" y="59"/>
                  </a:lnTo>
                  <a:lnTo>
                    <a:pt x="701" y="60"/>
                  </a:lnTo>
                  <a:lnTo>
                    <a:pt x="691" y="63"/>
                  </a:lnTo>
                  <a:lnTo>
                    <a:pt x="685" y="66"/>
                  </a:lnTo>
                  <a:lnTo>
                    <a:pt x="680" y="72"/>
                  </a:lnTo>
                  <a:lnTo>
                    <a:pt x="678" y="81"/>
                  </a:lnTo>
                  <a:lnTo>
                    <a:pt x="678" y="89"/>
                  </a:lnTo>
                  <a:lnTo>
                    <a:pt x="680" y="97"/>
                  </a:lnTo>
                  <a:lnTo>
                    <a:pt x="685" y="106"/>
                  </a:lnTo>
                  <a:lnTo>
                    <a:pt x="690" y="116"/>
                  </a:lnTo>
                  <a:lnTo>
                    <a:pt x="695" y="122"/>
                  </a:lnTo>
                  <a:lnTo>
                    <a:pt x="705" y="129"/>
                  </a:lnTo>
                  <a:lnTo>
                    <a:pt x="717" y="136"/>
                  </a:lnTo>
                  <a:lnTo>
                    <a:pt x="729" y="144"/>
                  </a:lnTo>
                  <a:lnTo>
                    <a:pt x="737" y="152"/>
                  </a:lnTo>
                  <a:lnTo>
                    <a:pt x="740" y="160"/>
                  </a:lnTo>
                  <a:lnTo>
                    <a:pt x="738" y="171"/>
                  </a:lnTo>
                  <a:lnTo>
                    <a:pt x="737" y="182"/>
                  </a:lnTo>
                  <a:lnTo>
                    <a:pt x="734" y="190"/>
                  </a:lnTo>
                  <a:lnTo>
                    <a:pt x="733" y="194"/>
                  </a:lnTo>
                  <a:lnTo>
                    <a:pt x="730" y="196"/>
                  </a:lnTo>
                  <a:lnTo>
                    <a:pt x="728" y="200"/>
                  </a:lnTo>
                  <a:lnTo>
                    <a:pt x="725" y="203"/>
                  </a:lnTo>
                  <a:lnTo>
                    <a:pt x="722" y="207"/>
                  </a:lnTo>
                  <a:lnTo>
                    <a:pt x="721" y="210"/>
                  </a:lnTo>
                  <a:lnTo>
                    <a:pt x="722" y="219"/>
                  </a:lnTo>
                  <a:lnTo>
                    <a:pt x="724" y="229"/>
                  </a:lnTo>
                  <a:lnTo>
                    <a:pt x="726" y="237"/>
                  </a:lnTo>
                  <a:lnTo>
                    <a:pt x="732" y="249"/>
                  </a:lnTo>
                  <a:lnTo>
                    <a:pt x="738" y="262"/>
                  </a:lnTo>
                  <a:lnTo>
                    <a:pt x="744" y="273"/>
                  </a:lnTo>
                  <a:lnTo>
                    <a:pt x="747" y="276"/>
                  </a:lnTo>
                  <a:lnTo>
                    <a:pt x="748" y="279"/>
                  </a:lnTo>
                  <a:lnTo>
                    <a:pt x="749" y="283"/>
                  </a:lnTo>
                  <a:lnTo>
                    <a:pt x="752" y="285"/>
                  </a:lnTo>
                  <a:lnTo>
                    <a:pt x="753" y="288"/>
                  </a:lnTo>
                  <a:lnTo>
                    <a:pt x="760" y="289"/>
                  </a:lnTo>
                  <a:lnTo>
                    <a:pt x="767" y="289"/>
                  </a:lnTo>
                  <a:lnTo>
                    <a:pt x="775" y="288"/>
                  </a:lnTo>
                  <a:lnTo>
                    <a:pt x="782" y="288"/>
                  </a:lnTo>
                  <a:lnTo>
                    <a:pt x="790" y="291"/>
                  </a:lnTo>
                  <a:lnTo>
                    <a:pt x="800" y="295"/>
                  </a:lnTo>
                  <a:lnTo>
                    <a:pt x="811" y="299"/>
                  </a:lnTo>
                  <a:lnTo>
                    <a:pt x="819" y="300"/>
                  </a:lnTo>
                  <a:lnTo>
                    <a:pt x="833" y="299"/>
                  </a:lnTo>
                  <a:lnTo>
                    <a:pt x="846" y="296"/>
                  </a:lnTo>
                  <a:lnTo>
                    <a:pt x="861" y="292"/>
                  </a:lnTo>
                  <a:lnTo>
                    <a:pt x="873" y="289"/>
                  </a:lnTo>
                  <a:lnTo>
                    <a:pt x="884" y="291"/>
                  </a:lnTo>
                  <a:lnTo>
                    <a:pt x="896" y="293"/>
                  </a:lnTo>
                  <a:lnTo>
                    <a:pt x="907" y="296"/>
                  </a:lnTo>
                  <a:lnTo>
                    <a:pt x="916" y="299"/>
                  </a:lnTo>
                  <a:lnTo>
                    <a:pt x="928" y="303"/>
                  </a:lnTo>
                  <a:lnTo>
                    <a:pt x="941" y="308"/>
                  </a:lnTo>
                  <a:lnTo>
                    <a:pt x="951" y="314"/>
                  </a:lnTo>
                  <a:lnTo>
                    <a:pt x="958" y="319"/>
                  </a:lnTo>
                  <a:lnTo>
                    <a:pt x="966" y="328"/>
                  </a:lnTo>
                  <a:lnTo>
                    <a:pt x="973" y="338"/>
                  </a:lnTo>
                  <a:lnTo>
                    <a:pt x="977" y="346"/>
                  </a:lnTo>
                  <a:lnTo>
                    <a:pt x="978" y="354"/>
                  </a:lnTo>
                  <a:lnTo>
                    <a:pt x="978" y="363"/>
                  </a:lnTo>
                  <a:lnTo>
                    <a:pt x="976" y="372"/>
                  </a:lnTo>
                  <a:lnTo>
                    <a:pt x="973" y="378"/>
                  </a:lnTo>
                  <a:lnTo>
                    <a:pt x="970" y="378"/>
                  </a:lnTo>
                  <a:lnTo>
                    <a:pt x="968" y="380"/>
                  </a:lnTo>
                  <a:lnTo>
                    <a:pt x="963" y="380"/>
                  </a:lnTo>
                  <a:lnTo>
                    <a:pt x="961" y="378"/>
                  </a:lnTo>
                  <a:lnTo>
                    <a:pt x="957" y="380"/>
                  </a:lnTo>
                  <a:lnTo>
                    <a:pt x="954" y="380"/>
                  </a:lnTo>
                  <a:lnTo>
                    <a:pt x="947" y="385"/>
                  </a:lnTo>
                  <a:lnTo>
                    <a:pt x="941" y="393"/>
                  </a:lnTo>
                  <a:lnTo>
                    <a:pt x="934" y="402"/>
                  </a:lnTo>
                  <a:lnTo>
                    <a:pt x="930" y="411"/>
                  </a:lnTo>
                  <a:lnTo>
                    <a:pt x="931" y="419"/>
                  </a:lnTo>
                  <a:lnTo>
                    <a:pt x="934" y="428"/>
                  </a:lnTo>
                  <a:lnTo>
                    <a:pt x="938" y="438"/>
                  </a:lnTo>
                  <a:lnTo>
                    <a:pt x="942" y="444"/>
                  </a:lnTo>
                  <a:lnTo>
                    <a:pt x="954" y="451"/>
                  </a:lnTo>
                  <a:lnTo>
                    <a:pt x="970" y="455"/>
                  </a:lnTo>
                  <a:lnTo>
                    <a:pt x="988" y="456"/>
                  </a:lnTo>
                  <a:lnTo>
                    <a:pt x="1003" y="456"/>
                  </a:lnTo>
                  <a:lnTo>
                    <a:pt x="1016" y="454"/>
                  </a:lnTo>
                  <a:lnTo>
                    <a:pt x="1034" y="448"/>
                  </a:lnTo>
                  <a:lnTo>
                    <a:pt x="1050" y="442"/>
                  </a:lnTo>
                  <a:lnTo>
                    <a:pt x="1063" y="435"/>
                  </a:lnTo>
                  <a:lnTo>
                    <a:pt x="1075" y="429"/>
                  </a:lnTo>
                  <a:lnTo>
                    <a:pt x="1089" y="421"/>
                  </a:lnTo>
                  <a:lnTo>
                    <a:pt x="1102" y="412"/>
                  </a:lnTo>
                  <a:lnTo>
                    <a:pt x="1113" y="404"/>
                  </a:lnTo>
                  <a:lnTo>
                    <a:pt x="1123" y="392"/>
                  </a:lnTo>
                  <a:lnTo>
                    <a:pt x="1132" y="376"/>
                  </a:lnTo>
                  <a:lnTo>
                    <a:pt x="1141" y="359"/>
                  </a:lnTo>
                  <a:lnTo>
                    <a:pt x="1148" y="346"/>
                  </a:lnTo>
                  <a:lnTo>
                    <a:pt x="1155" y="332"/>
                  </a:lnTo>
                  <a:lnTo>
                    <a:pt x="1162" y="318"/>
                  </a:lnTo>
                  <a:lnTo>
                    <a:pt x="1166" y="304"/>
                  </a:lnTo>
                  <a:lnTo>
                    <a:pt x="1172" y="288"/>
                  </a:lnTo>
                  <a:lnTo>
                    <a:pt x="1178" y="269"/>
                  </a:lnTo>
                  <a:lnTo>
                    <a:pt x="1185" y="248"/>
                  </a:lnTo>
                  <a:lnTo>
                    <a:pt x="1190" y="227"/>
                  </a:lnTo>
                  <a:lnTo>
                    <a:pt x="1194" y="211"/>
                  </a:lnTo>
                  <a:lnTo>
                    <a:pt x="1198" y="191"/>
                  </a:lnTo>
                  <a:lnTo>
                    <a:pt x="1203" y="167"/>
                  </a:lnTo>
                  <a:lnTo>
                    <a:pt x="1210" y="142"/>
                  </a:lnTo>
                  <a:lnTo>
                    <a:pt x="1215" y="122"/>
                  </a:lnTo>
                  <a:lnTo>
                    <a:pt x="1221" y="110"/>
                  </a:lnTo>
                  <a:lnTo>
                    <a:pt x="1229" y="94"/>
                  </a:lnTo>
                  <a:lnTo>
                    <a:pt x="1237" y="78"/>
                  </a:lnTo>
                  <a:lnTo>
                    <a:pt x="1246" y="63"/>
                  </a:lnTo>
                  <a:lnTo>
                    <a:pt x="1255" y="51"/>
                  </a:lnTo>
                  <a:lnTo>
                    <a:pt x="1264" y="41"/>
                  </a:lnTo>
                  <a:lnTo>
                    <a:pt x="1277" y="31"/>
                  </a:lnTo>
                  <a:lnTo>
                    <a:pt x="1291" y="23"/>
                  </a:lnTo>
                  <a:lnTo>
                    <a:pt x="1303" y="16"/>
                  </a:lnTo>
                  <a:lnTo>
                    <a:pt x="1313" y="15"/>
                  </a:lnTo>
                  <a:lnTo>
                    <a:pt x="1323" y="16"/>
                  </a:lnTo>
                  <a:lnTo>
                    <a:pt x="1337" y="19"/>
                  </a:lnTo>
                  <a:lnTo>
                    <a:pt x="1349" y="20"/>
                  </a:lnTo>
                  <a:lnTo>
                    <a:pt x="1354" y="28"/>
                  </a:lnTo>
                  <a:lnTo>
                    <a:pt x="1362" y="37"/>
                  </a:lnTo>
                  <a:lnTo>
                    <a:pt x="1372" y="46"/>
                  </a:lnTo>
                  <a:lnTo>
                    <a:pt x="1381" y="50"/>
                  </a:lnTo>
                  <a:lnTo>
                    <a:pt x="1391" y="51"/>
                  </a:lnTo>
                  <a:lnTo>
                    <a:pt x="1403" y="51"/>
                  </a:lnTo>
                  <a:lnTo>
                    <a:pt x="1416" y="48"/>
                  </a:lnTo>
                  <a:lnTo>
                    <a:pt x="1430" y="46"/>
                  </a:lnTo>
                  <a:lnTo>
                    <a:pt x="1441" y="44"/>
                  </a:lnTo>
                  <a:lnTo>
                    <a:pt x="1450" y="44"/>
                  </a:lnTo>
                  <a:lnTo>
                    <a:pt x="1462" y="44"/>
                  </a:lnTo>
                  <a:lnTo>
                    <a:pt x="1476" y="46"/>
                  </a:lnTo>
                  <a:lnTo>
                    <a:pt x="1485" y="47"/>
                  </a:lnTo>
                  <a:lnTo>
                    <a:pt x="1494" y="54"/>
                  </a:lnTo>
                  <a:lnTo>
                    <a:pt x="1504" y="63"/>
                  </a:lnTo>
                  <a:lnTo>
                    <a:pt x="1513" y="74"/>
                  </a:lnTo>
                  <a:lnTo>
                    <a:pt x="1521" y="83"/>
                  </a:lnTo>
                  <a:lnTo>
                    <a:pt x="1531" y="95"/>
                  </a:lnTo>
                  <a:lnTo>
                    <a:pt x="1542" y="110"/>
                  </a:lnTo>
                  <a:lnTo>
                    <a:pt x="1552" y="125"/>
                  </a:lnTo>
                  <a:lnTo>
                    <a:pt x="1563" y="136"/>
                  </a:lnTo>
                  <a:lnTo>
                    <a:pt x="1574" y="142"/>
                  </a:lnTo>
                  <a:lnTo>
                    <a:pt x="1587" y="151"/>
                  </a:lnTo>
                  <a:lnTo>
                    <a:pt x="1602" y="157"/>
                  </a:lnTo>
                  <a:lnTo>
                    <a:pt x="1614" y="161"/>
                  </a:lnTo>
                  <a:lnTo>
                    <a:pt x="1618" y="161"/>
                  </a:lnTo>
                  <a:lnTo>
                    <a:pt x="1610" y="173"/>
                  </a:lnTo>
                  <a:lnTo>
                    <a:pt x="1605" y="184"/>
                  </a:lnTo>
                  <a:lnTo>
                    <a:pt x="1600" y="196"/>
                  </a:lnTo>
                  <a:lnTo>
                    <a:pt x="1596" y="211"/>
                  </a:lnTo>
                  <a:lnTo>
                    <a:pt x="1593" y="223"/>
                  </a:lnTo>
                  <a:lnTo>
                    <a:pt x="1591" y="237"/>
                  </a:lnTo>
                  <a:lnTo>
                    <a:pt x="1591" y="253"/>
                  </a:lnTo>
                  <a:lnTo>
                    <a:pt x="1593" y="269"/>
                  </a:lnTo>
                  <a:lnTo>
                    <a:pt x="1597" y="281"/>
                  </a:lnTo>
                  <a:lnTo>
                    <a:pt x="1601" y="289"/>
                  </a:lnTo>
                  <a:lnTo>
                    <a:pt x="1609" y="300"/>
                  </a:lnTo>
                  <a:lnTo>
                    <a:pt x="1617" y="308"/>
                  </a:lnTo>
                  <a:lnTo>
                    <a:pt x="1625" y="315"/>
                  </a:lnTo>
                  <a:lnTo>
                    <a:pt x="1635" y="320"/>
                  </a:lnTo>
                  <a:lnTo>
                    <a:pt x="1647" y="324"/>
                  </a:lnTo>
                  <a:lnTo>
                    <a:pt x="1659" y="330"/>
                  </a:lnTo>
                  <a:lnTo>
                    <a:pt x="1670" y="334"/>
                  </a:lnTo>
                  <a:lnTo>
                    <a:pt x="1678" y="341"/>
                  </a:lnTo>
                  <a:lnTo>
                    <a:pt x="1686" y="349"/>
                  </a:lnTo>
                  <a:lnTo>
                    <a:pt x="1693" y="357"/>
                  </a:lnTo>
                  <a:lnTo>
                    <a:pt x="1694" y="369"/>
                  </a:lnTo>
                  <a:lnTo>
                    <a:pt x="1694" y="384"/>
                  </a:lnTo>
                  <a:lnTo>
                    <a:pt x="1693" y="398"/>
                  </a:lnTo>
                  <a:lnTo>
                    <a:pt x="1689" y="409"/>
                  </a:lnTo>
                  <a:lnTo>
                    <a:pt x="1682" y="416"/>
                  </a:lnTo>
                  <a:lnTo>
                    <a:pt x="1674" y="420"/>
                  </a:lnTo>
                  <a:lnTo>
                    <a:pt x="1664" y="425"/>
                  </a:lnTo>
                  <a:lnTo>
                    <a:pt x="1658" y="431"/>
                  </a:lnTo>
                  <a:lnTo>
                    <a:pt x="1653" y="440"/>
                  </a:lnTo>
                  <a:lnTo>
                    <a:pt x="1651" y="454"/>
                  </a:lnTo>
                  <a:lnTo>
                    <a:pt x="1651" y="466"/>
                  </a:lnTo>
                  <a:lnTo>
                    <a:pt x="1651" y="477"/>
                  </a:lnTo>
                  <a:lnTo>
                    <a:pt x="1652" y="487"/>
                  </a:lnTo>
                  <a:lnTo>
                    <a:pt x="1655" y="499"/>
                  </a:lnTo>
                  <a:lnTo>
                    <a:pt x="1660" y="510"/>
                  </a:lnTo>
                  <a:lnTo>
                    <a:pt x="1664" y="520"/>
                  </a:lnTo>
                  <a:lnTo>
                    <a:pt x="1674" y="530"/>
                  </a:lnTo>
                  <a:lnTo>
                    <a:pt x="1689" y="541"/>
                  </a:lnTo>
                  <a:lnTo>
                    <a:pt x="1702" y="551"/>
                  </a:lnTo>
                  <a:lnTo>
                    <a:pt x="1715" y="559"/>
                  </a:lnTo>
                  <a:lnTo>
                    <a:pt x="1728" y="567"/>
                  </a:lnTo>
                  <a:lnTo>
                    <a:pt x="1744" y="578"/>
                  </a:lnTo>
                  <a:lnTo>
                    <a:pt x="1760" y="587"/>
                  </a:lnTo>
                  <a:lnTo>
                    <a:pt x="1773" y="595"/>
                  </a:lnTo>
                  <a:lnTo>
                    <a:pt x="1787" y="602"/>
                  </a:lnTo>
                  <a:lnTo>
                    <a:pt x="1804" y="610"/>
                  </a:lnTo>
                  <a:lnTo>
                    <a:pt x="1818" y="618"/>
                  </a:lnTo>
                  <a:lnTo>
                    <a:pt x="1829" y="625"/>
                  </a:lnTo>
                  <a:lnTo>
                    <a:pt x="1841" y="633"/>
                  </a:lnTo>
                  <a:lnTo>
                    <a:pt x="1852" y="642"/>
                  </a:lnTo>
                  <a:lnTo>
                    <a:pt x="1860" y="652"/>
                  </a:lnTo>
                  <a:lnTo>
                    <a:pt x="1865" y="662"/>
                  </a:lnTo>
                  <a:lnTo>
                    <a:pt x="1869" y="676"/>
                  </a:lnTo>
                  <a:lnTo>
                    <a:pt x="1873" y="691"/>
                  </a:lnTo>
                  <a:lnTo>
                    <a:pt x="1874" y="704"/>
                  </a:lnTo>
                  <a:lnTo>
                    <a:pt x="1873" y="712"/>
                  </a:lnTo>
                  <a:lnTo>
                    <a:pt x="1872" y="722"/>
                  </a:lnTo>
                  <a:lnTo>
                    <a:pt x="1869" y="731"/>
                  </a:lnTo>
                  <a:lnTo>
                    <a:pt x="1862" y="741"/>
                  </a:lnTo>
                  <a:lnTo>
                    <a:pt x="1853" y="751"/>
                  </a:lnTo>
                  <a:lnTo>
                    <a:pt x="1845" y="762"/>
                  </a:lnTo>
                  <a:lnTo>
                    <a:pt x="1835" y="773"/>
                  </a:lnTo>
                  <a:lnTo>
                    <a:pt x="1825" y="786"/>
                  </a:lnTo>
                  <a:lnTo>
                    <a:pt x="1814" y="801"/>
                  </a:lnTo>
                  <a:lnTo>
                    <a:pt x="1806" y="813"/>
                  </a:lnTo>
                  <a:lnTo>
                    <a:pt x="1799" y="823"/>
                  </a:lnTo>
                  <a:lnTo>
                    <a:pt x="1792" y="835"/>
                  </a:lnTo>
                  <a:lnTo>
                    <a:pt x="1787" y="847"/>
                  </a:lnTo>
                  <a:lnTo>
                    <a:pt x="1786" y="858"/>
                  </a:lnTo>
                  <a:lnTo>
                    <a:pt x="1787" y="861"/>
                  </a:lnTo>
                  <a:lnTo>
                    <a:pt x="1788" y="865"/>
                  </a:lnTo>
                  <a:lnTo>
                    <a:pt x="1791" y="869"/>
                  </a:lnTo>
                  <a:lnTo>
                    <a:pt x="1794" y="873"/>
                  </a:lnTo>
                  <a:lnTo>
                    <a:pt x="1796" y="875"/>
                  </a:lnTo>
                  <a:lnTo>
                    <a:pt x="1800" y="878"/>
                  </a:lnTo>
                  <a:lnTo>
                    <a:pt x="1811" y="882"/>
                  </a:lnTo>
                  <a:lnTo>
                    <a:pt x="1825" y="887"/>
                  </a:lnTo>
                  <a:lnTo>
                    <a:pt x="1839" y="890"/>
                  </a:lnTo>
                  <a:lnTo>
                    <a:pt x="1852" y="892"/>
                  </a:lnTo>
                  <a:lnTo>
                    <a:pt x="1864" y="889"/>
                  </a:lnTo>
                  <a:lnTo>
                    <a:pt x="1879" y="885"/>
                  </a:lnTo>
                  <a:lnTo>
                    <a:pt x="1892" y="879"/>
                  </a:lnTo>
                  <a:lnTo>
                    <a:pt x="1903" y="874"/>
                  </a:lnTo>
                  <a:lnTo>
                    <a:pt x="1911" y="865"/>
                  </a:lnTo>
                  <a:lnTo>
                    <a:pt x="1919" y="854"/>
                  </a:lnTo>
                  <a:lnTo>
                    <a:pt x="1927" y="842"/>
                  </a:lnTo>
                  <a:lnTo>
                    <a:pt x="1932" y="832"/>
                  </a:lnTo>
                  <a:lnTo>
                    <a:pt x="1935" y="819"/>
                  </a:lnTo>
                  <a:lnTo>
                    <a:pt x="1936" y="804"/>
                  </a:lnTo>
                  <a:lnTo>
                    <a:pt x="1939" y="792"/>
                  </a:lnTo>
                  <a:lnTo>
                    <a:pt x="1945" y="781"/>
                  </a:lnTo>
                  <a:lnTo>
                    <a:pt x="1951" y="769"/>
                  </a:lnTo>
                  <a:lnTo>
                    <a:pt x="1959" y="758"/>
                  </a:lnTo>
                  <a:lnTo>
                    <a:pt x="1961" y="755"/>
                  </a:lnTo>
                  <a:lnTo>
                    <a:pt x="1963" y="751"/>
                  </a:lnTo>
                  <a:lnTo>
                    <a:pt x="1966" y="747"/>
                  </a:lnTo>
                  <a:lnTo>
                    <a:pt x="1969" y="743"/>
                  </a:lnTo>
                  <a:lnTo>
                    <a:pt x="1973" y="742"/>
                  </a:lnTo>
                  <a:lnTo>
                    <a:pt x="1981" y="742"/>
                  </a:lnTo>
                  <a:lnTo>
                    <a:pt x="1990" y="743"/>
                  </a:lnTo>
                  <a:lnTo>
                    <a:pt x="1998" y="747"/>
                  </a:lnTo>
                  <a:lnTo>
                    <a:pt x="2005" y="754"/>
                  </a:lnTo>
                  <a:lnTo>
                    <a:pt x="2012" y="765"/>
                  </a:lnTo>
                  <a:lnTo>
                    <a:pt x="2017" y="774"/>
                  </a:lnTo>
                  <a:lnTo>
                    <a:pt x="2020" y="785"/>
                  </a:lnTo>
                  <a:lnTo>
                    <a:pt x="2023" y="800"/>
                  </a:lnTo>
                  <a:lnTo>
                    <a:pt x="2024" y="816"/>
                  </a:lnTo>
                  <a:lnTo>
                    <a:pt x="2025" y="828"/>
                  </a:lnTo>
                  <a:lnTo>
                    <a:pt x="2025" y="847"/>
                  </a:lnTo>
                  <a:lnTo>
                    <a:pt x="2023" y="870"/>
                  </a:lnTo>
                  <a:lnTo>
                    <a:pt x="2021" y="893"/>
                  </a:lnTo>
                  <a:lnTo>
                    <a:pt x="2020" y="912"/>
                  </a:lnTo>
                  <a:lnTo>
                    <a:pt x="2020" y="932"/>
                  </a:lnTo>
                  <a:lnTo>
                    <a:pt x="2019" y="955"/>
                  </a:lnTo>
                  <a:lnTo>
                    <a:pt x="2019" y="980"/>
                  </a:lnTo>
                  <a:lnTo>
                    <a:pt x="2020" y="1003"/>
                  </a:lnTo>
                  <a:lnTo>
                    <a:pt x="2021" y="1024"/>
                  </a:lnTo>
                  <a:lnTo>
                    <a:pt x="2024" y="1036"/>
                  </a:lnTo>
                  <a:lnTo>
                    <a:pt x="2029" y="1050"/>
                  </a:lnTo>
                  <a:lnTo>
                    <a:pt x="2034" y="1065"/>
                  </a:lnTo>
                  <a:lnTo>
                    <a:pt x="2038" y="1079"/>
                  </a:lnTo>
                  <a:lnTo>
                    <a:pt x="2038" y="1090"/>
                  </a:lnTo>
                  <a:lnTo>
                    <a:pt x="2036" y="1104"/>
                  </a:lnTo>
                  <a:lnTo>
                    <a:pt x="2035" y="1119"/>
                  </a:lnTo>
                  <a:lnTo>
                    <a:pt x="2038" y="1131"/>
                  </a:lnTo>
                  <a:lnTo>
                    <a:pt x="2043" y="1141"/>
                  </a:lnTo>
                  <a:lnTo>
                    <a:pt x="2051" y="1151"/>
                  </a:lnTo>
                  <a:lnTo>
                    <a:pt x="2062" y="1162"/>
                  </a:lnTo>
                  <a:lnTo>
                    <a:pt x="2070" y="1172"/>
                  </a:lnTo>
                  <a:lnTo>
                    <a:pt x="2081" y="1180"/>
                  </a:lnTo>
                  <a:lnTo>
                    <a:pt x="2093" y="1189"/>
                  </a:lnTo>
                  <a:lnTo>
                    <a:pt x="2106" y="1199"/>
                  </a:lnTo>
                  <a:lnTo>
                    <a:pt x="2116" y="1208"/>
                  </a:lnTo>
                  <a:lnTo>
                    <a:pt x="2125" y="1219"/>
                  </a:lnTo>
                  <a:lnTo>
                    <a:pt x="2137" y="1232"/>
                  </a:lnTo>
                  <a:lnTo>
                    <a:pt x="2147" y="1247"/>
                  </a:lnTo>
                  <a:lnTo>
                    <a:pt x="2155" y="1261"/>
                  </a:lnTo>
                  <a:lnTo>
                    <a:pt x="2159" y="1273"/>
                  </a:lnTo>
                  <a:lnTo>
                    <a:pt x="2163" y="1289"/>
                  </a:lnTo>
                  <a:lnTo>
                    <a:pt x="2166" y="1305"/>
                  </a:lnTo>
                  <a:lnTo>
                    <a:pt x="2167" y="1320"/>
                  </a:lnTo>
                  <a:close/>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27" name="Groningen">
              <a:extLst>
                <a:ext uri="{FF2B5EF4-FFF2-40B4-BE49-F238E27FC236}">
                  <a16:creationId xmlns:a16="http://schemas.microsoft.com/office/drawing/2014/main" id="{BA8927D7-3A82-A89D-ED37-DB5023D17935}"/>
                </a:ext>
              </a:extLst>
            </p:cNvPr>
            <p:cNvSpPr>
              <a:spLocks/>
            </p:cNvSpPr>
            <p:nvPr/>
          </p:nvSpPr>
          <p:spPr bwMode="auto">
            <a:xfrm>
              <a:off x="7145798" y="898966"/>
              <a:ext cx="1226264" cy="1222112"/>
            </a:xfrm>
            <a:custGeom>
              <a:avLst/>
              <a:gdLst>
                <a:gd name="T0" fmla="*/ 2604 w 2658"/>
                <a:gd name="T1" fmla="*/ 1954 h 2649"/>
                <a:gd name="T2" fmla="*/ 2584 w 2658"/>
                <a:gd name="T3" fmla="*/ 2162 h 2649"/>
                <a:gd name="T4" fmla="*/ 2461 w 2658"/>
                <a:gd name="T5" fmla="*/ 2358 h 2649"/>
                <a:gd name="T6" fmla="*/ 2384 w 2658"/>
                <a:gd name="T7" fmla="*/ 2454 h 2649"/>
                <a:gd name="T8" fmla="*/ 2377 w 2658"/>
                <a:gd name="T9" fmla="*/ 2617 h 2649"/>
                <a:gd name="T10" fmla="*/ 2279 w 2658"/>
                <a:gd name="T11" fmla="*/ 2531 h 2649"/>
                <a:gd name="T12" fmla="*/ 2175 w 2658"/>
                <a:gd name="T13" fmla="*/ 2461 h 2649"/>
                <a:gd name="T14" fmla="*/ 2240 w 2658"/>
                <a:gd name="T15" fmla="*/ 2327 h 2649"/>
                <a:gd name="T16" fmla="*/ 2182 w 2658"/>
                <a:gd name="T17" fmla="*/ 2275 h 2649"/>
                <a:gd name="T18" fmla="*/ 2084 w 2658"/>
                <a:gd name="T19" fmla="*/ 2133 h 2649"/>
                <a:gd name="T20" fmla="*/ 1947 w 2658"/>
                <a:gd name="T21" fmla="*/ 1970 h 2649"/>
                <a:gd name="T22" fmla="*/ 1782 w 2658"/>
                <a:gd name="T23" fmla="*/ 1809 h 2649"/>
                <a:gd name="T24" fmla="*/ 1635 w 2658"/>
                <a:gd name="T25" fmla="*/ 1669 h 2649"/>
                <a:gd name="T26" fmla="*/ 1485 w 2658"/>
                <a:gd name="T27" fmla="*/ 1518 h 2649"/>
                <a:gd name="T28" fmla="*/ 1363 w 2658"/>
                <a:gd name="T29" fmla="*/ 1462 h 2649"/>
                <a:gd name="T30" fmla="*/ 1279 w 2658"/>
                <a:gd name="T31" fmla="*/ 1472 h 2649"/>
                <a:gd name="T32" fmla="*/ 1154 w 2658"/>
                <a:gd name="T33" fmla="*/ 1456 h 2649"/>
                <a:gd name="T34" fmla="*/ 987 w 2658"/>
                <a:gd name="T35" fmla="*/ 1264 h 2649"/>
                <a:gd name="T36" fmla="*/ 867 w 2658"/>
                <a:gd name="T37" fmla="*/ 1147 h 2649"/>
                <a:gd name="T38" fmla="*/ 753 w 2658"/>
                <a:gd name="T39" fmla="*/ 1108 h 2649"/>
                <a:gd name="T40" fmla="*/ 596 w 2658"/>
                <a:gd name="T41" fmla="*/ 1219 h 2649"/>
                <a:gd name="T42" fmla="*/ 487 w 2658"/>
                <a:gd name="T43" fmla="*/ 1441 h 2649"/>
                <a:gd name="T44" fmla="*/ 414 w 2658"/>
                <a:gd name="T45" fmla="*/ 1599 h 2649"/>
                <a:gd name="T46" fmla="*/ 330 w 2658"/>
                <a:gd name="T47" fmla="*/ 1564 h 2649"/>
                <a:gd name="T48" fmla="*/ 190 w 2658"/>
                <a:gd name="T49" fmla="*/ 1481 h 2649"/>
                <a:gd name="T50" fmla="*/ 43 w 2658"/>
                <a:gd name="T51" fmla="*/ 1471 h 2649"/>
                <a:gd name="T52" fmla="*/ 18 w 2658"/>
                <a:gd name="T53" fmla="*/ 1287 h 2649"/>
                <a:gd name="T54" fmla="*/ 123 w 2658"/>
                <a:gd name="T55" fmla="*/ 1131 h 2649"/>
                <a:gd name="T56" fmla="*/ 119 w 2658"/>
                <a:gd name="T57" fmla="*/ 996 h 2649"/>
                <a:gd name="T58" fmla="*/ 196 w 2658"/>
                <a:gd name="T59" fmla="*/ 878 h 2649"/>
                <a:gd name="T60" fmla="*/ 274 w 2658"/>
                <a:gd name="T61" fmla="*/ 746 h 2649"/>
                <a:gd name="T62" fmla="*/ 291 w 2658"/>
                <a:gd name="T63" fmla="*/ 599 h 2649"/>
                <a:gd name="T64" fmla="*/ 351 w 2658"/>
                <a:gd name="T65" fmla="*/ 594 h 2649"/>
                <a:gd name="T66" fmla="*/ 454 w 2658"/>
                <a:gd name="T67" fmla="*/ 645 h 2649"/>
                <a:gd name="T68" fmla="*/ 399 w 2658"/>
                <a:gd name="T69" fmla="*/ 629 h 2649"/>
                <a:gd name="T70" fmla="*/ 290 w 2658"/>
                <a:gd name="T71" fmla="*/ 510 h 2649"/>
                <a:gd name="T72" fmla="*/ 173 w 2658"/>
                <a:gd name="T73" fmla="*/ 497 h 2649"/>
                <a:gd name="T74" fmla="*/ 193 w 2658"/>
                <a:gd name="T75" fmla="*/ 439 h 2649"/>
                <a:gd name="T76" fmla="*/ 116 w 2658"/>
                <a:gd name="T77" fmla="*/ 416 h 2649"/>
                <a:gd name="T78" fmla="*/ 50 w 2658"/>
                <a:gd name="T79" fmla="*/ 344 h 2649"/>
                <a:gd name="T80" fmla="*/ 42 w 2658"/>
                <a:gd name="T81" fmla="*/ 303 h 2649"/>
                <a:gd name="T82" fmla="*/ 155 w 2658"/>
                <a:gd name="T83" fmla="*/ 344 h 2649"/>
                <a:gd name="T84" fmla="*/ 179 w 2658"/>
                <a:gd name="T85" fmla="*/ 317 h 2649"/>
                <a:gd name="T86" fmla="*/ 107 w 2658"/>
                <a:gd name="T87" fmla="*/ 254 h 2649"/>
                <a:gd name="T88" fmla="*/ 311 w 2658"/>
                <a:gd name="T89" fmla="*/ 292 h 2649"/>
                <a:gd name="T90" fmla="*/ 492 w 2658"/>
                <a:gd name="T91" fmla="*/ 247 h 2649"/>
                <a:gd name="T92" fmla="*/ 728 w 2658"/>
                <a:gd name="T93" fmla="*/ 191 h 2649"/>
                <a:gd name="T94" fmla="*/ 993 w 2658"/>
                <a:gd name="T95" fmla="*/ 158 h 2649"/>
                <a:gd name="T96" fmla="*/ 1240 w 2658"/>
                <a:gd name="T97" fmla="*/ 32 h 2649"/>
                <a:gd name="T98" fmla="*/ 1443 w 2658"/>
                <a:gd name="T99" fmla="*/ 18 h 2649"/>
                <a:gd name="T100" fmla="*/ 1608 w 2658"/>
                <a:gd name="T101" fmla="*/ 12 h 2649"/>
                <a:gd name="T102" fmla="*/ 1732 w 2658"/>
                <a:gd name="T103" fmla="*/ 126 h 2649"/>
                <a:gd name="T104" fmla="*/ 1782 w 2658"/>
                <a:gd name="T105" fmla="*/ 352 h 2649"/>
                <a:gd name="T106" fmla="*/ 1919 w 2658"/>
                <a:gd name="T107" fmla="*/ 563 h 2649"/>
                <a:gd name="T108" fmla="*/ 2113 w 2658"/>
                <a:gd name="T109" fmla="*/ 652 h 2649"/>
                <a:gd name="T110" fmla="*/ 2286 w 2658"/>
                <a:gd name="T111" fmla="*/ 689 h 2649"/>
                <a:gd name="T112" fmla="*/ 2307 w 2658"/>
                <a:gd name="T113" fmla="*/ 832 h 2649"/>
                <a:gd name="T114" fmla="*/ 2470 w 2658"/>
                <a:gd name="T115" fmla="*/ 936 h 2649"/>
                <a:gd name="T116" fmla="*/ 2615 w 2658"/>
                <a:gd name="T117" fmla="*/ 986 h 2649"/>
                <a:gd name="T118" fmla="*/ 2621 w 2658"/>
                <a:gd name="T119" fmla="*/ 1161 h 2649"/>
                <a:gd name="T120" fmla="*/ 2557 w 2658"/>
                <a:gd name="T121" fmla="*/ 1341 h 2649"/>
                <a:gd name="T122" fmla="*/ 2605 w 2658"/>
                <a:gd name="T123" fmla="*/ 1499 h 2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58" h="2649">
                  <a:moveTo>
                    <a:pt x="2658" y="1784"/>
                  </a:moveTo>
                  <a:lnTo>
                    <a:pt x="2658" y="1803"/>
                  </a:lnTo>
                  <a:lnTo>
                    <a:pt x="2656" y="1825"/>
                  </a:lnTo>
                  <a:lnTo>
                    <a:pt x="2654" y="1848"/>
                  </a:lnTo>
                  <a:lnTo>
                    <a:pt x="2651" y="1871"/>
                  </a:lnTo>
                  <a:lnTo>
                    <a:pt x="2648" y="1888"/>
                  </a:lnTo>
                  <a:lnTo>
                    <a:pt x="2644" y="1900"/>
                  </a:lnTo>
                  <a:lnTo>
                    <a:pt x="2639" y="1915"/>
                  </a:lnTo>
                  <a:lnTo>
                    <a:pt x="2633" y="1926"/>
                  </a:lnTo>
                  <a:lnTo>
                    <a:pt x="2624" y="1935"/>
                  </a:lnTo>
                  <a:lnTo>
                    <a:pt x="2612" y="1945"/>
                  </a:lnTo>
                  <a:lnTo>
                    <a:pt x="2604" y="1954"/>
                  </a:lnTo>
                  <a:lnTo>
                    <a:pt x="2597" y="1968"/>
                  </a:lnTo>
                  <a:lnTo>
                    <a:pt x="2592" y="1985"/>
                  </a:lnTo>
                  <a:lnTo>
                    <a:pt x="2588" y="2003"/>
                  </a:lnTo>
                  <a:lnTo>
                    <a:pt x="2584" y="2020"/>
                  </a:lnTo>
                  <a:lnTo>
                    <a:pt x="2582" y="2035"/>
                  </a:lnTo>
                  <a:lnTo>
                    <a:pt x="2582" y="2051"/>
                  </a:lnTo>
                  <a:lnTo>
                    <a:pt x="2586" y="2071"/>
                  </a:lnTo>
                  <a:lnTo>
                    <a:pt x="2589" y="2092"/>
                  </a:lnTo>
                  <a:lnTo>
                    <a:pt x="2593" y="2112"/>
                  </a:lnTo>
                  <a:lnTo>
                    <a:pt x="2593" y="2128"/>
                  </a:lnTo>
                  <a:lnTo>
                    <a:pt x="2590" y="2143"/>
                  </a:lnTo>
                  <a:lnTo>
                    <a:pt x="2584" y="2162"/>
                  </a:lnTo>
                  <a:lnTo>
                    <a:pt x="2577" y="2179"/>
                  </a:lnTo>
                  <a:lnTo>
                    <a:pt x="2570" y="2197"/>
                  </a:lnTo>
                  <a:lnTo>
                    <a:pt x="2565" y="2211"/>
                  </a:lnTo>
                  <a:lnTo>
                    <a:pt x="2557" y="2228"/>
                  </a:lnTo>
                  <a:lnTo>
                    <a:pt x="2547" y="2247"/>
                  </a:lnTo>
                  <a:lnTo>
                    <a:pt x="2538" y="2265"/>
                  </a:lnTo>
                  <a:lnTo>
                    <a:pt x="2530" y="2280"/>
                  </a:lnTo>
                  <a:lnTo>
                    <a:pt x="2517" y="2295"/>
                  </a:lnTo>
                  <a:lnTo>
                    <a:pt x="2504" y="2311"/>
                  </a:lnTo>
                  <a:lnTo>
                    <a:pt x="2488" y="2329"/>
                  </a:lnTo>
                  <a:lnTo>
                    <a:pt x="2473" y="2345"/>
                  </a:lnTo>
                  <a:lnTo>
                    <a:pt x="2461" y="2358"/>
                  </a:lnTo>
                  <a:lnTo>
                    <a:pt x="2453" y="2366"/>
                  </a:lnTo>
                  <a:lnTo>
                    <a:pt x="2443" y="2377"/>
                  </a:lnTo>
                  <a:lnTo>
                    <a:pt x="2433" y="2388"/>
                  </a:lnTo>
                  <a:lnTo>
                    <a:pt x="2425" y="2395"/>
                  </a:lnTo>
                  <a:lnTo>
                    <a:pt x="2416" y="2397"/>
                  </a:lnTo>
                  <a:lnTo>
                    <a:pt x="2406" y="2399"/>
                  </a:lnTo>
                  <a:lnTo>
                    <a:pt x="2399" y="2403"/>
                  </a:lnTo>
                  <a:lnTo>
                    <a:pt x="2394" y="2411"/>
                  </a:lnTo>
                  <a:lnTo>
                    <a:pt x="2389" y="2423"/>
                  </a:lnTo>
                  <a:lnTo>
                    <a:pt x="2385" y="2435"/>
                  </a:lnTo>
                  <a:lnTo>
                    <a:pt x="2384" y="2445"/>
                  </a:lnTo>
                  <a:lnTo>
                    <a:pt x="2384" y="2454"/>
                  </a:lnTo>
                  <a:lnTo>
                    <a:pt x="2385" y="2463"/>
                  </a:lnTo>
                  <a:lnTo>
                    <a:pt x="2388" y="2474"/>
                  </a:lnTo>
                  <a:lnTo>
                    <a:pt x="2388" y="2482"/>
                  </a:lnTo>
                  <a:lnTo>
                    <a:pt x="2384" y="2497"/>
                  </a:lnTo>
                  <a:lnTo>
                    <a:pt x="2379" y="2513"/>
                  </a:lnTo>
                  <a:lnTo>
                    <a:pt x="2372" y="2531"/>
                  </a:lnTo>
                  <a:lnTo>
                    <a:pt x="2369" y="2544"/>
                  </a:lnTo>
                  <a:lnTo>
                    <a:pt x="2369" y="2558"/>
                  </a:lnTo>
                  <a:lnTo>
                    <a:pt x="2372" y="2573"/>
                  </a:lnTo>
                  <a:lnTo>
                    <a:pt x="2375" y="2589"/>
                  </a:lnTo>
                  <a:lnTo>
                    <a:pt x="2377" y="2604"/>
                  </a:lnTo>
                  <a:lnTo>
                    <a:pt x="2377" y="2617"/>
                  </a:lnTo>
                  <a:lnTo>
                    <a:pt x="2373" y="2626"/>
                  </a:lnTo>
                  <a:lnTo>
                    <a:pt x="2367" y="2639"/>
                  </a:lnTo>
                  <a:lnTo>
                    <a:pt x="2360" y="2649"/>
                  </a:lnTo>
                  <a:lnTo>
                    <a:pt x="2350" y="2634"/>
                  </a:lnTo>
                  <a:lnTo>
                    <a:pt x="2338" y="2621"/>
                  </a:lnTo>
                  <a:lnTo>
                    <a:pt x="2327" y="2608"/>
                  </a:lnTo>
                  <a:lnTo>
                    <a:pt x="2321" y="2597"/>
                  </a:lnTo>
                  <a:lnTo>
                    <a:pt x="2313" y="2583"/>
                  </a:lnTo>
                  <a:lnTo>
                    <a:pt x="2305" y="2568"/>
                  </a:lnTo>
                  <a:lnTo>
                    <a:pt x="2296" y="2552"/>
                  </a:lnTo>
                  <a:lnTo>
                    <a:pt x="2288" y="2540"/>
                  </a:lnTo>
                  <a:lnTo>
                    <a:pt x="2279" y="2531"/>
                  </a:lnTo>
                  <a:lnTo>
                    <a:pt x="2270" y="2520"/>
                  </a:lnTo>
                  <a:lnTo>
                    <a:pt x="2257" y="2509"/>
                  </a:lnTo>
                  <a:lnTo>
                    <a:pt x="2248" y="2502"/>
                  </a:lnTo>
                  <a:lnTo>
                    <a:pt x="2237" y="2501"/>
                  </a:lnTo>
                  <a:lnTo>
                    <a:pt x="2226" y="2501"/>
                  </a:lnTo>
                  <a:lnTo>
                    <a:pt x="2217" y="2500"/>
                  </a:lnTo>
                  <a:lnTo>
                    <a:pt x="2206" y="2497"/>
                  </a:lnTo>
                  <a:lnTo>
                    <a:pt x="2194" y="2492"/>
                  </a:lnTo>
                  <a:lnTo>
                    <a:pt x="2183" y="2485"/>
                  </a:lnTo>
                  <a:lnTo>
                    <a:pt x="2177" y="2478"/>
                  </a:lnTo>
                  <a:lnTo>
                    <a:pt x="2174" y="2470"/>
                  </a:lnTo>
                  <a:lnTo>
                    <a:pt x="2175" y="2461"/>
                  </a:lnTo>
                  <a:lnTo>
                    <a:pt x="2177" y="2451"/>
                  </a:lnTo>
                  <a:lnTo>
                    <a:pt x="2179" y="2443"/>
                  </a:lnTo>
                  <a:lnTo>
                    <a:pt x="2181" y="2428"/>
                  </a:lnTo>
                  <a:lnTo>
                    <a:pt x="2183" y="2411"/>
                  </a:lnTo>
                  <a:lnTo>
                    <a:pt x="2187" y="2393"/>
                  </a:lnTo>
                  <a:lnTo>
                    <a:pt x="2193" y="2380"/>
                  </a:lnTo>
                  <a:lnTo>
                    <a:pt x="2199" y="2369"/>
                  </a:lnTo>
                  <a:lnTo>
                    <a:pt x="2210" y="2358"/>
                  </a:lnTo>
                  <a:lnTo>
                    <a:pt x="2220" y="2349"/>
                  </a:lnTo>
                  <a:lnTo>
                    <a:pt x="2225" y="2342"/>
                  </a:lnTo>
                  <a:lnTo>
                    <a:pt x="2233" y="2335"/>
                  </a:lnTo>
                  <a:lnTo>
                    <a:pt x="2240" y="2327"/>
                  </a:lnTo>
                  <a:lnTo>
                    <a:pt x="2245" y="2321"/>
                  </a:lnTo>
                  <a:lnTo>
                    <a:pt x="2245" y="2313"/>
                  </a:lnTo>
                  <a:lnTo>
                    <a:pt x="2245" y="2304"/>
                  </a:lnTo>
                  <a:lnTo>
                    <a:pt x="2243" y="2298"/>
                  </a:lnTo>
                  <a:lnTo>
                    <a:pt x="2236" y="2296"/>
                  </a:lnTo>
                  <a:lnTo>
                    <a:pt x="2229" y="2296"/>
                  </a:lnTo>
                  <a:lnTo>
                    <a:pt x="2221" y="2298"/>
                  </a:lnTo>
                  <a:lnTo>
                    <a:pt x="2216" y="2298"/>
                  </a:lnTo>
                  <a:lnTo>
                    <a:pt x="2206" y="2294"/>
                  </a:lnTo>
                  <a:lnTo>
                    <a:pt x="2198" y="2287"/>
                  </a:lnTo>
                  <a:lnTo>
                    <a:pt x="2189" y="2280"/>
                  </a:lnTo>
                  <a:lnTo>
                    <a:pt x="2182" y="2275"/>
                  </a:lnTo>
                  <a:lnTo>
                    <a:pt x="2173" y="2268"/>
                  </a:lnTo>
                  <a:lnTo>
                    <a:pt x="2162" y="2259"/>
                  </a:lnTo>
                  <a:lnTo>
                    <a:pt x="2154" y="2251"/>
                  </a:lnTo>
                  <a:lnTo>
                    <a:pt x="2143" y="2240"/>
                  </a:lnTo>
                  <a:lnTo>
                    <a:pt x="2132" y="2225"/>
                  </a:lnTo>
                  <a:lnTo>
                    <a:pt x="2121" y="2210"/>
                  </a:lnTo>
                  <a:lnTo>
                    <a:pt x="2111" y="2195"/>
                  </a:lnTo>
                  <a:lnTo>
                    <a:pt x="2104" y="2183"/>
                  </a:lnTo>
                  <a:lnTo>
                    <a:pt x="2098" y="2172"/>
                  </a:lnTo>
                  <a:lnTo>
                    <a:pt x="2093" y="2158"/>
                  </a:lnTo>
                  <a:lnTo>
                    <a:pt x="2088" y="2144"/>
                  </a:lnTo>
                  <a:lnTo>
                    <a:pt x="2084" y="2133"/>
                  </a:lnTo>
                  <a:lnTo>
                    <a:pt x="2075" y="2124"/>
                  </a:lnTo>
                  <a:lnTo>
                    <a:pt x="2065" y="2113"/>
                  </a:lnTo>
                  <a:lnTo>
                    <a:pt x="2054" y="2104"/>
                  </a:lnTo>
                  <a:lnTo>
                    <a:pt x="2046" y="2094"/>
                  </a:lnTo>
                  <a:lnTo>
                    <a:pt x="2035" y="2081"/>
                  </a:lnTo>
                  <a:lnTo>
                    <a:pt x="2023" y="2062"/>
                  </a:lnTo>
                  <a:lnTo>
                    <a:pt x="2012" y="2043"/>
                  </a:lnTo>
                  <a:lnTo>
                    <a:pt x="2000" y="2026"/>
                  </a:lnTo>
                  <a:lnTo>
                    <a:pt x="1991" y="2012"/>
                  </a:lnTo>
                  <a:lnTo>
                    <a:pt x="1978" y="1999"/>
                  </a:lnTo>
                  <a:lnTo>
                    <a:pt x="1964" y="1984"/>
                  </a:lnTo>
                  <a:lnTo>
                    <a:pt x="1947" y="1970"/>
                  </a:lnTo>
                  <a:lnTo>
                    <a:pt x="1935" y="1958"/>
                  </a:lnTo>
                  <a:lnTo>
                    <a:pt x="1921" y="1947"/>
                  </a:lnTo>
                  <a:lnTo>
                    <a:pt x="1904" y="1937"/>
                  </a:lnTo>
                  <a:lnTo>
                    <a:pt x="1887" y="1925"/>
                  </a:lnTo>
                  <a:lnTo>
                    <a:pt x="1869" y="1912"/>
                  </a:lnTo>
                  <a:lnTo>
                    <a:pt x="1857" y="1902"/>
                  </a:lnTo>
                  <a:lnTo>
                    <a:pt x="1844" y="1887"/>
                  </a:lnTo>
                  <a:lnTo>
                    <a:pt x="1832" y="1869"/>
                  </a:lnTo>
                  <a:lnTo>
                    <a:pt x="1818" y="1849"/>
                  </a:lnTo>
                  <a:lnTo>
                    <a:pt x="1805" y="1830"/>
                  </a:lnTo>
                  <a:lnTo>
                    <a:pt x="1792" y="1817"/>
                  </a:lnTo>
                  <a:lnTo>
                    <a:pt x="1782" y="1809"/>
                  </a:lnTo>
                  <a:lnTo>
                    <a:pt x="1768" y="1801"/>
                  </a:lnTo>
                  <a:lnTo>
                    <a:pt x="1755" y="1793"/>
                  </a:lnTo>
                  <a:lnTo>
                    <a:pt x="1744" y="1786"/>
                  </a:lnTo>
                  <a:lnTo>
                    <a:pt x="1732" y="1775"/>
                  </a:lnTo>
                  <a:lnTo>
                    <a:pt x="1718" y="1762"/>
                  </a:lnTo>
                  <a:lnTo>
                    <a:pt x="1705" y="1748"/>
                  </a:lnTo>
                  <a:lnTo>
                    <a:pt x="1693" y="1735"/>
                  </a:lnTo>
                  <a:lnTo>
                    <a:pt x="1683" y="1722"/>
                  </a:lnTo>
                  <a:lnTo>
                    <a:pt x="1673" y="1712"/>
                  </a:lnTo>
                  <a:lnTo>
                    <a:pt x="1659" y="1697"/>
                  </a:lnTo>
                  <a:lnTo>
                    <a:pt x="1647" y="1682"/>
                  </a:lnTo>
                  <a:lnTo>
                    <a:pt x="1635" y="1669"/>
                  </a:lnTo>
                  <a:lnTo>
                    <a:pt x="1625" y="1656"/>
                  </a:lnTo>
                  <a:lnTo>
                    <a:pt x="1615" y="1642"/>
                  </a:lnTo>
                  <a:lnTo>
                    <a:pt x="1604" y="1624"/>
                  </a:lnTo>
                  <a:lnTo>
                    <a:pt x="1592" y="1605"/>
                  </a:lnTo>
                  <a:lnTo>
                    <a:pt x="1582" y="1592"/>
                  </a:lnTo>
                  <a:lnTo>
                    <a:pt x="1570" y="1581"/>
                  </a:lnTo>
                  <a:lnTo>
                    <a:pt x="1557" y="1569"/>
                  </a:lnTo>
                  <a:lnTo>
                    <a:pt x="1540" y="1555"/>
                  </a:lnTo>
                  <a:lnTo>
                    <a:pt x="1526" y="1545"/>
                  </a:lnTo>
                  <a:lnTo>
                    <a:pt x="1514" y="1535"/>
                  </a:lnTo>
                  <a:lnTo>
                    <a:pt x="1500" y="1527"/>
                  </a:lnTo>
                  <a:lnTo>
                    <a:pt x="1485" y="1518"/>
                  </a:lnTo>
                  <a:lnTo>
                    <a:pt x="1470" y="1508"/>
                  </a:lnTo>
                  <a:lnTo>
                    <a:pt x="1458" y="1502"/>
                  </a:lnTo>
                  <a:lnTo>
                    <a:pt x="1443" y="1495"/>
                  </a:lnTo>
                  <a:lnTo>
                    <a:pt x="1427" y="1487"/>
                  </a:lnTo>
                  <a:lnTo>
                    <a:pt x="1411" y="1480"/>
                  </a:lnTo>
                  <a:lnTo>
                    <a:pt x="1398" y="1473"/>
                  </a:lnTo>
                  <a:lnTo>
                    <a:pt x="1391" y="1469"/>
                  </a:lnTo>
                  <a:lnTo>
                    <a:pt x="1383" y="1464"/>
                  </a:lnTo>
                  <a:lnTo>
                    <a:pt x="1375" y="1460"/>
                  </a:lnTo>
                  <a:lnTo>
                    <a:pt x="1368" y="1458"/>
                  </a:lnTo>
                  <a:lnTo>
                    <a:pt x="1365" y="1460"/>
                  </a:lnTo>
                  <a:lnTo>
                    <a:pt x="1363" y="1462"/>
                  </a:lnTo>
                  <a:lnTo>
                    <a:pt x="1360" y="1467"/>
                  </a:lnTo>
                  <a:lnTo>
                    <a:pt x="1357" y="1469"/>
                  </a:lnTo>
                  <a:lnTo>
                    <a:pt x="1356" y="1472"/>
                  </a:lnTo>
                  <a:lnTo>
                    <a:pt x="1346" y="1479"/>
                  </a:lnTo>
                  <a:lnTo>
                    <a:pt x="1334" y="1487"/>
                  </a:lnTo>
                  <a:lnTo>
                    <a:pt x="1322" y="1493"/>
                  </a:lnTo>
                  <a:lnTo>
                    <a:pt x="1311" y="1495"/>
                  </a:lnTo>
                  <a:lnTo>
                    <a:pt x="1303" y="1491"/>
                  </a:lnTo>
                  <a:lnTo>
                    <a:pt x="1297" y="1484"/>
                  </a:lnTo>
                  <a:lnTo>
                    <a:pt x="1290" y="1476"/>
                  </a:lnTo>
                  <a:lnTo>
                    <a:pt x="1283" y="1472"/>
                  </a:lnTo>
                  <a:lnTo>
                    <a:pt x="1279" y="1472"/>
                  </a:lnTo>
                  <a:lnTo>
                    <a:pt x="1275" y="1473"/>
                  </a:lnTo>
                  <a:lnTo>
                    <a:pt x="1272" y="1475"/>
                  </a:lnTo>
                  <a:lnTo>
                    <a:pt x="1268" y="1475"/>
                  </a:lnTo>
                  <a:lnTo>
                    <a:pt x="1266" y="1476"/>
                  </a:lnTo>
                  <a:lnTo>
                    <a:pt x="1255" y="1477"/>
                  </a:lnTo>
                  <a:lnTo>
                    <a:pt x="1241" y="1479"/>
                  </a:lnTo>
                  <a:lnTo>
                    <a:pt x="1232" y="1479"/>
                  </a:lnTo>
                  <a:lnTo>
                    <a:pt x="1216" y="1477"/>
                  </a:lnTo>
                  <a:lnTo>
                    <a:pt x="1195" y="1475"/>
                  </a:lnTo>
                  <a:lnTo>
                    <a:pt x="1177" y="1471"/>
                  </a:lnTo>
                  <a:lnTo>
                    <a:pt x="1163" y="1465"/>
                  </a:lnTo>
                  <a:lnTo>
                    <a:pt x="1154" y="1456"/>
                  </a:lnTo>
                  <a:lnTo>
                    <a:pt x="1144" y="1444"/>
                  </a:lnTo>
                  <a:lnTo>
                    <a:pt x="1138" y="1430"/>
                  </a:lnTo>
                  <a:lnTo>
                    <a:pt x="1131" y="1419"/>
                  </a:lnTo>
                  <a:lnTo>
                    <a:pt x="1119" y="1402"/>
                  </a:lnTo>
                  <a:lnTo>
                    <a:pt x="1105" y="1380"/>
                  </a:lnTo>
                  <a:lnTo>
                    <a:pt x="1090" y="1359"/>
                  </a:lnTo>
                  <a:lnTo>
                    <a:pt x="1076" y="1339"/>
                  </a:lnTo>
                  <a:lnTo>
                    <a:pt x="1063" y="1322"/>
                  </a:lnTo>
                  <a:lnTo>
                    <a:pt x="1047" y="1309"/>
                  </a:lnTo>
                  <a:lnTo>
                    <a:pt x="1027" y="1294"/>
                  </a:lnTo>
                  <a:lnTo>
                    <a:pt x="1005" y="1279"/>
                  </a:lnTo>
                  <a:lnTo>
                    <a:pt x="987" y="1264"/>
                  </a:lnTo>
                  <a:lnTo>
                    <a:pt x="972" y="1251"/>
                  </a:lnTo>
                  <a:lnTo>
                    <a:pt x="964" y="1242"/>
                  </a:lnTo>
                  <a:lnTo>
                    <a:pt x="957" y="1229"/>
                  </a:lnTo>
                  <a:lnTo>
                    <a:pt x="950" y="1217"/>
                  </a:lnTo>
                  <a:lnTo>
                    <a:pt x="945" y="1208"/>
                  </a:lnTo>
                  <a:lnTo>
                    <a:pt x="937" y="1196"/>
                  </a:lnTo>
                  <a:lnTo>
                    <a:pt x="929" y="1184"/>
                  </a:lnTo>
                  <a:lnTo>
                    <a:pt x="921" y="1173"/>
                  </a:lnTo>
                  <a:lnTo>
                    <a:pt x="908" y="1165"/>
                  </a:lnTo>
                  <a:lnTo>
                    <a:pt x="894" y="1158"/>
                  </a:lnTo>
                  <a:lnTo>
                    <a:pt x="879" y="1151"/>
                  </a:lnTo>
                  <a:lnTo>
                    <a:pt x="867" y="1147"/>
                  </a:lnTo>
                  <a:lnTo>
                    <a:pt x="857" y="1147"/>
                  </a:lnTo>
                  <a:lnTo>
                    <a:pt x="848" y="1147"/>
                  </a:lnTo>
                  <a:lnTo>
                    <a:pt x="838" y="1149"/>
                  </a:lnTo>
                  <a:lnTo>
                    <a:pt x="830" y="1149"/>
                  </a:lnTo>
                  <a:lnTo>
                    <a:pt x="818" y="1146"/>
                  </a:lnTo>
                  <a:lnTo>
                    <a:pt x="805" y="1141"/>
                  </a:lnTo>
                  <a:lnTo>
                    <a:pt x="791" y="1134"/>
                  </a:lnTo>
                  <a:lnTo>
                    <a:pt x="782" y="1128"/>
                  </a:lnTo>
                  <a:lnTo>
                    <a:pt x="775" y="1123"/>
                  </a:lnTo>
                  <a:lnTo>
                    <a:pt x="767" y="1116"/>
                  </a:lnTo>
                  <a:lnTo>
                    <a:pt x="760" y="1111"/>
                  </a:lnTo>
                  <a:lnTo>
                    <a:pt x="753" y="1108"/>
                  </a:lnTo>
                  <a:lnTo>
                    <a:pt x="743" y="1111"/>
                  </a:lnTo>
                  <a:lnTo>
                    <a:pt x="731" y="1116"/>
                  </a:lnTo>
                  <a:lnTo>
                    <a:pt x="720" y="1124"/>
                  </a:lnTo>
                  <a:lnTo>
                    <a:pt x="712" y="1131"/>
                  </a:lnTo>
                  <a:lnTo>
                    <a:pt x="698" y="1142"/>
                  </a:lnTo>
                  <a:lnTo>
                    <a:pt x="683" y="1154"/>
                  </a:lnTo>
                  <a:lnTo>
                    <a:pt x="669" y="1167"/>
                  </a:lnTo>
                  <a:lnTo>
                    <a:pt x="656" y="1178"/>
                  </a:lnTo>
                  <a:lnTo>
                    <a:pt x="643" y="1188"/>
                  </a:lnTo>
                  <a:lnTo>
                    <a:pt x="628" y="1197"/>
                  </a:lnTo>
                  <a:lnTo>
                    <a:pt x="611" y="1208"/>
                  </a:lnTo>
                  <a:lnTo>
                    <a:pt x="596" y="1219"/>
                  </a:lnTo>
                  <a:lnTo>
                    <a:pt x="585" y="1229"/>
                  </a:lnTo>
                  <a:lnTo>
                    <a:pt x="576" y="1240"/>
                  </a:lnTo>
                  <a:lnTo>
                    <a:pt x="566" y="1255"/>
                  </a:lnTo>
                  <a:lnTo>
                    <a:pt x="557" y="1271"/>
                  </a:lnTo>
                  <a:lnTo>
                    <a:pt x="550" y="1283"/>
                  </a:lnTo>
                  <a:lnTo>
                    <a:pt x="539" y="1304"/>
                  </a:lnTo>
                  <a:lnTo>
                    <a:pt x="528" y="1326"/>
                  </a:lnTo>
                  <a:lnTo>
                    <a:pt x="516" y="1352"/>
                  </a:lnTo>
                  <a:lnTo>
                    <a:pt x="506" y="1378"/>
                  </a:lnTo>
                  <a:lnTo>
                    <a:pt x="499" y="1398"/>
                  </a:lnTo>
                  <a:lnTo>
                    <a:pt x="492" y="1418"/>
                  </a:lnTo>
                  <a:lnTo>
                    <a:pt x="487" y="1441"/>
                  </a:lnTo>
                  <a:lnTo>
                    <a:pt x="481" y="1465"/>
                  </a:lnTo>
                  <a:lnTo>
                    <a:pt x="476" y="1485"/>
                  </a:lnTo>
                  <a:lnTo>
                    <a:pt x="470" y="1500"/>
                  </a:lnTo>
                  <a:lnTo>
                    <a:pt x="464" y="1518"/>
                  </a:lnTo>
                  <a:lnTo>
                    <a:pt x="457" y="1535"/>
                  </a:lnTo>
                  <a:lnTo>
                    <a:pt x="452" y="1549"/>
                  </a:lnTo>
                  <a:lnTo>
                    <a:pt x="446" y="1558"/>
                  </a:lnTo>
                  <a:lnTo>
                    <a:pt x="441" y="1570"/>
                  </a:lnTo>
                  <a:lnTo>
                    <a:pt x="435" y="1582"/>
                  </a:lnTo>
                  <a:lnTo>
                    <a:pt x="427" y="1593"/>
                  </a:lnTo>
                  <a:lnTo>
                    <a:pt x="421" y="1599"/>
                  </a:lnTo>
                  <a:lnTo>
                    <a:pt x="414" y="1599"/>
                  </a:lnTo>
                  <a:lnTo>
                    <a:pt x="406" y="1595"/>
                  </a:lnTo>
                  <a:lnTo>
                    <a:pt x="398" y="1590"/>
                  </a:lnTo>
                  <a:lnTo>
                    <a:pt x="391" y="1588"/>
                  </a:lnTo>
                  <a:lnTo>
                    <a:pt x="377" y="1585"/>
                  </a:lnTo>
                  <a:lnTo>
                    <a:pt x="361" y="1584"/>
                  </a:lnTo>
                  <a:lnTo>
                    <a:pt x="361" y="1581"/>
                  </a:lnTo>
                  <a:lnTo>
                    <a:pt x="359" y="1578"/>
                  </a:lnTo>
                  <a:lnTo>
                    <a:pt x="355" y="1577"/>
                  </a:lnTo>
                  <a:lnTo>
                    <a:pt x="349" y="1574"/>
                  </a:lnTo>
                  <a:lnTo>
                    <a:pt x="345" y="1572"/>
                  </a:lnTo>
                  <a:lnTo>
                    <a:pt x="342" y="1570"/>
                  </a:lnTo>
                  <a:lnTo>
                    <a:pt x="330" y="1564"/>
                  </a:lnTo>
                  <a:lnTo>
                    <a:pt x="317" y="1555"/>
                  </a:lnTo>
                  <a:lnTo>
                    <a:pt x="303" y="1547"/>
                  </a:lnTo>
                  <a:lnTo>
                    <a:pt x="294" y="1541"/>
                  </a:lnTo>
                  <a:lnTo>
                    <a:pt x="284" y="1531"/>
                  </a:lnTo>
                  <a:lnTo>
                    <a:pt x="275" y="1520"/>
                  </a:lnTo>
                  <a:lnTo>
                    <a:pt x="264" y="1508"/>
                  </a:lnTo>
                  <a:lnTo>
                    <a:pt x="256" y="1500"/>
                  </a:lnTo>
                  <a:lnTo>
                    <a:pt x="244" y="1493"/>
                  </a:lnTo>
                  <a:lnTo>
                    <a:pt x="231" y="1488"/>
                  </a:lnTo>
                  <a:lnTo>
                    <a:pt x="218" y="1484"/>
                  </a:lnTo>
                  <a:lnTo>
                    <a:pt x="205" y="1483"/>
                  </a:lnTo>
                  <a:lnTo>
                    <a:pt x="190" y="1481"/>
                  </a:lnTo>
                  <a:lnTo>
                    <a:pt x="175" y="1481"/>
                  </a:lnTo>
                  <a:lnTo>
                    <a:pt x="163" y="1483"/>
                  </a:lnTo>
                  <a:lnTo>
                    <a:pt x="152" y="1484"/>
                  </a:lnTo>
                  <a:lnTo>
                    <a:pt x="139" y="1488"/>
                  </a:lnTo>
                  <a:lnTo>
                    <a:pt x="130" y="1489"/>
                  </a:lnTo>
                  <a:lnTo>
                    <a:pt x="117" y="1491"/>
                  </a:lnTo>
                  <a:lnTo>
                    <a:pt x="104" y="1492"/>
                  </a:lnTo>
                  <a:lnTo>
                    <a:pt x="89" y="1492"/>
                  </a:lnTo>
                  <a:lnTo>
                    <a:pt x="76" y="1492"/>
                  </a:lnTo>
                  <a:lnTo>
                    <a:pt x="65" y="1489"/>
                  </a:lnTo>
                  <a:lnTo>
                    <a:pt x="54" y="1481"/>
                  </a:lnTo>
                  <a:lnTo>
                    <a:pt x="43" y="1471"/>
                  </a:lnTo>
                  <a:lnTo>
                    <a:pt x="34" y="1457"/>
                  </a:lnTo>
                  <a:lnTo>
                    <a:pt x="27" y="1446"/>
                  </a:lnTo>
                  <a:lnTo>
                    <a:pt x="19" y="1434"/>
                  </a:lnTo>
                  <a:lnTo>
                    <a:pt x="12" y="1421"/>
                  </a:lnTo>
                  <a:lnTo>
                    <a:pt x="6" y="1405"/>
                  </a:lnTo>
                  <a:lnTo>
                    <a:pt x="3" y="1392"/>
                  </a:lnTo>
                  <a:lnTo>
                    <a:pt x="0" y="1376"/>
                  </a:lnTo>
                  <a:lnTo>
                    <a:pt x="0" y="1356"/>
                  </a:lnTo>
                  <a:lnTo>
                    <a:pt x="3" y="1337"/>
                  </a:lnTo>
                  <a:lnTo>
                    <a:pt x="6" y="1321"/>
                  </a:lnTo>
                  <a:lnTo>
                    <a:pt x="10" y="1306"/>
                  </a:lnTo>
                  <a:lnTo>
                    <a:pt x="18" y="1287"/>
                  </a:lnTo>
                  <a:lnTo>
                    <a:pt x="27" y="1270"/>
                  </a:lnTo>
                  <a:lnTo>
                    <a:pt x="35" y="1256"/>
                  </a:lnTo>
                  <a:lnTo>
                    <a:pt x="45" y="1244"/>
                  </a:lnTo>
                  <a:lnTo>
                    <a:pt x="57" y="1229"/>
                  </a:lnTo>
                  <a:lnTo>
                    <a:pt x="69" y="1216"/>
                  </a:lnTo>
                  <a:lnTo>
                    <a:pt x="80" y="1204"/>
                  </a:lnTo>
                  <a:lnTo>
                    <a:pt x="86" y="1190"/>
                  </a:lnTo>
                  <a:lnTo>
                    <a:pt x="96" y="1176"/>
                  </a:lnTo>
                  <a:lnTo>
                    <a:pt x="104" y="1162"/>
                  </a:lnTo>
                  <a:lnTo>
                    <a:pt x="109" y="1153"/>
                  </a:lnTo>
                  <a:lnTo>
                    <a:pt x="116" y="1142"/>
                  </a:lnTo>
                  <a:lnTo>
                    <a:pt x="123" y="1131"/>
                  </a:lnTo>
                  <a:lnTo>
                    <a:pt x="128" y="1122"/>
                  </a:lnTo>
                  <a:lnTo>
                    <a:pt x="134" y="1110"/>
                  </a:lnTo>
                  <a:lnTo>
                    <a:pt x="139" y="1095"/>
                  </a:lnTo>
                  <a:lnTo>
                    <a:pt x="144" y="1081"/>
                  </a:lnTo>
                  <a:lnTo>
                    <a:pt x="146" y="1069"/>
                  </a:lnTo>
                  <a:lnTo>
                    <a:pt x="148" y="1056"/>
                  </a:lnTo>
                  <a:lnTo>
                    <a:pt x="150" y="1041"/>
                  </a:lnTo>
                  <a:lnTo>
                    <a:pt x="150" y="1030"/>
                  </a:lnTo>
                  <a:lnTo>
                    <a:pt x="144" y="1022"/>
                  </a:lnTo>
                  <a:lnTo>
                    <a:pt x="136" y="1014"/>
                  </a:lnTo>
                  <a:lnTo>
                    <a:pt x="127" y="1004"/>
                  </a:lnTo>
                  <a:lnTo>
                    <a:pt x="119" y="996"/>
                  </a:lnTo>
                  <a:lnTo>
                    <a:pt x="116" y="988"/>
                  </a:lnTo>
                  <a:lnTo>
                    <a:pt x="116" y="980"/>
                  </a:lnTo>
                  <a:lnTo>
                    <a:pt x="120" y="971"/>
                  </a:lnTo>
                  <a:lnTo>
                    <a:pt x="127" y="961"/>
                  </a:lnTo>
                  <a:lnTo>
                    <a:pt x="132" y="955"/>
                  </a:lnTo>
                  <a:lnTo>
                    <a:pt x="142" y="947"/>
                  </a:lnTo>
                  <a:lnTo>
                    <a:pt x="156" y="940"/>
                  </a:lnTo>
                  <a:lnTo>
                    <a:pt x="167" y="932"/>
                  </a:lnTo>
                  <a:lnTo>
                    <a:pt x="174" y="921"/>
                  </a:lnTo>
                  <a:lnTo>
                    <a:pt x="182" y="906"/>
                  </a:lnTo>
                  <a:lnTo>
                    <a:pt x="189" y="890"/>
                  </a:lnTo>
                  <a:lnTo>
                    <a:pt x="196" y="878"/>
                  </a:lnTo>
                  <a:lnTo>
                    <a:pt x="200" y="864"/>
                  </a:lnTo>
                  <a:lnTo>
                    <a:pt x="204" y="848"/>
                  </a:lnTo>
                  <a:lnTo>
                    <a:pt x="208" y="832"/>
                  </a:lnTo>
                  <a:lnTo>
                    <a:pt x="213" y="819"/>
                  </a:lnTo>
                  <a:lnTo>
                    <a:pt x="217" y="808"/>
                  </a:lnTo>
                  <a:lnTo>
                    <a:pt x="223" y="794"/>
                  </a:lnTo>
                  <a:lnTo>
                    <a:pt x="229" y="781"/>
                  </a:lnTo>
                  <a:lnTo>
                    <a:pt x="237" y="771"/>
                  </a:lnTo>
                  <a:lnTo>
                    <a:pt x="245" y="765"/>
                  </a:lnTo>
                  <a:lnTo>
                    <a:pt x="258" y="758"/>
                  </a:lnTo>
                  <a:lnTo>
                    <a:pt x="267" y="753"/>
                  </a:lnTo>
                  <a:lnTo>
                    <a:pt x="274" y="746"/>
                  </a:lnTo>
                  <a:lnTo>
                    <a:pt x="282" y="736"/>
                  </a:lnTo>
                  <a:lnTo>
                    <a:pt x="289" y="728"/>
                  </a:lnTo>
                  <a:lnTo>
                    <a:pt x="293" y="716"/>
                  </a:lnTo>
                  <a:lnTo>
                    <a:pt x="297" y="700"/>
                  </a:lnTo>
                  <a:lnTo>
                    <a:pt x="299" y="687"/>
                  </a:lnTo>
                  <a:lnTo>
                    <a:pt x="298" y="674"/>
                  </a:lnTo>
                  <a:lnTo>
                    <a:pt x="295" y="661"/>
                  </a:lnTo>
                  <a:lnTo>
                    <a:pt x="291" y="646"/>
                  </a:lnTo>
                  <a:lnTo>
                    <a:pt x="289" y="631"/>
                  </a:lnTo>
                  <a:lnTo>
                    <a:pt x="287" y="619"/>
                  </a:lnTo>
                  <a:lnTo>
                    <a:pt x="289" y="610"/>
                  </a:lnTo>
                  <a:lnTo>
                    <a:pt x="291" y="599"/>
                  </a:lnTo>
                  <a:lnTo>
                    <a:pt x="294" y="587"/>
                  </a:lnTo>
                  <a:lnTo>
                    <a:pt x="297" y="577"/>
                  </a:lnTo>
                  <a:lnTo>
                    <a:pt x="297" y="573"/>
                  </a:lnTo>
                  <a:lnTo>
                    <a:pt x="297" y="568"/>
                  </a:lnTo>
                  <a:lnTo>
                    <a:pt x="298" y="563"/>
                  </a:lnTo>
                  <a:lnTo>
                    <a:pt x="303" y="567"/>
                  </a:lnTo>
                  <a:lnTo>
                    <a:pt x="307" y="569"/>
                  </a:lnTo>
                  <a:lnTo>
                    <a:pt x="315" y="572"/>
                  </a:lnTo>
                  <a:lnTo>
                    <a:pt x="326" y="575"/>
                  </a:lnTo>
                  <a:lnTo>
                    <a:pt x="337" y="579"/>
                  </a:lnTo>
                  <a:lnTo>
                    <a:pt x="344" y="583"/>
                  </a:lnTo>
                  <a:lnTo>
                    <a:pt x="351" y="594"/>
                  </a:lnTo>
                  <a:lnTo>
                    <a:pt x="356" y="610"/>
                  </a:lnTo>
                  <a:lnTo>
                    <a:pt x="360" y="625"/>
                  </a:lnTo>
                  <a:lnTo>
                    <a:pt x="365" y="637"/>
                  </a:lnTo>
                  <a:lnTo>
                    <a:pt x="372" y="646"/>
                  </a:lnTo>
                  <a:lnTo>
                    <a:pt x="380" y="657"/>
                  </a:lnTo>
                  <a:lnTo>
                    <a:pt x="390" y="664"/>
                  </a:lnTo>
                  <a:lnTo>
                    <a:pt x="400" y="666"/>
                  </a:lnTo>
                  <a:lnTo>
                    <a:pt x="417" y="666"/>
                  </a:lnTo>
                  <a:lnTo>
                    <a:pt x="431" y="665"/>
                  </a:lnTo>
                  <a:lnTo>
                    <a:pt x="444" y="661"/>
                  </a:lnTo>
                  <a:lnTo>
                    <a:pt x="449" y="654"/>
                  </a:lnTo>
                  <a:lnTo>
                    <a:pt x="454" y="645"/>
                  </a:lnTo>
                  <a:lnTo>
                    <a:pt x="457" y="637"/>
                  </a:lnTo>
                  <a:lnTo>
                    <a:pt x="457" y="634"/>
                  </a:lnTo>
                  <a:lnTo>
                    <a:pt x="454" y="631"/>
                  </a:lnTo>
                  <a:lnTo>
                    <a:pt x="453" y="627"/>
                  </a:lnTo>
                  <a:lnTo>
                    <a:pt x="450" y="626"/>
                  </a:lnTo>
                  <a:lnTo>
                    <a:pt x="448" y="623"/>
                  </a:lnTo>
                  <a:lnTo>
                    <a:pt x="441" y="623"/>
                  </a:lnTo>
                  <a:lnTo>
                    <a:pt x="433" y="625"/>
                  </a:lnTo>
                  <a:lnTo>
                    <a:pt x="423" y="627"/>
                  </a:lnTo>
                  <a:lnTo>
                    <a:pt x="417" y="629"/>
                  </a:lnTo>
                  <a:lnTo>
                    <a:pt x="408" y="629"/>
                  </a:lnTo>
                  <a:lnTo>
                    <a:pt x="399" y="629"/>
                  </a:lnTo>
                  <a:lnTo>
                    <a:pt x="392" y="626"/>
                  </a:lnTo>
                  <a:lnTo>
                    <a:pt x="386" y="618"/>
                  </a:lnTo>
                  <a:lnTo>
                    <a:pt x="382" y="606"/>
                  </a:lnTo>
                  <a:lnTo>
                    <a:pt x="376" y="592"/>
                  </a:lnTo>
                  <a:lnTo>
                    <a:pt x="372" y="583"/>
                  </a:lnTo>
                  <a:lnTo>
                    <a:pt x="363" y="568"/>
                  </a:lnTo>
                  <a:lnTo>
                    <a:pt x="351" y="552"/>
                  </a:lnTo>
                  <a:lnTo>
                    <a:pt x="337" y="536"/>
                  </a:lnTo>
                  <a:lnTo>
                    <a:pt x="325" y="525"/>
                  </a:lnTo>
                  <a:lnTo>
                    <a:pt x="314" y="520"/>
                  </a:lnTo>
                  <a:lnTo>
                    <a:pt x="302" y="514"/>
                  </a:lnTo>
                  <a:lnTo>
                    <a:pt x="290" y="510"/>
                  </a:lnTo>
                  <a:lnTo>
                    <a:pt x="279" y="507"/>
                  </a:lnTo>
                  <a:lnTo>
                    <a:pt x="263" y="505"/>
                  </a:lnTo>
                  <a:lnTo>
                    <a:pt x="244" y="505"/>
                  </a:lnTo>
                  <a:lnTo>
                    <a:pt x="228" y="505"/>
                  </a:lnTo>
                  <a:lnTo>
                    <a:pt x="217" y="506"/>
                  </a:lnTo>
                  <a:lnTo>
                    <a:pt x="205" y="509"/>
                  </a:lnTo>
                  <a:lnTo>
                    <a:pt x="193" y="510"/>
                  </a:lnTo>
                  <a:lnTo>
                    <a:pt x="183" y="509"/>
                  </a:lnTo>
                  <a:lnTo>
                    <a:pt x="181" y="507"/>
                  </a:lnTo>
                  <a:lnTo>
                    <a:pt x="178" y="505"/>
                  </a:lnTo>
                  <a:lnTo>
                    <a:pt x="175" y="501"/>
                  </a:lnTo>
                  <a:lnTo>
                    <a:pt x="173" y="497"/>
                  </a:lnTo>
                  <a:lnTo>
                    <a:pt x="171" y="494"/>
                  </a:lnTo>
                  <a:lnTo>
                    <a:pt x="171" y="491"/>
                  </a:lnTo>
                  <a:lnTo>
                    <a:pt x="173" y="490"/>
                  </a:lnTo>
                  <a:lnTo>
                    <a:pt x="175" y="489"/>
                  </a:lnTo>
                  <a:lnTo>
                    <a:pt x="178" y="489"/>
                  </a:lnTo>
                  <a:lnTo>
                    <a:pt x="181" y="489"/>
                  </a:lnTo>
                  <a:lnTo>
                    <a:pt x="182" y="487"/>
                  </a:lnTo>
                  <a:lnTo>
                    <a:pt x="185" y="486"/>
                  </a:lnTo>
                  <a:lnTo>
                    <a:pt x="189" y="476"/>
                  </a:lnTo>
                  <a:lnTo>
                    <a:pt x="190" y="463"/>
                  </a:lnTo>
                  <a:lnTo>
                    <a:pt x="192" y="449"/>
                  </a:lnTo>
                  <a:lnTo>
                    <a:pt x="193" y="439"/>
                  </a:lnTo>
                  <a:lnTo>
                    <a:pt x="193" y="431"/>
                  </a:lnTo>
                  <a:lnTo>
                    <a:pt x="193" y="423"/>
                  </a:lnTo>
                  <a:lnTo>
                    <a:pt x="192" y="416"/>
                  </a:lnTo>
                  <a:lnTo>
                    <a:pt x="185" y="412"/>
                  </a:lnTo>
                  <a:lnTo>
                    <a:pt x="175" y="410"/>
                  </a:lnTo>
                  <a:lnTo>
                    <a:pt x="166" y="410"/>
                  </a:lnTo>
                  <a:lnTo>
                    <a:pt x="155" y="410"/>
                  </a:lnTo>
                  <a:lnTo>
                    <a:pt x="147" y="410"/>
                  </a:lnTo>
                  <a:lnTo>
                    <a:pt x="140" y="412"/>
                  </a:lnTo>
                  <a:lnTo>
                    <a:pt x="131" y="414"/>
                  </a:lnTo>
                  <a:lnTo>
                    <a:pt x="123" y="416"/>
                  </a:lnTo>
                  <a:lnTo>
                    <a:pt x="116" y="416"/>
                  </a:lnTo>
                  <a:lnTo>
                    <a:pt x="105" y="412"/>
                  </a:lnTo>
                  <a:lnTo>
                    <a:pt x="94" y="405"/>
                  </a:lnTo>
                  <a:lnTo>
                    <a:pt x="88" y="397"/>
                  </a:lnTo>
                  <a:lnTo>
                    <a:pt x="84" y="390"/>
                  </a:lnTo>
                  <a:lnTo>
                    <a:pt x="81" y="379"/>
                  </a:lnTo>
                  <a:lnTo>
                    <a:pt x="77" y="373"/>
                  </a:lnTo>
                  <a:lnTo>
                    <a:pt x="72" y="369"/>
                  </a:lnTo>
                  <a:lnTo>
                    <a:pt x="63" y="366"/>
                  </a:lnTo>
                  <a:lnTo>
                    <a:pt x="55" y="363"/>
                  </a:lnTo>
                  <a:lnTo>
                    <a:pt x="50" y="359"/>
                  </a:lnTo>
                  <a:lnTo>
                    <a:pt x="49" y="352"/>
                  </a:lnTo>
                  <a:lnTo>
                    <a:pt x="50" y="344"/>
                  </a:lnTo>
                  <a:lnTo>
                    <a:pt x="50" y="338"/>
                  </a:lnTo>
                  <a:lnTo>
                    <a:pt x="49" y="335"/>
                  </a:lnTo>
                  <a:lnTo>
                    <a:pt x="46" y="331"/>
                  </a:lnTo>
                  <a:lnTo>
                    <a:pt x="45" y="328"/>
                  </a:lnTo>
                  <a:lnTo>
                    <a:pt x="42" y="326"/>
                  </a:lnTo>
                  <a:lnTo>
                    <a:pt x="41" y="323"/>
                  </a:lnTo>
                  <a:lnTo>
                    <a:pt x="39" y="320"/>
                  </a:lnTo>
                  <a:lnTo>
                    <a:pt x="39" y="316"/>
                  </a:lnTo>
                  <a:lnTo>
                    <a:pt x="39" y="312"/>
                  </a:lnTo>
                  <a:lnTo>
                    <a:pt x="39" y="308"/>
                  </a:lnTo>
                  <a:lnTo>
                    <a:pt x="39" y="304"/>
                  </a:lnTo>
                  <a:lnTo>
                    <a:pt x="42" y="303"/>
                  </a:lnTo>
                  <a:lnTo>
                    <a:pt x="47" y="300"/>
                  </a:lnTo>
                  <a:lnTo>
                    <a:pt x="55" y="299"/>
                  </a:lnTo>
                  <a:lnTo>
                    <a:pt x="63" y="300"/>
                  </a:lnTo>
                  <a:lnTo>
                    <a:pt x="70" y="301"/>
                  </a:lnTo>
                  <a:lnTo>
                    <a:pt x="78" y="307"/>
                  </a:lnTo>
                  <a:lnTo>
                    <a:pt x="88" y="313"/>
                  </a:lnTo>
                  <a:lnTo>
                    <a:pt x="96" y="320"/>
                  </a:lnTo>
                  <a:lnTo>
                    <a:pt x="105" y="328"/>
                  </a:lnTo>
                  <a:lnTo>
                    <a:pt x="117" y="336"/>
                  </a:lnTo>
                  <a:lnTo>
                    <a:pt x="130" y="342"/>
                  </a:lnTo>
                  <a:lnTo>
                    <a:pt x="142" y="344"/>
                  </a:lnTo>
                  <a:lnTo>
                    <a:pt x="155" y="344"/>
                  </a:lnTo>
                  <a:lnTo>
                    <a:pt x="167" y="344"/>
                  </a:lnTo>
                  <a:lnTo>
                    <a:pt x="170" y="344"/>
                  </a:lnTo>
                  <a:lnTo>
                    <a:pt x="174" y="343"/>
                  </a:lnTo>
                  <a:lnTo>
                    <a:pt x="178" y="342"/>
                  </a:lnTo>
                  <a:lnTo>
                    <a:pt x="182" y="340"/>
                  </a:lnTo>
                  <a:lnTo>
                    <a:pt x="185" y="338"/>
                  </a:lnTo>
                  <a:lnTo>
                    <a:pt x="185" y="335"/>
                  </a:lnTo>
                  <a:lnTo>
                    <a:pt x="185" y="331"/>
                  </a:lnTo>
                  <a:lnTo>
                    <a:pt x="185" y="327"/>
                  </a:lnTo>
                  <a:lnTo>
                    <a:pt x="183" y="323"/>
                  </a:lnTo>
                  <a:lnTo>
                    <a:pt x="181" y="320"/>
                  </a:lnTo>
                  <a:lnTo>
                    <a:pt x="179" y="317"/>
                  </a:lnTo>
                  <a:lnTo>
                    <a:pt x="171" y="313"/>
                  </a:lnTo>
                  <a:lnTo>
                    <a:pt x="159" y="311"/>
                  </a:lnTo>
                  <a:lnTo>
                    <a:pt x="147" y="308"/>
                  </a:lnTo>
                  <a:lnTo>
                    <a:pt x="138" y="305"/>
                  </a:lnTo>
                  <a:lnTo>
                    <a:pt x="127" y="301"/>
                  </a:lnTo>
                  <a:lnTo>
                    <a:pt x="113" y="293"/>
                  </a:lnTo>
                  <a:lnTo>
                    <a:pt x="105" y="286"/>
                  </a:lnTo>
                  <a:lnTo>
                    <a:pt x="103" y="281"/>
                  </a:lnTo>
                  <a:lnTo>
                    <a:pt x="100" y="273"/>
                  </a:lnTo>
                  <a:lnTo>
                    <a:pt x="99" y="266"/>
                  </a:lnTo>
                  <a:lnTo>
                    <a:pt x="99" y="261"/>
                  </a:lnTo>
                  <a:lnTo>
                    <a:pt x="107" y="254"/>
                  </a:lnTo>
                  <a:lnTo>
                    <a:pt x="119" y="250"/>
                  </a:lnTo>
                  <a:lnTo>
                    <a:pt x="132" y="247"/>
                  </a:lnTo>
                  <a:lnTo>
                    <a:pt x="143" y="246"/>
                  </a:lnTo>
                  <a:lnTo>
                    <a:pt x="158" y="245"/>
                  </a:lnTo>
                  <a:lnTo>
                    <a:pt x="177" y="245"/>
                  </a:lnTo>
                  <a:lnTo>
                    <a:pt x="196" y="245"/>
                  </a:lnTo>
                  <a:lnTo>
                    <a:pt x="210" y="247"/>
                  </a:lnTo>
                  <a:lnTo>
                    <a:pt x="228" y="253"/>
                  </a:lnTo>
                  <a:lnTo>
                    <a:pt x="248" y="262"/>
                  </a:lnTo>
                  <a:lnTo>
                    <a:pt x="270" y="273"/>
                  </a:lnTo>
                  <a:lnTo>
                    <a:pt x="291" y="282"/>
                  </a:lnTo>
                  <a:lnTo>
                    <a:pt x="311" y="292"/>
                  </a:lnTo>
                  <a:lnTo>
                    <a:pt x="330" y="297"/>
                  </a:lnTo>
                  <a:lnTo>
                    <a:pt x="346" y="299"/>
                  </a:lnTo>
                  <a:lnTo>
                    <a:pt x="365" y="300"/>
                  </a:lnTo>
                  <a:lnTo>
                    <a:pt x="387" y="300"/>
                  </a:lnTo>
                  <a:lnTo>
                    <a:pt x="406" y="299"/>
                  </a:lnTo>
                  <a:lnTo>
                    <a:pt x="422" y="295"/>
                  </a:lnTo>
                  <a:lnTo>
                    <a:pt x="433" y="289"/>
                  </a:lnTo>
                  <a:lnTo>
                    <a:pt x="444" y="281"/>
                  </a:lnTo>
                  <a:lnTo>
                    <a:pt x="456" y="270"/>
                  </a:lnTo>
                  <a:lnTo>
                    <a:pt x="466" y="261"/>
                  </a:lnTo>
                  <a:lnTo>
                    <a:pt x="477" y="254"/>
                  </a:lnTo>
                  <a:lnTo>
                    <a:pt x="492" y="247"/>
                  </a:lnTo>
                  <a:lnTo>
                    <a:pt x="511" y="241"/>
                  </a:lnTo>
                  <a:lnTo>
                    <a:pt x="528" y="235"/>
                  </a:lnTo>
                  <a:lnTo>
                    <a:pt x="545" y="230"/>
                  </a:lnTo>
                  <a:lnTo>
                    <a:pt x="561" y="223"/>
                  </a:lnTo>
                  <a:lnTo>
                    <a:pt x="581" y="215"/>
                  </a:lnTo>
                  <a:lnTo>
                    <a:pt x="604" y="207"/>
                  </a:lnTo>
                  <a:lnTo>
                    <a:pt x="625" y="200"/>
                  </a:lnTo>
                  <a:lnTo>
                    <a:pt x="646" y="194"/>
                  </a:lnTo>
                  <a:lnTo>
                    <a:pt x="665" y="189"/>
                  </a:lnTo>
                  <a:lnTo>
                    <a:pt x="682" y="188"/>
                  </a:lnTo>
                  <a:lnTo>
                    <a:pt x="704" y="189"/>
                  </a:lnTo>
                  <a:lnTo>
                    <a:pt x="728" y="191"/>
                  </a:lnTo>
                  <a:lnTo>
                    <a:pt x="749" y="192"/>
                  </a:lnTo>
                  <a:lnTo>
                    <a:pt x="768" y="192"/>
                  </a:lnTo>
                  <a:lnTo>
                    <a:pt x="790" y="189"/>
                  </a:lnTo>
                  <a:lnTo>
                    <a:pt x="815" y="187"/>
                  </a:lnTo>
                  <a:lnTo>
                    <a:pt x="844" y="183"/>
                  </a:lnTo>
                  <a:lnTo>
                    <a:pt x="869" y="180"/>
                  </a:lnTo>
                  <a:lnTo>
                    <a:pt x="891" y="176"/>
                  </a:lnTo>
                  <a:lnTo>
                    <a:pt x="910" y="173"/>
                  </a:lnTo>
                  <a:lnTo>
                    <a:pt x="931" y="171"/>
                  </a:lnTo>
                  <a:lnTo>
                    <a:pt x="954" y="167"/>
                  </a:lnTo>
                  <a:lnTo>
                    <a:pt x="976" y="163"/>
                  </a:lnTo>
                  <a:lnTo>
                    <a:pt x="993" y="158"/>
                  </a:lnTo>
                  <a:lnTo>
                    <a:pt x="1012" y="152"/>
                  </a:lnTo>
                  <a:lnTo>
                    <a:pt x="1035" y="144"/>
                  </a:lnTo>
                  <a:lnTo>
                    <a:pt x="1059" y="134"/>
                  </a:lnTo>
                  <a:lnTo>
                    <a:pt x="1081" y="125"/>
                  </a:lnTo>
                  <a:lnTo>
                    <a:pt x="1100" y="117"/>
                  </a:lnTo>
                  <a:lnTo>
                    <a:pt x="1117" y="106"/>
                  </a:lnTo>
                  <a:lnTo>
                    <a:pt x="1139" y="92"/>
                  </a:lnTo>
                  <a:lnTo>
                    <a:pt x="1162" y="78"/>
                  </a:lnTo>
                  <a:lnTo>
                    <a:pt x="1185" y="63"/>
                  </a:lnTo>
                  <a:lnTo>
                    <a:pt x="1205" y="51"/>
                  </a:lnTo>
                  <a:lnTo>
                    <a:pt x="1224" y="40"/>
                  </a:lnTo>
                  <a:lnTo>
                    <a:pt x="1240" y="32"/>
                  </a:lnTo>
                  <a:lnTo>
                    <a:pt x="1259" y="24"/>
                  </a:lnTo>
                  <a:lnTo>
                    <a:pt x="1279" y="17"/>
                  </a:lnTo>
                  <a:lnTo>
                    <a:pt x="1297" y="10"/>
                  </a:lnTo>
                  <a:lnTo>
                    <a:pt x="1309" y="8"/>
                  </a:lnTo>
                  <a:lnTo>
                    <a:pt x="1325" y="4"/>
                  </a:lnTo>
                  <a:lnTo>
                    <a:pt x="1341" y="1"/>
                  </a:lnTo>
                  <a:lnTo>
                    <a:pt x="1356" y="0"/>
                  </a:lnTo>
                  <a:lnTo>
                    <a:pt x="1371" y="2"/>
                  </a:lnTo>
                  <a:lnTo>
                    <a:pt x="1390" y="5"/>
                  </a:lnTo>
                  <a:lnTo>
                    <a:pt x="1408" y="10"/>
                  </a:lnTo>
                  <a:lnTo>
                    <a:pt x="1427" y="14"/>
                  </a:lnTo>
                  <a:lnTo>
                    <a:pt x="1443" y="18"/>
                  </a:lnTo>
                  <a:lnTo>
                    <a:pt x="1456" y="22"/>
                  </a:lnTo>
                  <a:lnTo>
                    <a:pt x="1472" y="26"/>
                  </a:lnTo>
                  <a:lnTo>
                    <a:pt x="1488" y="31"/>
                  </a:lnTo>
                  <a:lnTo>
                    <a:pt x="1504" y="35"/>
                  </a:lnTo>
                  <a:lnTo>
                    <a:pt x="1518" y="36"/>
                  </a:lnTo>
                  <a:lnTo>
                    <a:pt x="1531" y="35"/>
                  </a:lnTo>
                  <a:lnTo>
                    <a:pt x="1549" y="31"/>
                  </a:lnTo>
                  <a:lnTo>
                    <a:pt x="1565" y="25"/>
                  </a:lnTo>
                  <a:lnTo>
                    <a:pt x="1578" y="21"/>
                  </a:lnTo>
                  <a:lnTo>
                    <a:pt x="1586" y="18"/>
                  </a:lnTo>
                  <a:lnTo>
                    <a:pt x="1597" y="14"/>
                  </a:lnTo>
                  <a:lnTo>
                    <a:pt x="1608" y="12"/>
                  </a:lnTo>
                  <a:lnTo>
                    <a:pt x="1616" y="12"/>
                  </a:lnTo>
                  <a:lnTo>
                    <a:pt x="1625" y="17"/>
                  </a:lnTo>
                  <a:lnTo>
                    <a:pt x="1636" y="26"/>
                  </a:lnTo>
                  <a:lnTo>
                    <a:pt x="1646" y="36"/>
                  </a:lnTo>
                  <a:lnTo>
                    <a:pt x="1655" y="44"/>
                  </a:lnTo>
                  <a:lnTo>
                    <a:pt x="1667" y="55"/>
                  </a:lnTo>
                  <a:lnTo>
                    <a:pt x="1683" y="67"/>
                  </a:lnTo>
                  <a:lnTo>
                    <a:pt x="1698" y="80"/>
                  </a:lnTo>
                  <a:lnTo>
                    <a:pt x="1710" y="91"/>
                  </a:lnTo>
                  <a:lnTo>
                    <a:pt x="1717" y="102"/>
                  </a:lnTo>
                  <a:lnTo>
                    <a:pt x="1725" y="114"/>
                  </a:lnTo>
                  <a:lnTo>
                    <a:pt x="1732" y="126"/>
                  </a:lnTo>
                  <a:lnTo>
                    <a:pt x="1737" y="137"/>
                  </a:lnTo>
                  <a:lnTo>
                    <a:pt x="1741" y="153"/>
                  </a:lnTo>
                  <a:lnTo>
                    <a:pt x="1744" y="171"/>
                  </a:lnTo>
                  <a:lnTo>
                    <a:pt x="1747" y="187"/>
                  </a:lnTo>
                  <a:lnTo>
                    <a:pt x="1751" y="207"/>
                  </a:lnTo>
                  <a:lnTo>
                    <a:pt x="1755" y="233"/>
                  </a:lnTo>
                  <a:lnTo>
                    <a:pt x="1759" y="257"/>
                  </a:lnTo>
                  <a:lnTo>
                    <a:pt x="1763" y="277"/>
                  </a:lnTo>
                  <a:lnTo>
                    <a:pt x="1767" y="295"/>
                  </a:lnTo>
                  <a:lnTo>
                    <a:pt x="1771" y="315"/>
                  </a:lnTo>
                  <a:lnTo>
                    <a:pt x="1776" y="335"/>
                  </a:lnTo>
                  <a:lnTo>
                    <a:pt x="1782" y="352"/>
                  </a:lnTo>
                  <a:lnTo>
                    <a:pt x="1787" y="369"/>
                  </a:lnTo>
                  <a:lnTo>
                    <a:pt x="1795" y="387"/>
                  </a:lnTo>
                  <a:lnTo>
                    <a:pt x="1803" y="408"/>
                  </a:lnTo>
                  <a:lnTo>
                    <a:pt x="1813" y="425"/>
                  </a:lnTo>
                  <a:lnTo>
                    <a:pt x="1821" y="440"/>
                  </a:lnTo>
                  <a:lnTo>
                    <a:pt x="1833" y="459"/>
                  </a:lnTo>
                  <a:lnTo>
                    <a:pt x="1848" y="482"/>
                  </a:lnTo>
                  <a:lnTo>
                    <a:pt x="1864" y="503"/>
                  </a:lnTo>
                  <a:lnTo>
                    <a:pt x="1880" y="525"/>
                  </a:lnTo>
                  <a:lnTo>
                    <a:pt x="1895" y="541"/>
                  </a:lnTo>
                  <a:lnTo>
                    <a:pt x="1906" y="552"/>
                  </a:lnTo>
                  <a:lnTo>
                    <a:pt x="1919" y="563"/>
                  </a:lnTo>
                  <a:lnTo>
                    <a:pt x="1934" y="573"/>
                  </a:lnTo>
                  <a:lnTo>
                    <a:pt x="1946" y="581"/>
                  </a:lnTo>
                  <a:lnTo>
                    <a:pt x="1962" y="591"/>
                  </a:lnTo>
                  <a:lnTo>
                    <a:pt x="1981" y="600"/>
                  </a:lnTo>
                  <a:lnTo>
                    <a:pt x="2003" y="611"/>
                  </a:lnTo>
                  <a:lnTo>
                    <a:pt x="2023" y="619"/>
                  </a:lnTo>
                  <a:lnTo>
                    <a:pt x="2039" y="626"/>
                  </a:lnTo>
                  <a:lnTo>
                    <a:pt x="2051" y="631"/>
                  </a:lnTo>
                  <a:lnTo>
                    <a:pt x="2067" y="637"/>
                  </a:lnTo>
                  <a:lnTo>
                    <a:pt x="2082" y="642"/>
                  </a:lnTo>
                  <a:lnTo>
                    <a:pt x="2096" y="646"/>
                  </a:lnTo>
                  <a:lnTo>
                    <a:pt x="2113" y="652"/>
                  </a:lnTo>
                  <a:lnTo>
                    <a:pt x="2135" y="658"/>
                  </a:lnTo>
                  <a:lnTo>
                    <a:pt x="2155" y="664"/>
                  </a:lnTo>
                  <a:lnTo>
                    <a:pt x="2174" y="666"/>
                  </a:lnTo>
                  <a:lnTo>
                    <a:pt x="2187" y="668"/>
                  </a:lnTo>
                  <a:lnTo>
                    <a:pt x="2206" y="666"/>
                  </a:lnTo>
                  <a:lnTo>
                    <a:pt x="2224" y="666"/>
                  </a:lnTo>
                  <a:lnTo>
                    <a:pt x="2239" y="666"/>
                  </a:lnTo>
                  <a:lnTo>
                    <a:pt x="2248" y="668"/>
                  </a:lnTo>
                  <a:lnTo>
                    <a:pt x="2261" y="670"/>
                  </a:lnTo>
                  <a:lnTo>
                    <a:pt x="2274" y="674"/>
                  </a:lnTo>
                  <a:lnTo>
                    <a:pt x="2282" y="680"/>
                  </a:lnTo>
                  <a:lnTo>
                    <a:pt x="2286" y="689"/>
                  </a:lnTo>
                  <a:lnTo>
                    <a:pt x="2287" y="700"/>
                  </a:lnTo>
                  <a:lnTo>
                    <a:pt x="2288" y="713"/>
                  </a:lnTo>
                  <a:lnTo>
                    <a:pt x="2288" y="727"/>
                  </a:lnTo>
                  <a:lnTo>
                    <a:pt x="2288" y="736"/>
                  </a:lnTo>
                  <a:lnTo>
                    <a:pt x="2287" y="747"/>
                  </a:lnTo>
                  <a:lnTo>
                    <a:pt x="2284" y="761"/>
                  </a:lnTo>
                  <a:lnTo>
                    <a:pt x="2283" y="774"/>
                  </a:lnTo>
                  <a:lnTo>
                    <a:pt x="2282" y="786"/>
                  </a:lnTo>
                  <a:lnTo>
                    <a:pt x="2283" y="796"/>
                  </a:lnTo>
                  <a:lnTo>
                    <a:pt x="2288" y="808"/>
                  </a:lnTo>
                  <a:lnTo>
                    <a:pt x="2296" y="820"/>
                  </a:lnTo>
                  <a:lnTo>
                    <a:pt x="2307" y="832"/>
                  </a:lnTo>
                  <a:lnTo>
                    <a:pt x="2318" y="843"/>
                  </a:lnTo>
                  <a:lnTo>
                    <a:pt x="2327" y="851"/>
                  </a:lnTo>
                  <a:lnTo>
                    <a:pt x="2337" y="862"/>
                  </a:lnTo>
                  <a:lnTo>
                    <a:pt x="2349" y="874"/>
                  </a:lnTo>
                  <a:lnTo>
                    <a:pt x="2361" y="885"/>
                  </a:lnTo>
                  <a:lnTo>
                    <a:pt x="2372" y="893"/>
                  </a:lnTo>
                  <a:lnTo>
                    <a:pt x="2384" y="902"/>
                  </a:lnTo>
                  <a:lnTo>
                    <a:pt x="2399" y="912"/>
                  </a:lnTo>
                  <a:lnTo>
                    <a:pt x="2415" y="920"/>
                  </a:lnTo>
                  <a:lnTo>
                    <a:pt x="2429" y="925"/>
                  </a:lnTo>
                  <a:lnTo>
                    <a:pt x="2447" y="930"/>
                  </a:lnTo>
                  <a:lnTo>
                    <a:pt x="2470" y="936"/>
                  </a:lnTo>
                  <a:lnTo>
                    <a:pt x="2495" y="938"/>
                  </a:lnTo>
                  <a:lnTo>
                    <a:pt x="2517" y="943"/>
                  </a:lnTo>
                  <a:lnTo>
                    <a:pt x="2538" y="944"/>
                  </a:lnTo>
                  <a:lnTo>
                    <a:pt x="2547" y="944"/>
                  </a:lnTo>
                  <a:lnTo>
                    <a:pt x="2561" y="943"/>
                  </a:lnTo>
                  <a:lnTo>
                    <a:pt x="2574" y="941"/>
                  </a:lnTo>
                  <a:lnTo>
                    <a:pt x="2586" y="941"/>
                  </a:lnTo>
                  <a:lnTo>
                    <a:pt x="2597" y="944"/>
                  </a:lnTo>
                  <a:lnTo>
                    <a:pt x="2604" y="952"/>
                  </a:lnTo>
                  <a:lnTo>
                    <a:pt x="2609" y="964"/>
                  </a:lnTo>
                  <a:lnTo>
                    <a:pt x="2613" y="973"/>
                  </a:lnTo>
                  <a:lnTo>
                    <a:pt x="2615" y="986"/>
                  </a:lnTo>
                  <a:lnTo>
                    <a:pt x="2615" y="999"/>
                  </a:lnTo>
                  <a:lnTo>
                    <a:pt x="2615" y="1014"/>
                  </a:lnTo>
                  <a:lnTo>
                    <a:pt x="2615" y="1025"/>
                  </a:lnTo>
                  <a:lnTo>
                    <a:pt x="2613" y="1039"/>
                  </a:lnTo>
                  <a:lnTo>
                    <a:pt x="2612" y="1056"/>
                  </a:lnTo>
                  <a:lnTo>
                    <a:pt x="2610" y="1073"/>
                  </a:lnTo>
                  <a:lnTo>
                    <a:pt x="2610" y="1087"/>
                  </a:lnTo>
                  <a:lnTo>
                    <a:pt x="2612" y="1100"/>
                  </a:lnTo>
                  <a:lnTo>
                    <a:pt x="2615" y="1116"/>
                  </a:lnTo>
                  <a:lnTo>
                    <a:pt x="2617" y="1132"/>
                  </a:lnTo>
                  <a:lnTo>
                    <a:pt x="2620" y="1147"/>
                  </a:lnTo>
                  <a:lnTo>
                    <a:pt x="2621" y="1161"/>
                  </a:lnTo>
                  <a:lnTo>
                    <a:pt x="2617" y="1174"/>
                  </a:lnTo>
                  <a:lnTo>
                    <a:pt x="2612" y="1192"/>
                  </a:lnTo>
                  <a:lnTo>
                    <a:pt x="2604" y="1208"/>
                  </a:lnTo>
                  <a:lnTo>
                    <a:pt x="2597" y="1224"/>
                  </a:lnTo>
                  <a:lnTo>
                    <a:pt x="2592" y="1238"/>
                  </a:lnTo>
                  <a:lnTo>
                    <a:pt x="2588" y="1255"/>
                  </a:lnTo>
                  <a:lnTo>
                    <a:pt x="2584" y="1275"/>
                  </a:lnTo>
                  <a:lnTo>
                    <a:pt x="2578" y="1295"/>
                  </a:lnTo>
                  <a:lnTo>
                    <a:pt x="2574" y="1312"/>
                  </a:lnTo>
                  <a:lnTo>
                    <a:pt x="2570" y="1321"/>
                  </a:lnTo>
                  <a:lnTo>
                    <a:pt x="2563" y="1330"/>
                  </a:lnTo>
                  <a:lnTo>
                    <a:pt x="2557" y="1341"/>
                  </a:lnTo>
                  <a:lnTo>
                    <a:pt x="2551" y="1352"/>
                  </a:lnTo>
                  <a:lnTo>
                    <a:pt x="2550" y="1361"/>
                  </a:lnTo>
                  <a:lnTo>
                    <a:pt x="2553" y="1371"/>
                  </a:lnTo>
                  <a:lnTo>
                    <a:pt x="2558" y="1382"/>
                  </a:lnTo>
                  <a:lnTo>
                    <a:pt x="2565" y="1394"/>
                  </a:lnTo>
                  <a:lnTo>
                    <a:pt x="2571" y="1405"/>
                  </a:lnTo>
                  <a:lnTo>
                    <a:pt x="2577" y="1413"/>
                  </a:lnTo>
                  <a:lnTo>
                    <a:pt x="2582" y="1427"/>
                  </a:lnTo>
                  <a:lnTo>
                    <a:pt x="2589" y="1446"/>
                  </a:lnTo>
                  <a:lnTo>
                    <a:pt x="2594" y="1465"/>
                  </a:lnTo>
                  <a:lnTo>
                    <a:pt x="2600" y="1484"/>
                  </a:lnTo>
                  <a:lnTo>
                    <a:pt x="2605" y="1499"/>
                  </a:lnTo>
                  <a:lnTo>
                    <a:pt x="2610" y="1524"/>
                  </a:lnTo>
                  <a:lnTo>
                    <a:pt x="2619" y="1554"/>
                  </a:lnTo>
                  <a:lnTo>
                    <a:pt x="2625" y="1586"/>
                  </a:lnTo>
                  <a:lnTo>
                    <a:pt x="2632" y="1616"/>
                  </a:lnTo>
                  <a:lnTo>
                    <a:pt x="2637" y="1642"/>
                  </a:lnTo>
                  <a:lnTo>
                    <a:pt x="2640" y="1662"/>
                  </a:lnTo>
                  <a:lnTo>
                    <a:pt x="2646" y="1686"/>
                  </a:lnTo>
                  <a:lnTo>
                    <a:pt x="2650" y="1713"/>
                  </a:lnTo>
                  <a:lnTo>
                    <a:pt x="2654" y="1740"/>
                  </a:lnTo>
                  <a:lnTo>
                    <a:pt x="2656" y="1764"/>
                  </a:lnTo>
                  <a:lnTo>
                    <a:pt x="2658" y="1784"/>
                  </a:lnTo>
                  <a:close/>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28" name="Drenthe">
              <a:extLst>
                <a:ext uri="{FF2B5EF4-FFF2-40B4-BE49-F238E27FC236}">
                  <a16:creationId xmlns:a16="http://schemas.microsoft.com/office/drawing/2014/main" id="{3791CE80-6A80-CC4A-9511-F24ACB8C97D1}"/>
                </a:ext>
              </a:extLst>
            </p:cNvPr>
            <p:cNvSpPr>
              <a:spLocks/>
            </p:cNvSpPr>
            <p:nvPr/>
          </p:nvSpPr>
          <p:spPr bwMode="auto">
            <a:xfrm>
              <a:off x="7112581" y="1409678"/>
              <a:ext cx="1121077" cy="1132149"/>
            </a:xfrm>
            <a:custGeom>
              <a:avLst/>
              <a:gdLst>
                <a:gd name="T0" fmla="*/ 2376 w 2430"/>
                <a:gd name="T1" fmla="*/ 1636 h 2455"/>
                <a:gd name="T2" fmla="*/ 2369 w 2430"/>
                <a:gd name="T3" fmla="*/ 1817 h 2455"/>
                <a:gd name="T4" fmla="*/ 2375 w 2430"/>
                <a:gd name="T5" fmla="*/ 2068 h 2455"/>
                <a:gd name="T6" fmla="*/ 2358 w 2430"/>
                <a:gd name="T7" fmla="*/ 2239 h 2455"/>
                <a:gd name="T8" fmla="*/ 2268 w 2430"/>
                <a:gd name="T9" fmla="*/ 2328 h 2455"/>
                <a:gd name="T10" fmla="*/ 2132 w 2430"/>
                <a:gd name="T11" fmla="*/ 2317 h 2455"/>
                <a:gd name="T12" fmla="*/ 1985 w 2430"/>
                <a:gd name="T13" fmla="*/ 2320 h 2455"/>
                <a:gd name="T14" fmla="*/ 1850 w 2430"/>
                <a:gd name="T15" fmla="*/ 2271 h 2455"/>
                <a:gd name="T16" fmla="*/ 1701 w 2430"/>
                <a:gd name="T17" fmla="*/ 2288 h 2455"/>
                <a:gd name="T18" fmla="*/ 1570 w 2430"/>
                <a:gd name="T19" fmla="*/ 2301 h 2455"/>
                <a:gd name="T20" fmla="*/ 1476 w 2430"/>
                <a:gd name="T21" fmla="*/ 2371 h 2455"/>
                <a:gd name="T22" fmla="*/ 1368 w 2430"/>
                <a:gd name="T23" fmla="*/ 2253 h 2455"/>
                <a:gd name="T24" fmla="*/ 1202 w 2430"/>
                <a:gd name="T25" fmla="*/ 2209 h 2455"/>
                <a:gd name="T26" fmla="*/ 1065 w 2430"/>
                <a:gd name="T27" fmla="*/ 2249 h 2455"/>
                <a:gd name="T28" fmla="*/ 989 w 2430"/>
                <a:gd name="T29" fmla="*/ 2331 h 2455"/>
                <a:gd name="T30" fmla="*/ 989 w 2430"/>
                <a:gd name="T31" fmla="*/ 2444 h 2455"/>
                <a:gd name="T32" fmla="*/ 884 w 2430"/>
                <a:gd name="T33" fmla="*/ 2413 h 2455"/>
                <a:gd name="T34" fmla="*/ 850 w 2430"/>
                <a:gd name="T35" fmla="*/ 2448 h 2455"/>
                <a:gd name="T36" fmla="*/ 778 w 2430"/>
                <a:gd name="T37" fmla="*/ 2406 h 2455"/>
                <a:gd name="T38" fmla="*/ 690 w 2430"/>
                <a:gd name="T39" fmla="*/ 2448 h 2455"/>
                <a:gd name="T40" fmla="*/ 585 w 2430"/>
                <a:gd name="T41" fmla="*/ 2348 h 2455"/>
                <a:gd name="T42" fmla="*/ 480 w 2430"/>
                <a:gd name="T43" fmla="*/ 2255 h 2455"/>
                <a:gd name="T44" fmla="*/ 342 w 2430"/>
                <a:gd name="T45" fmla="*/ 2251 h 2455"/>
                <a:gd name="T46" fmla="*/ 233 w 2430"/>
                <a:gd name="T47" fmla="*/ 2173 h 2455"/>
                <a:gd name="T48" fmla="*/ 133 w 2430"/>
                <a:gd name="T49" fmla="*/ 2205 h 2455"/>
                <a:gd name="T50" fmla="*/ 49 w 2430"/>
                <a:gd name="T51" fmla="*/ 2060 h 2455"/>
                <a:gd name="T52" fmla="*/ 28 w 2430"/>
                <a:gd name="T53" fmla="*/ 1878 h 2455"/>
                <a:gd name="T54" fmla="*/ 151 w 2430"/>
                <a:gd name="T55" fmla="*/ 1800 h 2455"/>
                <a:gd name="T56" fmla="*/ 187 w 2430"/>
                <a:gd name="T57" fmla="*/ 1673 h 2455"/>
                <a:gd name="T58" fmla="*/ 35 w 2430"/>
                <a:gd name="T59" fmla="*/ 1522 h 2455"/>
                <a:gd name="T60" fmla="*/ 129 w 2430"/>
                <a:gd name="T61" fmla="*/ 1397 h 2455"/>
                <a:gd name="T62" fmla="*/ 278 w 2430"/>
                <a:gd name="T63" fmla="*/ 1203 h 2455"/>
                <a:gd name="T64" fmla="*/ 435 w 2430"/>
                <a:gd name="T65" fmla="*/ 1187 h 2455"/>
                <a:gd name="T66" fmla="*/ 566 w 2430"/>
                <a:gd name="T67" fmla="*/ 1226 h 2455"/>
                <a:gd name="T68" fmla="*/ 733 w 2430"/>
                <a:gd name="T69" fmla="*/ 1102 h 2455"/>
                <a:gd name="T70" fmla="*/ 764 w 2430"/>
                <a:gd name="T71" fmla="*/ 939 h 2455"/>
                <a:gd name="T72" fmla="*/ 635 w 2430"/>
                <a:gd name="T73" fmla="*/ 817 h 2455"/>
                <a:gd name="T74" fmla="*/ 563 w 2430"/>
                <a:gd name="T75" fmla="*/ 637 h 2455"/>
                <a:gd name="T76" fmla="*/ 503 w 2430"/>
                <a:gd name="T77" fmla="*/ 558 h 2455"/>
                <a:gd name="T78" fmla="*/ 431 w 2430"/>
                <a:gd name="T79" fmla="*/ 476 h 2455"/>
                <a:gd name="T80" fmla="*/ 522 w 2430"/>
                <a:gd name="T81" fmla="*/ 441 h 2455"/>
                <a:gd name="T82" fmla="*/ 598 w 2430"/>
                <a:gd name="T83" fmla="*/ 218 h 2455"/>
                <a:gd name="T84" fmla="*/ 726 w 2430"/>
                <a:gd name="T85" fmla="*/ 70 h 2455"/>
                <a:gd name="T86" fmla="*/ 845 w 2430"/>
                <a:gd name="T87" fmla="*/ 15 h 2455"/>
                <a:gd name="T88" fmla="*/ 964 w 2430"/>
                <a:gd name="T89" fmla="*/ 50 h 2455"/>
                <a:gd name="T90" fmla="*/ 1075 w 2430"/>
                <a:gd name="T91" fmla="*/ 171 h 2455"/>
                <a:gd name="T92" fmla="*/ 1224 w 2430"/>
                <a:gd name="T93" fmla="*/ 348 h 2455"/>
                <a:gd name="T94" fmla="*/ 1345 w 2430"/>
                <a:gd name="T95" fmla="*/ 365 h 2455"/>
                <a:gd name="T96" fmla="*/ 1427 w 2430"/>
                <a:gd name="T97" fmla="*/ 361 h 2455"/>
                <a:gd name="T98" fmla="*/ 1513 w 2430"/>
                <a:gd name="T99" fmla="*/ 387 h 2455"/>
                <a:gd name="T100" fmla="*/ 1662 w 2430"/>
                <a:gd name="T101" fmla="*/ 497 h 2455"/>
                <a:gd name="T102" fmla="*/ 1788 w 2430"/>
                <a:gd name="T103" fmla="*/ 654 h 2455"/>
                <a:gd name="T104" fmla="*/ 1927 w 2430"/>
                <a:gd name="T105" fmla="*/ 794 h 2455"/>
                <a:gd name="T106" fmla="*/ 2082 w 2430"/>
                <a:gd name="T107" fmla="*/ 935 h 2455"/>
                <a:gd name="T108" fmla="*/ 2174 w 2430"/>
                <a:gd name="T109" fmla="*/ 1075 h 2455"/>
                <a:gd name="T110" fmla="*/ 2276 w 2430"/>
                <a:gd name="T111" fmla="*/ 1186 h 2455"/>
                <a:gd name="T112" fmla="*/ 2295 w 2430"/>
                <a:gd name="T113" fmla="*/ 1234 h 2455"/>
                <a:gd name="T114" fmla="*/ 2244 w 2430"/>
                <a:gd name="T115" fmla="*/ 1362 h 2455"/>
                <a:gd name="T116" fmla="*/ 2349 w 2430"/>
                <a:gd name="T117" fmla="*/ 1423 h 2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30" h="2455">
                  <a:moveTo>
                    <a:pt x="2430" y="1541"/>
                  </a:moveTo>
                  <a:lnTo>
                    <a:pt x="2428" y="1544"/>
                  </a:lnTo>
                  <a:lnTo>
                    <a:pt x="2427" y="1547"/>
                  </a:lnTo>
                  <a:lnTo>
                    <a:pt x="2419" y="1557"/>
                  </a:lnTo>
                  <a:lnTo>
                    <a:pt x="2410" y="1570"/>
                  </a:lnTo>
                  <a:lnTo>
                    <a:pt x="2400" y="1580"/>
                  </a:lnTo>
                  <a:lnTo>
                    <a:pt x="2393" y="1591"/>
                  </a:lnTo>
                  <a:lnTo>
                    <a:pt x="2388" y="1601"/>
                  </a:lnTo>
                  <a:lnTo>
                    <a:pt x="2383" y="1613"/>
                  </a:lnTo>
                  <a:lnTo>
                    <a:pt x="2379" y="1625"/>
                  </a:lnTo>
                  <a:lnTo>
                    <a:pt x="2376" y="1636"/>
                  </a:lnTo>
                  <a:lnTo>
                    <a:pt x="2375" y="1649"/>
                  </a:lnTo>
                  <a:lnTo>
                    <a:pt x="2376" y="1667"/>
                  </a:lnTo>
                  <a:lnTo>
                    <a:pt x="2379" y="1684"/>
                  </a:lnTo>
                  <a:lnTo>
                    <a:pt x="2381" y="1700"/>
                  </a:lnTo>
                  <a:lnTo>
                    <a:pt x="2381" y="1714"/>
                  </a:lnTo>
                  <a:lnTo>
                    <a:pt x="2380" y="1729"/>
                  </a:lnTo>
                  <a:lnTo>
                    <a:pt x="2376" y="1746"/>
                  </a:lnTo>
                  <a:lnTo>
                    <a:pt x="2373" y="1764"/>
                  </a:lnTo>
                  <a:lnTo>
                    <a:pt x="2369" y="1781"/>
                  </a:lnTo>
                  <a:lnTo>
                    <a:pt x="2368" y="1796"/>
                  </a:lnTo>
                  <a:lnTo>
                    <a:pt x="2369" y="1817"/>
                  </a:lnTo>
                  <a:lnTo>
                    <a:pt x="2372" y="1844"/>
                  </a:lnTo>
                  <a:lnTo>
                    <a:pt x="2376" y="1873"/>
                  </a:lnTo>
                  <a:lnTo>
                    <a:pt x="2381" y="1901"/>
                  </a:lnTo>
                  <a:lnTo>
                    <a:pt x="2384" y="1927"/>
                  </a:lnTo>
                  <a:lnTo>
                    <a:pt x="2387" y="1948"/>
                  </a:lnTo>
                  <a:lnTo>
                    <a:pt x="2385" y="1967"/>
                  </a:lnTo>
                  <a:lnTo>
                    <a:pt x="2385" y="1990"/>
                  </a:lnTo>
                  <a:lnTo>
                    <a:pt x="2383" y="2013"/>
                  </a:lnTo>
                  <a:lnTo>
                    <a:pt x="2381" y="2036"/>
                  </a:lnTo>
                  <a:lnTo>
                    <a:pt x="2379" y="2053"/>
                  </a:lnTo>
                  <a:lnTo>
                    <a:pt x="2375" y="2068"/>
                  </a:lnTo>
                  <a:lnTo>
                    <a:pt x="2368" y="2084"/>
                  </a:lnTo>
                  <a:lnTo>
                    <a:pt x="2361" y="2100"/>
                  </a:lnTo>
                  <a:lnTo>
                    <a:pt x="2356" y="2117"/>
                  </a:lnTo>
                  <a:lnTo>
                    <a:pt x="2353" y="2131"/>
                  </a:lnTo>
                  <a:lnTo>
                    <a:pt x="2353" y="2143"/>
                  </a:lnTo>
                  <a:lnTo>
                    <a:pt x="2356" y="2160"/>
                  </a:lnTo>
                  <a:lnTo>
                    <a:pt x="2358" y="2176"/>
                  </a:lnTo>
                  <a:lnTo>
                    <a:pt x="2361" y="2191"/>
                  </a:lnTo>
                  <a:lnTo>
                    <a:pt x="2362" y="2204"/>
                  </a:lnTo>
                  <a:lnTo>
                    <a:pt x="2361" y="2219"/>
                  </a:lnTo>
                  <a:lnTo>
                    <a:pt x="2358" y="2239"/>
                  </a:lnTo>
                  <a:lnTo>
                    <a:pt x="2354" y="2258"/>
                  </a:lnTo>
                  <a:lnTo>
                    <a:pt x="2349" y="2277"/>
                  </a:lnTo>
                  <a:lnTo>
                    <a:pt x="2344" y="2292"/>
                  </a:lnTo>
                  <a:lnTo>
                    <a:pt x="2337" y="2301"/>
                  </a:lnTo>
                  <a:lnTo>
                    <a:pt x="2329" y="2312"/>
                  </a:lnTo>
                  <a:lnTo>
                    <a:pt x="2318" y="2323"/>
                  </a:lnTo>
                  <a:lnTo>
                    <a:pt x="2309" y="2332"/>
                  </a:lnTo>
                  <a:lnTo>
                    <a:pt x="2298" y="2336"/>
                  </a:lnTo>
                  <a:lnTo>
                    <a:pt x="2290" y="2336"/>
                  </a:lnTo>
                  <a:lnTo>
                    <a:pt x="2279" y="2333"/>
                  </a:lnTo>
                  <a:lnTo>
                    <a:pt x="2268" y="2328"/>
                  </a:lnTo>
                  <a:lnTo>
                    <a:pt x="2257" y="2323"/>
                  </a:lnTo>
                  <a:lnTo>
                    <a:pt x="2249" y="2319"/>
                  </a:lnTo>
                  <a:lnTo>
                    <a:pt x="2238" y="2312"/>
                  </a:lnTo>
                  <a:lnTo>
                    <a:pt x="2226" y="2302"/>
                  </a:lnTo>
                  <a:lnTo>
                    <a:pt x="2214" y="2294"/>
                  </a:lnTo>
                  <a:lnTo>
                    <a:pt x="2203" y="2290"/>
                  </a:lnTo>
                  <a:lnTo>
                    <a:pt x="2190" y="2292"/>
                  </a:lnTo>
                  <a:lnTo>
                    <a:pt x="2175" y="2297"/>
                  </a:lnTo>
                  <a:lnTo>
                    <a:pt x="2159" y="2305"/>
                  </a:lnTo>
                  <a:lnTo>
                    <a:pt x="2144" y="2312"/>
                  </a:lnTo>
                  <a:lnTo>
                    <a:pt x="2132" y="2317"/>
                  </a:lnTo>
                  <a:lnTo>
                    <a:pt x="2120" y="2323"/>
                  </a:lnTo>
                  <a:lnTo>
                    <a:pt x="2106" y="2329"/>
                  </a:lnTo>
                  <a:lnTo>
                    <a:pt x="2092" y="2336"/>
                  </a:lnTo>
                  <a:lnTo>
                    <a:pt x="2078" y="2341"/>
                  </a:lnTo>
                  <a:lnTo>
                    <a:pt x="2066" y="2344"/>
                  </a:lnTo>
                  <a:lnTo>
                    <a:pt x="2052" y="2344"/>
                  </a:lnTo>
                  <a:lnTo>
                    <a:pt x="2038" y="2343"/>
                  </a:lnTo>
                  <a:lnTo>
                    <a:pt x="2023" y="2340"/>
                  </a:lnTo>
                  <a:lnTo>
                    <a:pt x="2011" y="2336"/>
                  </a:lnTo>
                  <a:lnTo>
                    <a:pt x="1999" y="2329"/>
                  </a:lnTo>
                  <a:lnTo>
                    <a:pt x="1985" y="2320"/>
                  </a:lnTo>
                  <a:lnTo>
                    <a:pt x="1972" y="2309"/>
                  </a:lnTo>
                  <a:lnTo>
                    <a:pt x="1958" y="2298"/>
                  </a:lnTo>
                  <a:lnTo>
                    <a:pt x="1947" y="2290"/>
                  </a:lnTo>
                  <a:lnTo>
                    <a:pt x="1938" y="2285"/>
                  </a:lnTo>
                  <a:lnTo>
                    <a:pt x="1927" y="2278"/>
                  </a:lnTo>
                  <a:lnTo>
                    <a:pt x="1916" y="2273"/>
                  </a:lnTo>
                  <a:lnTo>
                    <a:pt x="1907" y="2269"/>
                  </a:lnTo>
                  <a:lnTo>
                    <a:pt x="1893" y="2267"/>
                  </a:lnTo>
                  <a:lnTo>
                    <a:pt x="1879" y="2267"/>
                  </a:lnTo>
                  <a:lnTo>
                    <a:pt x="1862" y="2269"/>
                  </a:lnTo>
                  <a:lnTo>
                    <a:pt x="1850" y="2271"/>
                  </a:lnTo>
                  <a:lnTo>
                    <a:pt x="1840" y="2275"/>
                  </a:lnTo>
                  <a:lnTo>
                    <a:pt x="1829" y="2282"/>
                  </a:lnTo>
                  <a:lnTo>
                    <a:pt x="1815" y="2290"/>
                  </a:lnTo>
                  <a:lnTo>
                    <a:pt x="1803" y="2297"/>
                  </a:lnTo>
                  <a:lnTo>
                    <a:pt x="1794" y="2301"/>
                  </a:lnTo>
                  <a:lnTo>
                    <a:pt x="1779" y="2302"/>
                  </a:lnTo>
                  <a:lnTo>
                    <a:pt x="1761" y="2301"/>
                  </a:lnTo>
                  <a:lnTo>
                    <a:pt x="1744" y="2300"/>
                  </a:lnTo>
                  <a:lnTo>
                    <a:pt x="1729" y="2297"/>
                  </a:lnTo>
                  <a:lnTo>
                    <a:pt x="1716" y="2293"/>
                  </a:lnTo>
                  <a:lnTo>
                    <a:pt x="1701" y="2288"/>
                  </a:lnTo>
                  <a:lnTo>
                    <a:pt x="1685" y="2282"/>
                  </a:lnTo>
                  <a:lnTo>
                    <a:pt x="1672" y="2278"/>
                  </a:lnTo>
                  <a:lnTo>
                    <a:pt x="1659" y="2275"/>
                  </a:lnTo>
                  <a:lnTo>
                    <a:pt x="1644" y="2273"/>
                  </a:lnTo>
                  <a:lnTo>
                    <a:pt x="1629" y="2270"/>
                  </a:lnTo>
                  <a:lnTo>
                    <a:pt x="1616" y="2271"/>
                  </a:lnTo>
                  <a:lnTo>
                    <a:pt x="1608" y="2274"/>
                  </a:lnTo>
                  <a:lnTo>
                    <a:pt x="1597" y="2278"/>
                  </a:lnTo>
                  <a:lnTo>
                    <a:pt x="1588" y="2284"/>
                  </a:lnTo>
                  <a:lnTo>
                    <a:pt x="1581" y="2289"/>
                  </a:lnTo>
                  <a:lnTo>
                    <a:pt x="1570" y="2301"/>
                  </a:lnTo>
                  <a:lnTo>
                    <a:pt x="1561" y="2316"/>
                  </a:lnTo>
                  <a:lnTo>
                    <a:pt x="1551" y="2332"/>
                  </a:lnTo>
                  <a:lnTo>
                    <a:pt x="1543" y="2344"/>
                  </a:lnTo>
                  <a:lnTo>
                    <a:pt x="1534" y="2352"/>
                  </a:lnTo>
                  <a:lnTo>
                    <a:pt x="1523" y="2360"/>
                  </a:lnTo>
                  <a:lnTo>
                    <a:pt x="1516" y="2368"/>
                  </a:lnTo>
                  <a:lnTo>
                    <a:pt x="1509" y="2379"/>
                  </a:lnTo>
                  <a:lnTo>
                    <a:pt x="1504" y="2391"/>
                  </a:lnTo>
                  <a:lnTo>
                    <a:pt x="1493" y="2385"/>
                  </a:lnTo>
                  <a:lnTo>
                    <a:pt x="1482" y="2378"/>
                  </a:lnTo>
                  <a:lnTo>
                    <a:pt x="1476" y="2371"/>
                  </a:lnTo>
                  <a:lnTo>
                    <a:pt x="1468" y="2358"/>
                  </a:lnTo>
                  <a:lnTo>
                    <a:pt x="1460" y="2341"/>
                  </a:lnTo>
                  <a:lnTo>
                    <a:pt x="1453" y="2324"/>
                  </a:lnTo>
                  <a:lnTo>
                    <a:pt x="1445" y="2306"/>
                  </a:lnTo>
                  <a:lnTo>
                    <a:pt x="1437" y="2294"/>
                  </a:lnTo>
                  <a:lnTo>
                    <a:pt x="1427" y="2286"/>
                  </a:lnTo>
                  <a:lnTo>
                    <a:pt x="1416" y="2280"/>
                  </a:lnTo>
                  <a:lnTo>
                    <a:pt x="1406" y="2271"/>
                  </a:lnTo>
                  <a:lnTo>
                    <a:pt x="1396" y="2266"/>
                  </a:lnTo>
                  <a:lnTo>
                    <a:pt x="1384" y="2259"/>
                  </a:lnTo>
                  <a:lnTo>
                    <a:pt x="1368" y="2253"/>
                  </a:lnTo>
                  <a:lnTo>
                    <a:pt x="1352" y="2247"/>
                  </a:lnTo>
                  <a:lnTo>
                    <a:pt x="1340" y="2240"/>
                  </a:lnTo>
                  <a:lnTo>
                    <a:pt x="1325" y="2234"/>
                  </a:lnTo>
                  <a:lnTo>
                    <a:pt x="1307" y="2226"/>
                  </a:lnTo>
                  <a:lnTo>
                    <a:pt x="1290" y="2218"/>
                  </a:lnTo>
                  <a:lnTo>
                    <a:pt x="1275" y="2212"/>
                  </a:lnTo>
                  <a:lnTo>
                    <a:pt x="1261" y="2211"/>
                  </a:lnTo>
                  <a:lnTo>
                    <a:pt x="1245" y="2211"/>
                  </a:lnTo>
                  <a:lnTo>
                    <a:pt x="1229" y="2211"/>
                  </a:lnTo>
                  <a:lnTo>
                    <a:pt x="1217" y="2211"/>
                  </a:lnTo>
                  <a:lnTo>
                    <a:pt x="1202" y="2209"/>
                  </a:lnTo>
                  <a:lnTo>
                    <a:pt x="1186" y="2209"/>
                  </a:lnTo>
                  <a:lnTo>
                    <a:pt x="1168" y="2208"/>
                  </a:lnTo>
                  <a:lnTo>
                    <a:pt x="1155" y="2208"/>
                  </a:lnTo>
                  <a:lnTo>
                    <a:pt x="1142" y="2208"/>
                  </a:lnTo>
                  <a:lnTo>
                    <a:pt x="1125" y="2209"/>
                  </a:lnTo>
                  <a:lnTo>
                    <a:pt x="1109" y="2212"/>
                  </a:lnTo>
                  <a:lnTo>
                    <a:pt x="1098" y="2215"/>
                  </a:lnTo>
                  <a:lnTo>
                    <a:pt x="1090" y="2223"/>
                  </a:lnTo>
                  <a:lnTo>
                    <a:pt x="1082" y="2234"/>
                  </a:lnTo>
                  <a:lnTo>
                    <a:pt x="1075" y="2242"/>
                  </a:lnTo>
                  <a:lnTo>
                    <a:pt x="1065" y="2249"/>
                  </a:lnTo>
                  <a:lnTo>
                    <a:pt x="1051" y="2257"/>
                  </a:lnTo>
                  <a:lnTo>
                    <a:pt x="1039" y="2263"/>
                  </a:lnTo>
                  <a:lnTo>
                    <a:pt x="1028" y="2270"/>
                  </a:lnTo>
                  <a:lnTo>
                    <a:pt x="1023" y="2277"/>
                  </a:lnTo>
                  <a:lnTo>
                    <a:pt x="1015" y="2286"/>
                  </a:lnTo>
                  <a:lnTo>
                    <a:pt x="1008" y="2294"/>
                  </a:lnTo>
                  <a:lnTo>
                    <a:pt x="1003" y="2302"/>
                  </a:lnTo>
                  <a:lnTo>
                    <a:pt x="1000" y="2305"/>
                  </a:lnTo>
                  <a:lnTo>
                    <a:pt x="997" y="2309"/>
                  </a:lnTo>
                  <a:lnTo>
                    <a:pt x="993" y="2319"/>
                  </a:lnTo>
                  <a:lnTo>
                    <a:pt x="989" y="2331"/>
                  </a:lnTo>
                  <a:lnTo>
                    <a:pt x="987" y="2343"/>
                  </a:lnTo>
                  <a:lnTo>
                    <a:pt x="985" y="2352"/>
                  </a:lnTo>
                  <a:lnTo>
                    <a:pt x="987" y="2363"/>
                  </a:lnTo>
                  <a:lnTo>
                    <a:pt x="989" y="2375"/>
                  </a:lnTo>
                  <a:lnTo>
                    <a:pt x="992" y="2387"/>
                  </a:lnTo>
                  <a:lnTo>
                    <a:pt x="995" y="2397"/>
                  </a:lnTo>
                  <a:lnTo>
                    <a:pt x="996" y="2406"/>
                  </a:lnTo>
                  <a:lnTo>
                    <a:pt x="997" y="2417"/>
                  </a:lnTo>
                  <a:lnTo>
                    <a:pt x="997" y="2428"/>
                  </a:lnTo>
                  <a:lnTo>
                    <a:pt x="996" y="2436"/>
                  </a:lnTo>
                  <a:lnTo>
                    <a:pt x="989" y="2444"/>
                  </a:lnTo>
                  <a:lnTo>
                    <a:pt x="980" y="2451"/>
                  </a:lnTo>
                  <a:lnTo>
                    <a:pt x="970" y="2455"/>
                  </a:lnTo>
                  <a:lnTo>
                    <a:pt x="961" y="2455"/>
                  </a:lnTo>
                  <a:lnTo>
                    <a:pt x="951" y="2452"/>
                  </a:lnTo>
                  <a:lnTo>
                    <a:pt x="943" y="2448"/>
                  </a:lnTo>
                  <a:lnTo>
                    <a:pt x="933" y="2441"/>
                  </a:lnTo>
                  <a:lnTo>
                    <a:pt x="922" y="2432"/>
                  </a:lnTo>
                  <a:lnTo>
                    <a:pt x="912" y="2424"/>
                  </a:lnTo>
                  <a:lnTo>
                    <a:pt x="903" y="2420"/>
                  </a:lnTo>
                  <a:lnTo>
                    <a:pt x="892" y="2416"/>
                  </a:lnTo>
                  <a:lnTo>
                    <a:pt x="884" y="2413"/>
                  </a:lnTo>
                  <a:lnTo>
                    <a:pt x="880" y="2413"/>
                  </a:lnTo>
                  <a:lnTo>
                    <a:pt x="876" y="2413"/>
                  </a:lnTo>
                  <a:lnTo>
                    <a:pt x="873" y="2414"/>
                  </a:lnTo>
                  <a:lnTo>
                    <a:pt x="869" y="2414"/>
                  </a:lnTo>
                  <a:lnTo>
                    <a:pt x="867" y="2416"/>
                  </a:lnTo>
                  <a:lnTo>
                    <a:pt x="864" y="2424"/>
                  </a:lnTo>
                  <a:lnTo>
                    <a:pt x="861" y="2432"/>
                  </a:lnTo>
                  <a:lnTo>
                    <a:pt x="860" y="2440"/>
                  </a:lnTo>
                  <a:lnTo>
                    <a:pt x="857" y="2443"/>
                  </a:lnTo>
                  <a:lnTo>
                    <a:pt x="854" y="2445"/>
                  </a:lnTo>
                  <a:lnTo>
                    <a:pt x="850" y="2448"/>
                  </a:lnTo>
                  <a:lnTo>
                    <a:pt x="846" y="2451"/>
                  </a:lnTo>
                  <a:lnTo>
                    <a:pt x="844" y="2452"/>
                  </a:lnTo>
                  <a:lnTo>
                    <a:pt x="836" y="2452"/>
                  </a:lnTo>
                  <a:lnTo>
                    <a:pt x="826" y="2449"/>
                  </a:lnTo>
                  <a:lnTo>
                    <a:pt x="818" y="2445"/>
                  </a:lnTo>
                  <a:lnTo>
                    <a:pt x="811" y="2441"/>
                  </a:lnTo>
                  <a:lnTo>
                    <a:pt x="805" y="2434"/>
                  </a:lnTo>
                  <a:lnTo>
                    <a:pt x="799" y="2425"/>
                  </a:lnTo>
                  <a:lnTo>
                    <a:pt x="794" y="2417"/>
                  </a:lnTo>
                  <a:lnTo>
                    <a:pt x="787" y="2412"/>
                  </a:lnTo>
                  <a:lnTo>
                    <a:pt x="778" y="2406"/>
                  </a:lnTo>
                  <a:lnTo>
                    <a:pt x="770" y="2402"/>
                  </a:lnTo>
                  <a:lnTo>
                    <a:pt x="761" y="2399"/>
                  </a:lnTo>
                  <a:lnTo>
                    <a:pt x="753" y="2401"/>
                  </a:lnTo>
                  <a:lnTo>
                    <a:pt x="745" y="2405"/>
                  </a:lnTo>
                  <a:lnTo>
                    <a:pt x="737" y="2409"/>
                  </a:lnTo>
                  <a:lnTo>
                    <a:pt x="732" y="2413"/>
                  </a:lnTo>
                  <a:lnTo>
                    <a:pt x="724" y="2422"/>
                  </a:lnTo>
                  <a:lnTo>
                    <a:pt x="716" y="2433"/>
                  </a:lnTo>
                  <a:lnTo>
                    <a:pt x="709" y="2441"/>
                  </a:lnTo>
                  <a:lnTo>
                    <a:pt x="701" y="2445"/>
                  </a:lnTo>
                  <a:lnTo>
                    <a:pt x="690" y="2448"/>
                  </a:lnTo>
                  <a:lnTo>
                    <a:pt x="681" y="2451"/>
                  </a:lnTo>
                  <a:lnTo>
                    <a:pt x="673" y="2449"/>
                  </a:lnTo>
                  <a:lnTo>
                    <a:pt x="662" y="2445"/>
                  </a:lnTo>
                  <a:lnTo>
                    <a:pt x="652" y="2438"/>
                  </a:lnTo>
                  <a:lnTo>
                    <a:pt x="643" y="2429"/>
                  </a:lnTo>
                  <a:lnTo>
                    <a:pt x="635" y="2421"/>
                  </a:lnTo>
                  <a:lnTo>
                    <a:pt x="624" y="2408"/>
                  </a:lnTo>
                  <a:lnTo>
                    <a:pt x="612" y="2391"/>
                  </a:lnTo>
                  <a:lnTo>
                    <a:pt x="601" y="2372"/>
                  </a:lnTo>
                  <a:lnTo>
                    <a:pt x="592" y="2358"/>
                  </a:lnTo>
                  <a:lnTo>
                    <a:pt x="585" y="2348"/>
                  </a:lnTo>
                  <a:lnTo>
                    <a:pt x="577" y="2336"/>
                  </a:lnTo>
                  <a:lnTo>
                    <a:pt x="569" y="2325"/>
                  </a:lnTo>
                  <a:lnTo>
                    <a:pt x="562" y="2316"/>
                  </a:lnTo>
                  <a:lnTo>
                    <a:pt x="551" y="2306"/>
                  </a:lnTo>
                  <a:lnTo>
                    <a:pt x="540" y="2297"/>
                  </a:lnTo>
                  <a:lnTo>
                    <a:pt x="527" y="2286"/>
                  </a:lnTo>
                  <a:lnTo>
                    <a:pt x="518" y="2278"/>
                  </a:lnTo>
                  <a:lnTo>
                    <a:pt x="508" y="2273"/>
                  </a:lnTo>
                  <a:lnTo>
                    <a:pt x="499" y="2266"/>
                  </a:lnTo>
                  <a:lnTo>
                    <a:pt x="489" y="2259"/>
                  </a:lnTo>
                  <a:lnTo>
                    <a:pt x="480" y="2255"/>
                  </a:lnTo>
                  <a:lnTo>
                    <a:pt x="468" y="2251"/>
                  </a:lnTo>
                  <a:lnTo>
                    <a:pt x="453" y="2249"/>
                  </a:lnTo>
                  <a:lnTo>
                    <a:pt x="438" y="2246"/>
                  </a:lnTo>
                  <a:lnTo>
                    <a:pt x="426" y="2245"/>
                  </a:lnTo>
                  <a:lnTo>
                    <a:pt x="416" y="2247"/>
                  </a:lnTo>
                  <a:lnTo>
                    <a:pt x="407" y="2250"/>
                  </a:lnTo>
                  <a:lnTo>
                    <a:pt x="396" y="2254"/>
                  </a:lnTo>
                  <a:lnTo>
                    <a:pt x="388" y="2255"/>
                  </a:lnTo>
                  <a:lnTo>
                    <a:pt x="375" y="2255"/>
                  </a:lnTo>
                  <a:lnTo>
                    <a:pt x="359" y="2254"/>
                  </a:lnTo>
                  <a:lnTo>
                    <a:pt x="342" y="2251"/>
                  </a:lnTo>
                  <a:lnTo>
                    <a:pt x="330" y="2247"/>
                  </a:lnTo>
                  <a:lnTo>
                    <a:pt x="322" y="2243"/>
                  </a:lnTo>
                  <a:lnTo>
                    <a:pt x="313" y="2235"/>
                  </a:lnTo>
                  <a:lnTo>
                    <a:pt x="303" y="2227"/>
                  </a:lnTo>
                  <a:lnTo>
                    <a:pt x="295" y="2220"/>
                  </a:lnTo>
                  <a:lnTo>
                    <a:pt x="286" y="2212"/>
                  </a:lnTo>
                  <a:lnTo>
                    <a:pt x="275" y="2201"/>
                  </a:lnTo>
                  <a:lnTo>
                    <a:pt x="264" y="2192"/>
                  </a:lnTo>
                  <a:lnTo>
                    <a:pt x="255" y="2184"/>
                  </a:lnTo>
                  <a:lnTo>
                    <a:pt x="245" y="2178"/>
                  </a:lnTo>
                  <a:lnTo>
                    <a:pt x="233" y="2173"/>
                  </a:lnTo>
                  <a:lnTo>
                    <a:pt x="224" y="2169"/>
                  </a:lnTo>
                  <a:lnTo>
                    <a:pt x="212" y="2170"/>
                  </a:lnTo>
                  <a:lnTo>
                    <a:pt x="197" y="2173"/>
                  </a:lnTo>
                  <a:lnTo>
                    <a:pt x="187" y="2177"/>
                  </a:lnTo>
                  <a:lnTo>
                    <a:pt x="182" y="2184"/>
                  </a:lnTo>
                  <a:lnTo>
                    <a:pt x="177" y="2195"/>
                  </a:lnTo>
                  <a:lnTo>
                    <a:pt x="171" y="2201"/>
                  </a:lnTo>
                  <a:lnTo>
                    <a:pt x="163" y="2207"/>
                  </a:lnTo>
                  <a:lnTo>
                    <a:pt x="152" y="2209"/>
                  </a:lnTo>
                  <a:lnTo>
                    <a:pt x="143" y="2209"/>
                  </a:lnTo>
                  <a:lnTo>
                    <a:pt x="133" y="2205"/>
                  </a:lnTo>
                  <a:lnTo>
                    <a:pt x="123" y="2196"/>
                  </a:lnTo>
                  <a:lnTo>
                    <a:pt x="113" y="2187"/>
                  </a:lnTo>
                  <a:lnTo>
                    <a:pt x="107" y="2178"/>
                  </a:lnTo>
                  <a:lnTo>
                    <a:pt x="98" y="2168"/>
                  </a:lnTo>
                  <a:lnTo>
                    <a:pt x="88" y="2154"/>
                  </a:lnTo>
                  <a:lnTo>
                    <a:pt x="80" y="2141"/>
                  </a:lnTo>
                  <a:lnTo>
                    <a:pt x="73" y="2129"/>
                  </a:lnTo>
                  <a:lnTo>
                    <a:pt x="66" y="2114"/>
                  </a:lnTo>
                  <a:lnTo>
                    <a:pt x="61" y="2094"/>
                  </a:lnTo>
                  <a:lnTo>
                    <a:pt x="55" y="2077"/>
                  </a:lnTo>
                  <a:lnTo>
                    <a:pt x="49" y="2060"/>
                  </a:lnTo>
                  <a:lnTo>
                    <a:pt x="42" y="2038"/>
                  </a:lnTo>
                  <a:lnTo>
                    <a:pt x="34" y="2017"/>
                  </a:lnTo>
                  <a:lnTo>
                    <a:pt x="27" y="1995"/>
                  </a:lnTo>
                  <a:lnTo>
                    <a:pt x="23" y="1978"/>
                  </a:lnTo>
                  <a:lnTo>
                    <a:pt x="20" y="1964"/>
                  </a:lnTo>
                  <a:lnTo>
                    <a:pt x="19" y="1948"/>
                  </a:lnTo>
                  <a:lnTo>
                    <a:pt x="18" y="1931"/>
                  </a:lnTo>
                  <a:lnTo>
                    <a:pt x="18" y="1914"/>
                  </a:lnTo>
                  <a:lnTo>
                    <a:pt x="19" y="1901"/>
                  </a:lnTo>
                  <a:lnTo>
                    <a:pt x="23" y="1890"/>
                  </a:lnTo>
                  <a:lnTo>
                    <a:pt x="28" y="1878"/>
                  </a:lnTo>
                  <a:lnTo>
                    <a:pt x="36" y="1867"/>
                  </a:lnTo>
                  <a:lnTo>
                    <a:pt x="43" y="1858"/>
                  </a:lnTo>
                  <a:lnTo>
                    <a:pt x="51" y="1851"/>
                  </a:lnTo>
                  <a:lnTo>
                    <a:pt x="62" y="1843"/>
                  </a:lnTo>
                  <a:lnTo>
                    <a:pt x="74" y="1836"/>
                  </a:lnTo>
                  <a:lnTo>
                    <a:pt x="84" y="1830"/>
                  </a:lnTo>
                  <a:lnTo>
                    <a:pt x="97" y="1824"/>
                  </a:lnTo>
                  <a:lnTo>
                    <a:pt x="113" y="1819"/>
                  </a:lnTo>
                  <a:lnTo>
                    <a:pt x="129" y="1812"/>
                  </a:lnTo>
                  <a:lnTo>
                    <a:pt x="143" y="1807"/>
                  </a:lnTo>
                  <a:lnTo>
                    <a:pt x="151" y="1800"/>
                  </a:lnTo>
                  <a:lnTo>
                    <a:pt x="162" y="1792"/>
                  </a:lnTo>
                  <a:lnTo>
                    <a:pt x="171" y="1784"/>
                  </a:lnTo>
                  <a:lnTo>
                    <a:pt x="179" y="1776"/>
                  </a:lnTo>
                  <a:lnTo>
                    <a:pt x="186" y="1766"/>
                  </a:lnTo>
                  <a:lnTo>
                    <a:pt x="193" y="1753"/>
                  </a:lnTo>
                  <a:lnTo>
                    <a:pt x="200" y="1739"/>
                  </a:lnTo>
                  <a:lnTo>
                    <a:pt x="202" y="1727"/>
                  </a:lnTo>
                  <a:lnTo>
                    <a:pt x="201" y="1716"/>
                  </a:lnTo>
                  <a:lnTo>
                    <a:pt x="198" y="1702"/>
                  </a:lnTo>
                  <a:lnTo>
                    <a:pt x="193" y="1687"/>
                  </a:lnTo>
                  <a:lnTo>
                    <a:pt x="187" y="1673"/>
                  </a:lnTo>
                  <a:lnTo>
                    <a:pt x="182" y="1663"/>
                  </a:lnTo>
                  <a:lnTo>
                    <a:pt x="174" y="1652"/>
                  </a:lnTo>
                  <a:lnTo>
                    <a:pt x="162" y="1640"/>
                  </a:lnTo>
                  <a:lnTo>
                    <a:pt x="148" y="1626"/>
                  </a:lnTo>
                  <a:lnTo>
                    <a:pt x="135" y="1615"/>
                  </a:lnTo>
                  <a:lnTo>
                    <a:pt x="125" y="1605"/>
                  </a:lnTo>
                  <a:lnTo>
                    <a:pt x="109" y="1591"/>
                  </a:lnTo>
                  <a:lnTo>
                    <a:pt x="89" y="1574"/>
                  </a:lnTo>
                  <a:lnTo>
                    <a:pt x="69" y="1555"/>
                  </a:lnTo>
                  <a:lnTo>
                    <a:pt x="50" y="1537"/>
                  </a:lnTo>
                  <a:lnTo>
                    <a:pt x="35" y="1522"/>
                  </a:lnTo>
                  <a:lnTo>
                    <a:pt x="24" y="1512"/>
                  </a:lnTo>
                  <a:lnTo>
                    <a:pt x="12" y="1498"/>
                  </a:lnTo>
                  <a:lnTo>
                    <a:pt x="0" y="1483"/>
                  </a:lnTo>
                  <a:lnTo>
                    <a:pt x="1" y="1483"/>
                  </a:lnTo>
                  <a:lnTo>
                    <a:pt x="18" y="1475"/>
                  </a:lnTo>
                  <a:lnTo>
                    <a:pt x="38" y="1463"/>
                  </a:lnTo>
                  <a:lnTo>
                    <a:pt x="59" y="1451"/>
                  </a:lnTo>
                  <a:lnTo>
                    <a:pt x="78" y="1438"/>
                  </a:lnTo>
                  <a:lnTo>
                    <a:pt x="94" y="1427"/>
                  </a:lnTo>
                  <a:lnTo>
                    <a:pt x="111" y="1413"/>
                  </a:lnTo>
                  <a:lnTo>
                    <a:pt x="129" y="1397"/>
                  </a:lnTo>
                  <a:lnTo>
                    <a:pt x="148" y="1378"/>
                  </a:lnTo>
                  <a:lnTo>
                    <a:pt x="166" y="1361"/>
                  </a:lnTo>
                  <a:lnTo>
                    <a:pt x="179" y="1345"/>
                  </a:lnTo>
                  <a:lnTo>
                    <a:pt x="189" y="1328"/>
                  </a:lnTo>
                  <a:lnTo>
                    <a:pt x="200" y="1308"/>
                  </a:lnTo>
                  <a:lnTo>
                    <a:pt x="209" y="1288"/>
                  </a:lnTo>
                  <a:lnTo>
                    <a:pt x="218" y="1272"/>
                  </a:lnTo>
                  <a:lnTo>
                    <a:pt x="231" y="1257"/>
                  </a:lnTo>
                  <a:lnTo>
                    <a:pt x="245" y="1238"/>
                  </a:lnTo>
                  <a:lnTo>
                    <a:pt x="262" y="1219"/>
                  </a:lnTo>
                  <a:lnTo>
                    <a:pt x="278" y="1203"/>
                  </a:lnTo>
                  <a:lnTo>
                    <a:pt x="293" y="1191"/>
                  </a:lnTo>
                  <a:lnTo>
                    <a:pt x="306" y="1183"/>
                  </a:lnTo>
                  <a:lnTo>
                    <a:pt x="322" y="1176"/>
                  </a:lnTo>
                  <a:lnTo>
                    <a:pt x="340" y="1170"/>
                  </a:lnTo>
                  <a:lnTo>
                    <a:pt x="356" y="1165"/>
                  </a:lnTo>
                  <a:lnTo>
                    <a:pt x="368" y="1164"/>
                  </a:lnTo>
                  <a:lnTo>
                    <a:pt x="383" y="1165"/>
                  </a:lnTo>
                  <a:lnTo>
                    <a:pt x="398" y="1167"/>
                  </a:lnTo>
                  <a:lnTo>
                    <a:pt x="411" y="1170"/>
                  </a:lnTo>
                  <a:lnTo>
                    <a:pt x="422" y="1176"/>
                  </a:lnTo>
                  <a:lnTo>
                    <a:pt x="435" y="1187"/>
                  </a:lnTo>
                  <a:lnTo>
                    <a:pt x="447" y="1196"/>
                  </a:lnTo>
                  <a:lnTo>
                    <a:pt x="460" y="1205"/>
                  </a:lnTo>
                  <a:lnTo>
                    <a:pt x="468" y="1213"/>
                  </a:lnTo>
                  <a:lnTo>
                    <a:pt x="480" y="1221"/>
                  </a:lnTo>
                  <a:lnTo>
                    <a:pt x="491" y="1227"/>
                  </a:lnTo>
                  <a:lnTo>
                    <a:pt x="501" y="1233"/>
                  </a:lnTo>
                  <a:lnTo>
                    <a:pt x="514" y="1234"/>
                  </a:lnTo>
                  <a:lnTo>
                    <a:pt x="528" y="1236"/>
                  </a:lnTo>
                  <a:lnTo>
                    <a:pt x="540" y="1234"/>
                  </a:lnTo>
                  <a:lnTo>
                    <a:pt x="553" y="1231"/>
                  </a:lnTo>
                  <a:lnTo>
                    <a:pt x="566" y="1226"/>
                  </a:lnTo>
                  <a:lnTo>
                    <a:pt x="580" y="1221"/>
                  </a:lnTo>
                  <a:lnTo>
                    <a:pt x="590" y="1215"/>
                  </a:lnTo>
                  <a:lnTo>
                    <a:pt x="606" y="1209"/>
                  </a:lnTo>
                  <a:lnTo>
                    <a:pt x="624" y="1199"/>
                  </a:lnTo>
                  <a:lnTo>
                    <a:pt x="644" y="1188"/>
                  </a:lnTo>
                  <a:lnTo>
                    <a:pt x="662" y="1178"/>
                  </a:lnTo>
                  <a:lnTo>
                    <a:pt x="675" y="1167"/>
                  </a:lnTo>
                  <a:lnTo>
                    <a:pt x="689" y="1155"/>
                  </a:lnTo>
                  <a:lnTo>
                    <a:pt x="704" y="1139"/>
                  </a:lnTo>
                  <a:lnTo>
                    <a:pt x="720" y="1120"/>
                  </a:lnTo>
                  <a:lnTo>
                    <a:pt x="733" y="1102"/>
                  </a:lnTo>
                  <a:lnTo>
                    <a:pt x="744" y="1086"/>
                  </a:lnTo>
                  <a:lnTo>
                    <a:pt x="752" y="1075"/>
                  </a:lnTo>
                  <a:lnTo>
                    <a:pt x="760" y="1060"/>
                  </a:lnTo>
                  <a:lnTo>
                    <a:pt x="768" y="1044"/>
                  </a:lnTo>
                  <a:lnTo>
                    <a:pt x="772" y="1031"/>
                  </a:lnTo>
                  <a:lnTo>
                    <a:pt x="774" y="1016"/>
                  </a:lnTo>
                  <a:lnTo>
                    <a:pt x="772" y="997"/>
                  </a:lnTo>
                  <a:lnTo>
                    <a:pt x="771" y="978"/>
                  </a:lnTo>
                  <a:lnTo>
                    <a:pt x="768" y="963"/>
                  </a:lnTo>
                  <a:lnTo>
                    <a:pt x="767" y="953"/>
                  </a:lnTo>
                  <a:lnTo>
                    <a:pt x="764" y="939"/>
                  </a:lnTo>
                  <a:lnTo>
                    <a:pt x="760" y="927"/>
                  </a:lnTo>
                  <a:lnTo>
                    <a:pt x="756" y="918"/>
                  </a:lnTo>
                  <a:lnTo>
                    <a:pt x="744" y="907"/>
                  </a:lnTo>
                  <a:lnTo>
                    <a:pt x="729" y="895"/>
                  </a:lnTo>
                  <a:lnTo>
                    <a:pt x="713" y="884"/>
                  </a:lnTo>
                  <a:lnTo>
                    <a:pt x="701" y="874"/>
                  </a:lnTo>
                  <a:lnTo>
                    <a:pt x="689" y="865"/>
                  </a:lnTo>
                  <a:lnTo>
                    <a:pt x="674" y="853"/>
                  </a:lnTo>
                  <a:lnTo>
                    <a:pt x="660" y="839"/>
                  </a:lnTo>
                  <a:lnTo>
                    <a:pt x="648" y="829"/>
                  </a:lnTo>
                  <a:lnTo>
                    <a:pt x="635" y="817"/>
                  </a:lnTo>
                  <a:lnTo>
                    <a:pt x="617" y="802"/>
                  </a:lnTo>
                  <a:lnTo>
                    <a:pt x="600" y="786"/>
                  </a:lnTo>
                  <a:lnTo>
                    <a:pt x="585" y="768"/>
                  </a:lnTo>
                  <a:lnTo>
                    <a:pt x="574" y="753"/>
                  </a:lnTo>
                  <a:lnTo>
                    <a:pt x="567" y="742"/>
                  </a:lnTo>
                  <a:lnTo>
                    <a:pt x="563" y="728"/>
                  </a:lnTo>
                  <a:lnTo>
                    <a:pt x="561" y="714"/>
                  </a:lnTo>
                  <a:lnTo>
                    <a:pt x="559" y="697"/>
                  </a:lnTo>
                  <a:lnTo>
                    <a:pt x="559" y="676"/>
                  </a:lnTo>
                  <a:lnTo>
                    <a:pt x="562" y="655"/>
                  </a:lnTo>
                  <a:lnTo>
                    <a:pt x="563" y="637"/>
                  </a:lnTo>
                  <a:lnTo>
                    <a:pt x="565" y="631"/>
                  </a:lnTo>
                  <a:lnTo>
                    <a:pt x="569" y="621"/>
                  </a:lnTo>
                  <a:lnTo>
                    <a:pt x="570" y="612"/>
                  </a:lnTo>
                  <a:lnTo>
                    <a:pt x="571" y="604"/>
                  </a:lnTo>
                  <a:lnTo>
                    <a:pt x="567" y="596"/>
                  </a:lnTo>
                  <a:lnTo>
                    <a:pt x="561" y="588"/>
                  </a:lnTo>
                  <a:lnTo>
                    <a:pt x="554" y="579"/>
                  </a:lnTo>
                  <a:lnTo>
                    <a:pt x="542" y="574"/>
                  </a:lnTo>
                  <a:lnTo>
                    <a:pt x="527" y="569"/>
                  </a:lnTo>
                  <a:lnTo>
                    <a:pt x="515" y="563"/>
                  </a:lnTo>
                  <a:lnTo>
                    <a:pt x="503" y="558"/>
                  </a:lnTo>
                  <a:lnTo>
                    <a:pt x="489" y="551"/>
                  </a:lnTo>
                  <a:lnTo>
                    <a:pt x="476" y="544"/>
                  </a:lnTo>
                  <a:lnTo>
                    <a:pt x="465" y="538"/>
                  </a:lnTo>
                  <a:lnTo>
                    <a:pt x="456" y="532"/>
                  </a:lnTo>
                  <a:lnTo>
                    <a:pt x="447" y="524"/>
                  </a:lnTo>
                  <a:lnTo>
                    <a:pt x="438" y="516"/>
                  </a:lnTo>
                  <a:lnTo>
                    <a:pt x="433" y="507"/>
                  </a:lnTo>
                  <a:lnTo>
                    <a:pt x="431" y="500"/>
                  </a:lnTo>
                  <a:lnTo>
                    <a:pt x="431" y="492"/>
                  </a:lnTo>
                  <a:lnTo>
                    <a:pt x="433" y="482"/>
                  </a:lnTo>
                  <a:lnTo>
                    <a:pt x="431" y="476"/>
                  </a:lnTo>
                  <a:lnTo>
                    <a:pt x="447" y="477"/>
                  </a:lnTo>
                  <a:lnTo>
                    <a:pt x="461" y="480"/>
                  </a:lnTo>
                  <a:lnTo>
                    <a:pt x="468" y="482"/>
                  </a:lnTo>
                  <a:lnTo>
                    <a:pt x="476" y="487"/>
                  </a:lnTo>
                  <a:lnTo>
                    <a:pt x="484" y="491"/>
                  </a:lnTo>
                  <a:lnTo>
                    <a:pt x="491" y="491"/>
                  </a:lnTo>
                  <a:lnTo>
                    <a:pt x="497" y="485"/>
                  </a:lnTo>
                  <a:lnTo>
                    <a:pt x="505" y="474"/>
                  </a:lnTo>
                  <a:lnTo>
                    <a:pt x="511" y="462"/>
                  </a:lnTo>
                  <a:lnTo>
                    <a:pt x="516" y="450"/>
                  </a:lnTo>
                  <a:lnTo>
                    <a:pt x="522" y="441"/>
                  </a:lnTo>
                  <a:lnTo>
                    <a:pt x="527" y="427"/>
                  </a:lnTo>
                  <a:lnTo>
                    <a:pt x="534" y="410"/>
                  </a:lnTo>
                  <a:lnTo>
                    <a:pt x="540" y="392"/>
                  </a:lnTo>
                  <a:lnTo>
                    <a:pt x="546" y="377"/>
                  </a:lnTo>
                  <a:lnTo>
                    <a:pt x="551" y="357"/>
                  </a:lnTo>
                  <a:lnTo>
                    <a:pt x="557" y="333"/>
                  </a:lnTo>
                  <a:lnTo>
                    <a:pt x="562" y="310"/>
                  </a:lnTo>
                  <a:lnTo>
                    <a:pt x="569" y="290"/>
                  </a:lnTo>
                  <a:lnTo>
                    <a:pt x="576" y="270"/>
                  </a:lnTo>
                  <a:lnTo>
                    <a:pt x="586" y="244"/>
                  </a:lnTo>
                  <a:lnTo>
                    <a:pt x="598" y="218"/>
                  </a:lnTo>
                  <a:lnTo>
                    <a:pt x="609" y="196"/>
                  </a:lnTo>
                  <a:lnTo>
                    <a:pt x="620" y="175"/>
                  </a:lnTo>
                  <a:lnTo>
                    <a:pt x="627" y="163"/>
                  </a:lnTo>
                  <a:lnTo>
                    <a:pt x="636" y="147"/>
                  </a:lnTo>
                  <a:lnTo>
                    <a:pt x="646" y="132"/>
                  </a:lnTo>
                  <a:lnTo>
                    <a:pt x="655" y="121"/>
                  </a:lnTo>
                  <a:lnTo>
                    <a:pt x="666" y="111"/>
                  </a:lnTo>
                  <a:lnTo>
                    <a:pt x="681" y="100"/>
                  </a:lnTo>
                  <a:lnTo>
                    <a:pt x="698" y="89"/>
                  </a:lnTo>
                  <a:lnTo>
                    <a:pt x="713" y="80"/>
                  </a:lnTo>
                  <a:lnTo>
                    <a:pt x="726" y="70"/>
                  </a:lnTo>
                  <a:lnTo>
                    <a:pt x="739" y="59"/>
                  </a:lnTo>
                  <a:lnTo>
                    <a:pt x="753" y="46"/>
                  </a:lnTo>
                  <a:lnTo>
                    <a:pt x="768" y="34"/>
                  </a:lnTo>
                  <a:lnTo>
                    <a:pt x="782" y="23"/>
                  </a:lnTo>
                  <a:lnTo>
                    <a:pt x="790" y="16"/>
                  </a:lnTo>
                  <a:lnTo>
                    <a:pt x="801" y="8"/>
                  </a:lnTo>
                  <a:lnTo>
                    <a:pt x="813" y="3"/>
                  </a:lnTo>
                  <a:lnTo>
                    <a:pt x="823" y="0"/>
                  </a:lnTo>
                  <a:lnTo>
                    <a:pt x="830" y="3"/>
                  </a:lnTo>
                  <a:lnTo>
                    <a:pt x="837" y="8"/>
                  </a:lnTo>
                  <a:lnTo>
                    <a:pt x="845" y="15"/>
                  </a:lnTo>
                  <a:lnTo>
                    <a:pt x="852" y="20"/>
                  </a:lnTo>
                  <a:lnTo>
                    <a:pt x="861" y="26"/>
                  </a:lnTo>
                  <a:lnTo>
                    <a:pt x="875" y="33"/>
                  </a:lnTo>
                  <a:lnTo>
                    <a:pt x="888" y="38"/>
                  </a:lnTo>
                  <a:lnTo>
                    <a:pt x="900" y="41"/>
                  </a:lnTo>
                  <a:lnTo>
                    <a:pt x="908" y="41"/>
                  </a:lnTo>
                  <a:lnTo>
                    <a:pt x="918" y="39"/>
                  </a:lnTo>
                  <a:lnTo>
                    <a:pt x="927" y="39"/>
                  </a:lnTo>
                  <a:lnTo>
                    <a:pt x="937" y="39"/>
                  </a:lnTo>
                  <a:lnTo>
                    <a:pt x="949" y="43"/>
                  </a:lnTo>
                  <a:lnTo>
                    <a:pt x="964" y="50"/>
                  </a:lnTo>
                  <a:lnTo>
                    <a:pt x="978" y="57"/>
                  </a:lnTo>
                  <a:lnTo>
                    <a:pt x="991" y="65"/>
                  </a:lnTo>
                  <a:lnTo>
                    <a:pt x="999" y="76"/>
                  </a:lnTo>
                  <a:lnTo>
                    <a:pt x="1007" y="88"/>
                  </a:lnTo>
                  <a:lnTo>
                    <a:pt x="1015" y="100"/>
                  </a:lnTo>
                  <a:lnTo>
                    <a:pt x="1020" y="109"/>
                  </a:lnTo>
                  <a:lnTo>
                    <a:pt x="1027" y="121"/>
                  </a:lnTo>
                  <a:lnTo>
                    <a:pt x="1034" y="134"/>
                  </a:lnTo>
                  <a:lnTo>
                    <a:pt x="1042" y="143"/>
                  </a:lnTo>
                  <a:lnTo>
                    <a:pt x="1057" y="156"/>
                  </a:lnTo>
                  <a:lnTo>
                    <a:pt x="1075" y="171"/>
                  </a:lnTo>
                  <a:lnTo>
                    <a:pt x="1097" y="186"/>
                  </a:lnTo>
                  <a:lnTo>
                    <a:pt x="1117" y="201"/>
                  </a:lnTo>
                  <a:lnTo>
                    <a:pt x="1133" y="214"/>
                  </a:lnTo>
                  <a:lnTo>
                    <a:pt x="1146" y="231"/>
                  </a:lnTo>
                  <a:lnTo>
                    <a:pt x="1160" y="251"/>
                  </a:lnTo>
                  <a:lnTo>
                    <a:pt x="1175" y="272"/>
                  </a:lnTo>
                  <a:lnTo>
                    <a:pt x="1189" y="294"/>
                  </a:lnTo>
                  <a:lnTo>
                    <a:pt x="1201" y="311"/>
                  </a:lnTo>
                  <a:lnTo>
                    <a:pt x="1208" y="322"/>
                  </a:lnTo>
                  <a:lnTo>
                    <a:pt x="1214" y="336"/>
                  </a:lnTo>
                  <a:lnTo>
                    <a:pt x="1224" y="348"/>
                  </a:lnTo>
                  <a:lnTo>
                    <a:pt x="1233" y="357"/>
                  </a:lnTo>
                  <a:lnTo>
                    <a:pt x="1247" y="363"/>
                  </a:lnTo>
                  <a:lnTo>
                    <a:pt x="1265" y="367"/>
                  </a:lnTo>
                  <a:lnTo>
                    <a:pt x="1286" y="369"/>
                  </a:lnTo>
                  <a:lnTo>
                    <a:pt x="1302" y="371"/>
                  </a:lnTo>
                  <a:lnTo>
                    <a:pt x="1311" y="371"/>
                  </a:lnTo>
                  <a:lnTo>
                    <a:pt x="1325" y="369"/>
                  </a:lnTo>
                  <a:lnTo>
                    <a:pt x="1336" y="368"/>
                  </a:lnTo>
                  <a:lnTo>
                    <a:pt x="1338" y="367"/>
                  </a:lnTo>
                  <a:lnTo>
                    <a:pt x="1342" y="367"/>
                  </a:lnTo>
                  <a:lnTo>
                    <a:pt x="1345" y="365"/>
                  </a:lnTo>
                  <a:lnTo>
                    <a:pt x="1349" y="364"/>
                  </a:lnTo>
                  <a:lnTo>
                    <a:pt x="1353" y="364"/>
                  </a:lnTo>
                  <a:lnTo>
                    <a:pt x="1360" y="368"/>
                  </a:lnTo>
                  <a:lnTo>
                    <a:pt x="1367" y="376"/>
                  </a:lnTo>
                  <a:lnTo>
                    <a:pt x="1373" y="383"/>
                  </a:lnTo>
                  <a:lnTo>
                    <a:pt x="1381" y="387"/>
                  </a:lnTo>
                  <a:lnTo>
                    <a:pt x="1392" y="385"/>
                  </a:lnTo>
                  <a:lnTo>
                    <a:pt x="1404" y="379"/>
                  </a:lnTo>
                  <a:lnTo>
                    <a:pt x="1416" y="371"/>
                  </a:lnTo>
                  <a:lnTo>
                    <a:pt x="1426" y="364"/>
                  </a:lnTo>
                  <a:lnTo>
                    <a:pt x="1427" y="361"/>
                  </a:lnTo>
                  <a:lnTo>
                    <a:pt x="1430" y="359"/>
                  </a:lnTo>
                  <a:lnTo>
                    <a:pt x="1433" y="354"/>
                  </a:lnTo>
                  <a:lnTo>
                    <a:pt x="1435" y="352"/>
                  </a:lnTo>
                  <a:lnTo>
                    <a:pt x="1438" y="350"/>
                  </a:lnTo>
                  <a:lnTo>
                    <a:pt x="1445" y="352"/>
                  </a:lnTo>
                  <a:lnTo>
                    <a:pt x="1453" y="356"/>
                  </a:lnTo>
                  <a:lnTo>
                    <a:pt x="1461" y="361"/>
                  </a:lnTo>
                  <a:lnTo>
                    <a:pt x="1468" y="365"/>
                  </a:lnTo>
                  <a:lnTo>
                    <a:pt x="1481" y="372"/>
                  </a:lnTo>
                  <a:lnTo>
                    <a:pt x="1497" y="379"/>
                  </a:lnTo>
                  <a:lnTo>
                    <a:pt x="1513" y="387"/>
                  </a:lnTo>
                  <a:lnTo>
                    <a:pt x="1528" y="394"/>
                  </a:lnTo>
                  <a:lnTo>
                    <a:pt x="1540" y="400"/>
                  </a:lnTo>
                  <a:lnTo>
                    <a:pt x="1555" y="410"/>
                  </a:lnTo>
                  <a:lnTo>
                    <a:pt x="1570" y="419"/>
                  </a:lnTo>
                  <a:lnTo>
                    <a:pt x="1584" y="427"/>
                  </a:lnTo>
                  <a:lnTo>
                    <a:pt x="1596" y="437"/>
                  </a:lnTo>
                  <a:lnTo>
                    <a:pt x="1610" y="447"/>
                  </a:lnTo>
                  <a:lnTo>
                    <a:pt x="1627" y="461"/>
                  </a:lnTo>
                  <a:lnTo>
                    <a:pt x="1640" y="473"/>
                  </a:lnTo>
                  <a:lnTo>
                    <a:pt x="1652" y="484"/>
                  </a:lnTo>
                  <a:lnTo>
                    <a:pt x="1662" y="497"/>
                  </a:lnTo>
                  <a:lnTo>
                    <a:pt x="1674" y="516"/>
                  </a:lnTo>
                  <a:lnTo>
                    <a:pt x="1685" y="534"/>
                  </a:lnTo>
                  <a:lnTo>
                    <a:pt x="1695" y="548"/>
                  </a:lnTo>
                  <a:lnTo>
                    <a:pt x="1705" y="561"/>
                  </a:lnTo>
                  <a:lnTo>
                    <a:pt x="1717" y="574"/>
                  </a:lnTo>
                  <a:lnTo>
                    <a:pt x="1729" y="589"/>
                  </a:lnTo>
                  <a:lnTo>
                    <a:pt x="1743" y="604"/>
                  </a:lnTo>
                  <a:lnTo>
                    <a:pt x="1753" y="614"/>
                  </a:lnTo>
                  <a:lnTo>
                    <a:pt x="1763" y="627"/>
                  </a:lnTo>
                  <a:lnTo>
                    <a:pt x="1775" y="640"/>
                  </a:lnTo>
                  <a:lnTo>
                    <a:pt x="1788" y="654"/>
                  </a:lnTo>
                  <a:lnTo>
                    <a:pt x="1802" y="667"/>
                  </a:lnTo>
                  <a:lnTo>
                    <a:pt x="1814" y="678"/>
                  </a:lnTo>
                  <a:lnTo>
                    <a:pt x="1825" y="685"/>
                  </a:lnTo>
                  <a:lnTo>
                    <a:pt x="1838" y="693"/>
                  </a:lnTo>
                  <a:lnTo>
                    <a:pt x="1852" y="701"/>
                  </a:lnTo>
                  <a:lnTo>
                    <a:pt x="1862" y="709"/>
                  </a:lnTo>
                  <a:lnTo>
                    <a:pt x="1875" y="722"/>
                  </a:lnTo>
                  <a:lnTo>
                    <a:pt x="1888" y="741"/>
                  </a:lnTo>
                  <a:lnTo>
                    <a:pt x="1902" y="761"/>
                  </a:lnTo>
                  <a:lnTo>
                    <a:pt x="1914" y="779"/>
                  </a:lnTo>
                  <a:lnTo>
                    <a:pt x="1927" y="794"/>
                  </a:lnTo>
                  <a:lnTo>
                    <a:pt x="1939" y="804"/>
                  </a:lnTo>
                  <a:lnTo>
                    <a:pt x="1957" y="817"/>
                  </a:lnTo>
                  <a:lnTo>
                    <a:pt x="1974" y="829"/>
                  </a:lnTo>
                  <a:lnTo>
                    <a:pt x="1991" y="839"/>
                  </a:lnTo>
                  <a:lnTo>
                    <a:pt x="2005" y="850"/>
                  </a:lnTo>
                  <a:lnTo>
                    <a:pt x="2017" y="862"/>
                  </a:lnTo>
                  <a:lnTo>
                    <a:pt x="2034" y="876"/>
                  </a:lnTo>
                  <a:lnTo>
                    <a:pt x="2048" y="891"/>
                  </a:lnTo>
                  <a:lnTo>
                    <a:pt x="2061" y="904"/>
                  </a:lnTo>
                  <a:lnTo>
                    <a:pt x="2070" y="918"/>
                  </a:lnTo>
                  <a:lnTo>
                    <a:pt x="2082" y="935"/>
                  </a:lnTo>
                  <a:lnTo>
                    <a:pt x="2093" y="954"/>
                  </a:lnTo>
                  <a:lnTo>
                    <a:pt x="2105" y="973"/>
                  </a:lnTo>
                  <a:lnTo>
                    <a:pt x="2116" y="986"/>
                  </a:lnTo>
                  <a:lnTo>
                    <a:pt x="2124" y="996"/>
                  </a:lnTo>
                  <a:lnTo>
                    <a:pt x="2135" y="1005"/>
                  </a:lnTo>
                  <a:lnTo>
                    <a:pt x="2145" y="1016"/>
                  </a:lnTo>
                  <a:lnTo>
                    <a:pt x="2154" y="1025"/>
                  </a:lnTo>
                  <a:lnTo>
                    <a:pt x="2158" y="1036"/>
                  </a:lnTo>
                  <a:lnTo>
                    <a:pt x="2163" y="1050"/>
                  </a:lnTo>
                  <a:lnTo>
                    <a:pt x="2168" y="1064"/>
                  </a:lnTo>
                  <a:lnTo>
                    <a:pt x="2174" y="1075"/>
                  </a:lnTo>
                  <a:lnTo>
                    <a:pt x="2181" y="1087"/>
                  </a:lnTo>
                  <a:lnTo>
                    <a:pt x="2191" y="1102"/>
                  </a:lnTo>
                  <a:lnTo>
                    <a:pt x="2202" y="1117"/>
                  </a:lnTo>
                  <a:lnTo>
                    <a:pt x="2213" y="1132"/>
                  </a:lnTo>
                  <a:lnTo>
                    <a:pt x="2224" y="1143"/>
                  </a:lnTo>
                  <a:lnTo>
                    <a:pt x="2232" y="1151"/>
                  </a:lnTo>
                  <a:lnTo>
                    <a:pt x="2243" y="1160"/>
                  </a:lnTo>
                  <a:lnTo>
                    <a:pt x="2252" y="1167"/>
                  </a:lnTo>
                  <a:lnTo>
                    <a:pt x="2259" y="1172"/>
                  </a:lnTo>
                  <a:lnTo>
                    <a:pt x="2268" y="1179"/>
                  </a:lnTo>
                  <a:lnTo>
                    <a:pt x="2276" y="1186"/>
                  </a:lnTo>
                  <a:lnTo>
                    <a:pt x="2286" y="1190"/>
                  </a:lnTo>
                  <a:lnTo>
                    <a:pt x="2291" y="1190"/>
                  </a:lnTo>
                  <a:lnTo>
                    <a:pt x="2299" y="1188"/>
                  </a:lnTo>
                  <a:lnTo>
                    <a:pt x="2306" y="1188"/>
                  </a:lnTo>
                  <a:lnTo>
                    <a:pt x="2313" y="1190"/>
                  </a:lnTo>
                  <a:lnTo>
                    <a:pt x="2315" y="1196"/>
                  </a:lnTo>
                  <a:lnTo>
                    <a:pt x="2315" y="1205"/>
                  </a:lnTo>
                  <a:lnTo>
                    <a:pt x="2315" y="1213"/>
                  </a:lnTo>
                  <a:lnTo>
                    <a:pt x="2310" y="1219"/>
                  </a:lnTo>
                  <a:lnTo>
                    <a:pt x="2303" y="1227"/>
                  </a:lnTo>
                  <a:lnTo>
                    <a:pt x="2295" y="1234"/>
                  </a:lnTo>
                  <a:lnTo>
                    <a:pt x="2290" y="1241"/>
                  </a:lnTo>
                  <a:lnTo>
                    <a:pt x="2280" y="1250"/>
                  </a:lnTo>
                  <a:lnTo>
                    <a:pt x="2269" y="1261"/>
                  </a:lnTo>
                  <a:lnTo>
                    <a:pt x="2263" y="1272"/>
                  </a:lnTo>
                  <a:lnTo>
                    <a:pt x="2257" y="1285"/>
                  </a:lnTo>
                  <a:lnTo>
                    <a:pt x="2253" y="1303"/>
                  </a:lnTo>
                  <a:lnTo>
                    <a:pt x="2251" y="1320"/>
                  </a:lnTo>
                  <a:lnTo>
                    <a:pt x="2249" y="1335"/>
                  </a:lnTo>
                  <a:lnTo>
                    <a:pt x="2247" y="1343"/>
                  </a:lnTo>
                  <a:lnTo>
                    <a:pt x="2245" y="1353"/>
                  </a:lnTo>
                  <a:lnTo>
                    <a:pt x="2244" y="1362"/>
                  </a:lnTo>
                  <a:lnTo>
                    <a:pt x="2247" y="1370"/>
                  </a:lnTo>
                  <a:lnTo>
                    <a:pt x="2253" y="1377"/>
                  </a:lnTo>
                  <a:lnTo>
                    <a:pt x="2264" y="1384"/>
                  </a:lnTo>
                  <a:lnTo>
                    <a:pt x="2276" y="1389"/>
                  </a:lnTo>
                  <a:lnTo>
                    <a:pt x="2287" y="1392"/>
                  </a:lnTo>
                  <a:lnTo>
                    <a:pt x="2296" y="1393"/>
                  </a:lnTo>
                  <a:lnTo>
                    <a:pt x="2307" y="1393"/>
                  </a:lnTo>
                  <a:lnTo>
                    <a:pt x="2318" y="1394"/>
                  </a:lnTo>
                  <a:lnTo>
                    <a:pt x="2327" y="1401"/>
                  </a:lnTo>
                  <a:lnTo>
                    <a:pt x="2340" y="1412"/>
                  </a:lnTo>
                  <a:lnTo>
                    <a:pt x="2349" y="1423"/>
                  </a:lnTo>
                  <a:lnTo>
                    <a:pt x="2358" y="1432"/>
                  </a:lnTo>
                  <a:lnTo>
                    <a:pt x="2366" y="1444"/>
                  </a:lnTo>
                  <a:lnTo>
                    <a:pt x="2375" y="1460"/>
                  </a:lnTo>
                  <a:lnTo>
                    <a:pt x="2383" y="1475"/>
                  </a:lnTo>
                  <a:lnTo>
                    <a:pt x="2391" y="1489"/>
                  </a:lnTo>
                  <a:lnTo>
                    <a:pt x="2397" y="1500"/>
                  </a:lnTo>
                  <a:lnTo>
                    <a:pt x="2408" y="1513"/>
                  </a:lnTo>
                  <a:lnTo>
                    <a:pt x="2420" y="1526"/>
                  </a:lnTo>
                  <a:lnTo>
                    <a:pt x="2430" y="1541"/>
                  </a:lnTo>
                  <a:close/>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29" name="Overijssel">
              <a:extLst>
                <a:ext uri="{FF2B5EF4-FFF2-40B4-BE49-F238E27FC236}">
                  <a16:creationId xmlns:a16="http://schemas.microsoft.com/office/drawing/2014/main" id="{585E7304-4B34-2D1F-B3C0-8F7502788208}"/>
                </a:ext>
              </a:extLst>
            </p:cNvPr>
            <p:cNvSpPr>
              <a:spLocks/>
            </p:cNvSpPr>
            <p:nvPr/>
          </p:nvSpPr>
          <p:spPr bwMode="auto">
            <a:xfrm>
              <a:off x="6715360" y="2093396"/>
              <a:ext cx="1519682" cy="1406190"/>
            </a:xfrm>
            <a:custGeom>
              <a:avLst/>
              <a:gdLst>
                <a:gd name="T0" fmla="*/ 3201 w 3294"/>
                <a:gd name="T1" fmla="*/ 2199 h 3048"/>
                <a:gd name="T2" fmla="*/ 3248 w 3294"/>
                <a:gd name="T3" fmla="*/ 2443 h 3048"/>
                <a:gd name="T4" fmla="*/ 3147 w 3294"/>
                <a:gd name="T5" fmla="*/ 2533 h 3048"/>
                <a:gd name="T6" fmla="*/ 2982 w 3294"/>
                <a:gd name="T7" fmla="*/ 2731 h 3048"/>
                <a:gd name="T8" fmla="*/ 2806 w 3294"/>
                <a:gd name="T9" fmla="*/ 2852 h 3048"/>
                <a:gd name="T10" fmla="*/ 2655 w 3294"/>
                <a:gd name="T11" fmla="*/ 2992 h 3048"/>
                <a:gd name="T12" fmla="*/ 2435 w 3294"/>
                <a:gd name="T13" fmla="*/ 3037 h 3048"/>
                <a:gd name="T14" fmla="*/ 2287 w 3294"/>
                <a:gd name="T15" fmla="*/ 2876 h 3048"/>
                <a:gd name="T16" fmla="*/ 2151 w 3294"/>
                <a:gd name="T17" fmla="*/ 2833 h 3048"/>
                <a:gd name="T18" fmla="*/ 2071 w 3294"/>
                <a:gd name="T19" fmla="*/ 2777 h 3048"/>
                <a:gd name="T20" fmla="*/ 1806 w 3294"/>
                <a:gd name="T21" fmla="*/ 2767 h 3048"/>
                <a:gd name="T22" fmla="*/ 1604 w 3294"/>
                <a:gd name="T23" fmla="*/ 2530 h 3048"/>
                <a:gd name="T24" fmla="*/ 1364 w 3294"/>
                <a:gd name="T25" fmla="*/ 2586 h 3048"/>
                <a:gd name="T26" fmla="*/ 1051 w 3294"/>
                <a:gd name="T27" fmla="*/ 2565 h 3048"/>
                <a:gd name="T28" fmla="*/ 887 w 3294"/>
                <a:gd name="T29" fmla="*/ 2451 h 3048"/>
                <a:gd name="T30" fmla="*/ 745 w 3294"/>
                <a:gd name="T31" fmla="*/ 2219 h 3048"/>
                <a:gd name="T32" fmla="*/ 775 w 3294"/>
                <a:gd name="T33" fmla="*/ 2051 h 3048"/>
                <a:gd name="T34" fmla="*/ 891 w 3294"/>
                <a:gd name="T35" fmla="*/ 1913 h 3048"/>
                <a:gd name="T36" fmla="*/ 807 w 3294"/>
                <a:gd name="T37" fmla="*/ 1625 h 3048"/>
                <a:gd name="T38" fmla="*/ 620 w 3294"/>
                <a:gd name="T39" fmla="*/ 1430 h 3048"/>
                <a:gd name="T40" fmla="*/ 442 w 3294"/>
                <a:gd name="T41" fmla="*/ 1562 h 3048"/>
                <a:gd name="T42" fmla="*/ 253 w 3294"/>
                <a:gd name="T43" fmla="*/ 1391 h 3048"/>
                <a:gd name="T44" fmla="*/ 159 w 3294"/>
                <a:gd name="T45" fmla="*/ 1224 h 3048"/>
                <a:gd name="T46" fmla="*/ 102 w 3294"/>
                <a:gd name="T47" fmla="*/ 1112 h 3048"/>
                <a:gd name="T48" fmla="*/ 141 w 3294"/>
                <a:gd name="T49" fmla="*/ 1028 h 3048"/>
                <a:gd name="T50" fmla="*/ 284 w 3294"/>
                <a:gd name="T51" fmla="*/ 993 h 3048"/>
                <a:gd name="T52" fmla="*/ 570 w 3294"/>
                <a:gd name="T53" fmla="*/ 933 h 3048"/>
                <a:gd name="T54" fmla="*/ 499 w 3294"/>
                <a:gd name="T55" fmla="*/ 818 h 3048"/>
                <a:gd name="T56" fmla="*/ 377 w 3294"/>
                <a:gd name="T57" fmla="*/ 724 h 3048"/>
                <a:gd name="T58" fmla="*/ 391 w 3294"/>
                <a:gd name="T59" fmla="*/ 553 h 3048"/>
                <a:gd name="T60" fmla="*/ 202 w 3294"/>
                <a:gd name="T61" fmla="*/ 329 h 3048"/>
                <a:gd name="T62" fmla="*/ 17 w 3294"/>
                <a:gd name="T63" fmla="*/ 220 h 3048"/>
                <a:gd name="T64" fmla="*/ 62 w 3294"/>
                <a:gd name="T65" fmla="*/ 176 h 3048"/>
                <a:gd name="T66" fmla="*/ 224 w 3294"/>
                <a:gd name="T67" fmla="*/ 184 h 3048"/>
                <a:gd name="T68" fmla="*/ 376 w 3294"/>
                <a:gd name="T69" fmla="*/ 80 h 3048"/>
                <a:gd name="T70" fmla="*/ 509 w 3294"/>
                <a:gd name="T71" fmla="*/ 99 h 3048"/>
                <a:gd name="T72" fmla="*/ 674 w 3294"/>
                <a:gd name="T73" fmla="*/ 37 h 3048"/>
                <a:gd name="T74" fmla="*/ 896 w 3294"/>
                <a:gd name="T75" fmla="*/ 39 h 3048"/>
                <a:gd name="T76" fmla="*/ 1054 w 3294"/>
                <a:gd name="T77" fmla="*/ 270 h 3048"/>
                <a:gd name="T78" fmla="*/ 884 w 3294"/>
                <a:gd name="T79" fmla="*/ 407 h 3048"/>
                <a:gd name="T80" fmla="*/ 959 w 3294"/>
                <a:gd name="T81" fmla="*/ 685 h 3048"/>
                <a:gd name="T82" fmla="*/ 1116 w 3294"/>
                <a:gd name="T83" fmla="*/ 701 h 3048"/>
                <a:gd name="T84" fmla="*/ 1299 w 3294"/>
                <a:gd name="T85" fmla="*/ 763 h 3048"/>
                <a:gd name="T86" fmla="*/ 1473 w 3294"/>
                <a:gd name="T87" fmla="*/ 908 h 3048"/>
                <a:gd name="T88" fmla="*/ 1622 w 3294"/>
                <a:gd name="T89" fmla="*/ 916 h 3048"/>
                <a:gd name="T90" fmla="*/ 1722 w 3294"/>
                <a:gd name="T91" fmla="*/ 949 h 3048"/>
                <a:gd name="T92" fmla="*/ 1841 w 3294"/>
                <a:gd name="T93" fmla="*/ 968 h 3048"/>
                <a:gd name="T94" fmla="*/ 1869 w 3294"/>
                <a:gd name="T95" fmla="*/ 811 h 3048"/>
                <a:gd name="T96" fmla="*/ 2063 w 3294"/>
                <a:gd name="T97" fmla="*/ 726 h 3048"/>
                <a:gd name="T98" fmla="*/ 2298 w 3294"/>
                <a:gd name="T99" fmla="*/ 811 h 3048"/>
                <a:gd name="T100" fmla="*/ 2374 w 3294"/>
                <a:gd name="T101" fmla="*/ 982 h 3048"/>
                <a:gd name="T102" fmla="*/ 2440 w 3294"/>
                <a:gd name="T103" fmla="*/ 1121 h 3048"/>
                <a:gd name="T104" fmla="*/ 2395 w 3294"/>
                <a:gd name="T105" fmla="*/ 1164 h 3048"/>
                <a:gd name="T106" fmla="*/ 2307 w 3294"/>
                <a:gd name="T107" fmla="*/ 1226 h 3048"/>
                <a:gd name="T108" fmla="*/ 2325 w 3294"/>
                <a:gd name="T109" fmla="*/ 1325 h 3048"/>
                <a:gd name="T110" fmla="*/ 2366 w 3294"/>
                <a:gd name="T111" fmla="*/ 1508 h 3048"/>
                <a:gd name="T112" fmla="*/ 2599 w 3294"/>
                <a:gd name="T113" fmla="*/ 1617 h 3048"/>
                <a:gd name="T114" fmla="*/ 2887 w 3294"/>
                <a:gd name="T115" fmla="*/ 1696 h 3048"/>
                <a:gd name="T116" fmla="*/ 3074 w 3294"/>
                <a:gd name="T117" fmla="*/ 1571 h 3048"/>
                <a:gd name="T118" fmla="*/ 3183 w 3294"/>
                <a:gd name="T119" fmla="*/ 1750 h 3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94" h="3048">
                  <a:moveTo>
                    <a:pt x="3287" y="1890"/>
                  </a:moveTo>
                  <a:lnTo>
                    <a:pt x="3291" y="1909"/>
                  </a:lnTo>
                  <a:lnTo>
                    <a:pt x="3292" y="1931"/>
                  </a:lnTo>
                  <a:lnTo>
                    <a:pt x="3294" y="1954"/>
                  </a:lnTo>
                  <a:lnTo>
                    <a:pt x="3294" y="1978"/>
                  </a:lnTo>
                  <a:lnTo>
                    <a:pt x="3294" y="2000"/>
                  </a:lnTo>
                  <a:lnTo>
                    <a:pt x="3292" y="2018"/>
                  </a:lnTo>
                  <a:lnTo>
                    <a:pt x="3289" y="2037"/>
                  </a:lnTo>
                  <a:lnTo>
                    <a:pt x="3285" y="2059"/>
                  </a:lnTo>
                  <a:lnTo>
                    <a:pt x="3280" y="2082"/>
                  </a:lnTo>
                  <a:lnTo>
                    <a:pt x="3273" y="2103"/>
                  </a:lnTo>
                  <a:lnTo>
                    <a:pt x="3267" y="2121"/>
                  </a:lnTo>
                  <a:lnTo>
                    <a:pt x="3257" y="2136"/>
                  </a:lnTo>
                  <a:lnTo>
                    <a:pt x="3242" y="2152"/>
                  </a:lnTo>
                  <a:lnTo>
                    <a:pt x="3226" y="2169"/>
                  </a:lnTo>
                  <a:lnTo>
                    <a:pt x="3211" y="2184"/>
                  </a:lnTo>
                  <a:lnTo>
                    <a:pt x="3201" y="2199"/>
                  </a:lnTo>
                  <a:lnTo>
                    <a:pt x="3191" y="2214"/>
                  </a:lnTo>
                  <a:lnTo>
                    <a:pt x="3180" y="2234"/>
                  </a:lnTo>
                  <a:lnTo>
                    <a:pt x="3171" y="2254"/>
                  </a:lnTo>
                  <a:lnTo>
                    <a:pt x="3163" y="2274"/>
                  </a:lnTo>
                  <a:lnTo>
                    <a:pt x="3159" y="2292"/>
                  </a:lnTo>
                  <a:lnTo>
                    <a:pt x="3159" y="2305"/>
                  </a:lnTo>
                  <a:lnTo>
                    <a:pt x="3160" y="2321"/>
                  </a:lnTo>
                  <a:lnTo>
                    <a:pt x="3164" y="2339"/>
                  </a:lnTo>
                  <a:lnTo>
                    <a:pt x="3168" y="2355"/>
                  </a:lnTo>
                  <a:lnTo>
                    <a:pt x="3172" y="2369"/>
                  </a:lnTo>
                  <a:lnTo>
                    <a:pt x="3179" y="2379"/>
                  </a:lnTo>
                  <a:lnTo>
                    <a:pt x="3187" y="2390"/>
                  </a:lnTo>
                  <a:lnTo>
                    <a:pt x="3198" y="2402"/>
                  </a:lnTo>
                  <a:lnTo>
                    <a:pt x="3206" y="2410"/>
                  </a:lnTo>
                  <a:lnTo>
                    <a:pt x="3217" y="2421"/>
                  </a:lnTo>
                  <a:lnTo>
                    <a:pt x="3232" y="2432"/>
                  </a:lnTo>
                  <a:lnTo>
                    <a:pt x="3248" y="2443"/>
                  </a:lnTo>
                  <a:lnTo>
                    <a:pt x="3260" y="2455"/>
                  </a:lnTo>
                  <a:lnTo>
                    <a:pt x="3268" y="2467"/>
                  </a:lnTo>
                  <a:lnTo>
                    <a:pt x="3269" y="2480"/>
                  </a:lnTo>
                  <a:lnTo>
                    <a:pt x="3269" y="2497"/>
                  </a:lnTo>
                  <a:lnTo>
                    <a:pt x="3267" y="2514"/>
                  </a:lnTo>
                  <a:lnTo>
                    <a:pt x="3261" y="2532"/>
                  </a:lnTo>
                  <a:lnTo>
                    <a:pt x="3254" y="2546"/>
                  </a:lnTo>
                  <a:lnTo>
                    <a:pt x="3246" y="2556"/>
                  </a:lnTo>
                  <a:lnTo>
                    <a:pt x="3238" y="2559"/>
                  </a:lnTo>
                  <a:lnTo>
                    <a:pt x="3227" y="2559"/>
                  </a:lnTo>
                  <a:lnTo>
                    <a:pt x="3217" y="2557"/>
                  </a:lnTo>
                  <a:lnTo>
                    <a:pt x="3209" y="2556"/>
                  </a:lnTo>
                  <a:lnTo>
                    <a:pt x="3196" y="2553"/>
                  </a:lnTo>
                  <a:lnTo>
                    <a:pt x="3182" y="2548"/>
                  </a:lnTo>
                  <a:lnTo>
                    <a:pt x="3170" y="2542"/>
                  </a:lnTo>
                  <a:lnTo>
                    <a:pt x="3160" y="2538"/>
                  </a:lnTo>
                  <a:lnTo>
                    <a:pt x="3147" y="2533"/>
                  </a:lnTo>
                  <a:lnTo>
                    <a:pt x="3135" y="2529"/>
                  </a:lnTo>
                  <a:lnTo>
                    <a:pt x="3124" y="2528"/>
                  </a:lnTo>
                  <a:lnTo>
                    <a:pt x="3116" y="2530"/>
                  </a:lnTo>
                  <a:lnTo>
                    <a:pt x="3106" y="2536"/>
                  </a:lnTo>
                  <a:lnTo>
                    <a:pt x="3098" y="2542"/>
                  </a:lnTo>
                  <a:lnTo>
                    <a:pt x="3091" y="2548"/>
                  </a:lnTo>
                  <a:lnTo>
                    <a:pt x="3082" y="2563"/>
                  </a:lnTo>
                  <a:lnTo>
                    <a:pt x="3074" y="2583"/>
                  </a:lnTo>
                  <a:lnTo>
                    <a:pt x="3066" y="2603"/>
                  </a:lnTo>
                  <a:lnTo>
                    <a:pt x="3059" y="2619"/>
                  </a:lnTo>
                  <a:lnTo>
                    <a:pt x="3052" y="2637"/>
                  </a:lnTo>
                  <a:lnTo>
                    <a:pt x="3043" y="2658"/>
                  </a:lnTo>
                  <a:lnTo>
                    <a:pt x="3033" y="2680"/>
                  </a:lnTo>
                  <a:lnTo>
                    <a:pt x="3024" y="2696"/>
                  </a:lnTo>
                  <a:lnTo>
                    <a:pt x="3012" y="2708"/>
                  </a:lnTo>
                  <a:lnTo>
                    <a:pt x="2998" y="2720"/>
                  </a:lnTo>
                  <a:lnTo>
                    <a:pt x="2982" y="2731"/>
                  </a:lnTo>
                  <a:lnTo>
                    <a:pt x="2969" y="2739"/>
                  </a:lnTo>
                  <a:lnTo>
                    <a:pt x="2957" y="2740"/>
                  </a:lnTo>
                  <a:lnTo>
                    <a:pt x="2942" y="2740"/>
                  </a:lnTo>
                  <a:lnTo>
                    <a:pt x="2927" y="2739"/>
                  </a:lnTo>
                  <a:lnTo>
                    <a:pt x="2912" y="2740"/>
                  </a:lnTo>
                  <a:lnTo>
                    <a:pt x="2901" y="2743"/>
                  </a:lnTo>
                  <a:lnTo>
                    <a:pt x="2892" y="2753"/>
                  </a:lnTo>
                  <a:lnTo>
                    <a:pt x="2884" y="2767"/>
                  </a:lnTo>
                  <a:lnTo>
                    <a:pt x="2876" y="2782"/>
                  </a:lnTo>
                  <a:lnTo>
                    <a:pt x="2868" y="2798"/>
                  </a:lnTo>
                  <a:lnTo>
                    <a:pt x="2860" y="2809"/>
                  </a:lnTo>
                  <a:lnTo>
                    <a:pt x="2850" y="2815"/>
                  </a:lnTo>
                  <a:lnTo>
                    <a:pt x="2838" y="2819"/>
                  </a:lnTo>
                  <a:lnTo>
                    <a:pt x="2826" y="2824"/>
                  </a:lnTo>
                  <a:lnTo>
                    <a:pt x="2818" y="2829"/>
                  </a:lnTo>
                  <a:lnTo>
                    <a:pt x="2811" y="2839"/>
                  </a:lnTo>
                  <a:lnTo>
                    <a:pt x="2806" y="2852"/>
                  </a:lnTo>
                  <a:lnTo>
                    <a:pt x="2802" y="2866"/>
                  </a:lnTo>
                  <a:lnTo>
                    <a:pt x="2799" y="2878"/>
                  </a:lnTo>
                  <a:lnTo>
                    <a:pt x="2800" y="2890"/>
                  </a:lnTo>
                  <a:lnTo>
                    <a:pt x="2803" y="2903"/>
                  </a:lnTo>
                  <a:lnTo>
                    <a:pt x="2807" y="2918"/>
                  </a:lnTo>
                  <a:lnTo>
                    <a:pt x="2807" y="2930"/>
                  </a:lnTo>
                  <a:lnTo>
                    <a:pt x="2802" y="2944"/>
                  </a:lnTo>
                  <a:lnTo>
                    <a:pt x="2792" y="2959"/>
                  </a:lnTo>
                  <a:lnTo>
                    <a:pt x="2781" y="2973"/>
                  </a:lnTo>
                  <a:lnTo>
                    <a:pt x="2771" y="2983"/>
                  </a:lnTo>
                  <a:lnTo>
                    <a:pt x="2759" y="2990"/>
                  </a:lnTo>
                  <a:lnTo>
                    <a:pt x="2741" y="2994"/>
                  </a:lnTo>
                  <a:lnTo>
                    <a:pt x="2728" y="2996"/>
                  </a:lnTo>
                  <a:lnTo>
                    <a:pt x="2711" y="2996"/>
                  </a:lnTo>
                  <a:lnTo>
                    <a:pt x="2692" y="2996"/>
                  </a:lnTo>
                  <a:lnTo>
                    <a:pt x="2674" y="2994"/>
                  </a:lnTo>
                  <a:lnTo>
                    <a:pt x="2655" y="2992"/>
                  </a:lnTo>
                  <a:lnTo>
                    <a:pt x="2639" y="2990"/>
                  </a:lnTo>
                  <a:lnTo>
                    <a:pt x="2626" y="2988"/>
                  </a:lnTo>
                  <a:lnTo>
                    <a:pt x="2612" y="2986"/>
                  </a:lnTo>
                  <a:lnTo>
                    <a:pt x="2595" y="2983"/>
                  </a:lnTo>
                  <a:lnTo>
                    <a:pt x="2583" y="2982"/>
                  </a:lnTo>
                  <a:lnTo>
                    <a:pt x="2569" y="2983"/>
                  </a:lnTo>
                  <a:lnTo>
                    <a:pt x="2552" y="2986"/>
                  </a:lnTo>
                  <a:lnTo>
                    <a:pt x="2533" y="2990"/>
                  </a:lnTo>
                  <a:lnTo>
                    <a:pt x="2517" y="2994"/>
                  </a:lnTo>
                  <a:lnTo>
                    <a:pt x="2507" y="3000"/>
                  </a:lnTo>
                  <a:lnTo>
                    <a:pt x="2498" y="3010"/>
                  </a:lnTo>
                  <a:lnTo>
                    <a:pt x="2492" y="3021"/>
                  </a:lnTo>
                  <a:lnTo>
                    <a:pt x="2486" y="3034"/>
                  </a:lnTo>
                  <a:lnTo>
                    <a:pt x="2482" y="3048"/>
                  </a:lnTo>
                  <a:lnTo>
                    <a:pt x="2465" y="3042"/>
                  </a:lnTo>
                  <a:lnTo>
                    <a:pt x="2451" y="3039"/>
                  </a:lnTo>
                  <a:lnTo>
                    <a:pt x="2435" y="3037"/>
                  </a:lnTo>
                  <a:lnTo>
                    <a:pt x="2415" y="3034"/>
                  </a:lnTo>
                  <a:lnTo>
                    <a:pt x="2393" y="3031"/>
                  </a:lnTo>
                  <a:lnTo>
                    <a:pt x="2377" y="3029"/>
                  </a:lnTo>
                  <a:lnTo>
                    <a:pt x="2360" y="3023"/>
                  </a:lnTo>
                  <a:lnTo>
                    <a:pt x="2339" y="3017"/>
                  </a:lnTo>
                  <a:lnTo>
                    <a:pt x="2319" y="3009"/>
                  </a:lnTo>
                  <a:lnTo>
                    <a:pt x="2304" y="2999"/>
                  </a:lnTo>
                  <a:lnTo>
                    <a:pt x="2296" y="2991"/>
                  </a:lnTo>
                  <a:lnTo>
                    <a:pt x="2290" y="2980"/>
                  </a:lnTo>
                  <a:lnTo>
                    <a:pt x="2283" y="2968"/>
                  </a:lnTo>
                  <a:lnTo>
                    <a:pt x="2280" y="2957"/>
                  </a:lnTo>
                  <a:lnTo>
                    <a:pt x="2279" y="2945"/>
                  </a:lnTo>
                  <a:lnTo>
                    <a:pt x="2281" y="2930"/>
                  </a:lnTo>
                  <a:lnTo>
                    <a:pt x="2286" y="2916"/>
                  </a:lnTo>
                  <a:lnTo>
                    <a:pt x="2288" y="2901"/>
                  </a:lnTo>
                  <a:lnTo>
                    <a:pt x="2288" y="2889"/>
                  </a:lnTo>
                  <a:lnTo>
                    <a:pt x="2287" y="2876"/>
                  </a:lnTo>
                  <a:lnTo>
                    <a:pt x="2284" y="2863"/>
                  </a:lnTo>
                  <a:lnTo>
                    <a:pt x="2279" y="2850"/>
                  </a:lnTo>
                  <a:lnTo>
                    <a:pt x="2275" y="2839"/>
                  </a:lnTo>
                  <a:lnTo>
                    <a:pt x="2268" y="2832"/>
                  </a:lnTo>
                  <a:lnTo>
                    <a:pt x="2259" y="2824"/>
                  </a:lnTo>
                  <a:lnTo>
                    <a:pt x="2248" y="2817"/>
                  </a:lnTo>
                  <a:lnTo>
                    <a:pt x="2240" y="2813"/>
                  </a:lnTo>
                  <a:lnTo>
                    <a:pt x="2228" y="2810"/>
                  </a:lnTo>
                  <a:lnTo>
                    <a:pt x="2214" y="2809"/>
                  </a:lnTo>
                  <a:lnTo>
                    <a:pt x="2203" y="2809"/>
                  </a:lnTo>
                  <a:lnTo>
                    <a:pt x="2193" y="2812"/>
                  </a:lnTo>
                  <a:lnTo>
                    <a:pt x="2180" y="2815"/>
                  </a:lnTo>
                  <a:lnTo>
                    <a:pt x="2168" y="2820"/>
                  </a:lnTo>
                  <a:lnTo>
                    <a:pt x="2159" y="2824"/>
                  </a:lnTo>
                  <a:lnTo>
                    <a:pt x="2156" y="2827"/>
                  </a:lnTo>
                  <a:lnTo>
                    <a:pt x="2153" y="2829"/>
                  </a:lnTo>
                  <a:lnTo>
                    <a:pt x="2151" y="2833"/>
                  </a:lnTo>
                  <a:lnTo>
                    <a:pt x="2148" y="2836"/>
                  </a:lnTo>
                  <a:lnTo>
                    <a:pt x="2145" y="2839"/>
                  </a:lnTo>
                  <a:lnTo>
                    <a:pt x="2136" y="2837"/>
                  </a:lnTo>
                  <a:lnTo>
                    <a:pt x="2126" y="2833"/>
                  </a:lnTo>
                  <a:lnTo>
                    <a:pt x="2118" y="2829"/>
                  </a:lnTo>
                  <a:lnTo>
                    <a:pt x="2114" y="2827"/>
                  </a:lnTo>
                  <a:lnTo>
                    <a:pt x="2109" y="2823"/>
                  </a:lnTo>
                  <a:lnTo>
                    <a:pt x="2105" y="2819"/>
                  </a:lnTo>
                  <a:lnTo>
                    <a:pt x="2101" y="2815"/>
                  </a:lnTo>
                  <a:lnTo>
                    <a:pt x="2098" y="2812"/>
                  </a:lnTo>
                  <a:lnTo>
                    <a:pt x="2094" y="2804"/>
                  </a:lnTo>
                  <a:lnTo>
                    <a:pt x="2091" y="2793"/>
                  </a:lnTo>
                  <a:lnTo>
                    <a:pt x="2087" y="2784"/>
                  </a:lnTo>
                  <a:lnTo>
                    <a:pt x="2082" y="2777"/>
                  </a:lnTo>
                  <a:lnTo>
                    <a:pt x="2079" y="2777"/>
                  </a:lnTo>
                  <a:lnTo>
                    <a:pt x="2075" y="2777"/>
                  </a:lnTo>
                  <a:lnTo>
                    <a:pt x="2071" y="2777"/>
                  </a:lnTo>
                  <a:lnTo>
                    <a:pt x="2067" y="2777"/>
                  </a:lnTo>
                  <a:lnTo>
                    <a:pt x="2064" y="2778"/>
                  </a:lnTo>
                  <a:lnTo>
                    <a:pt x="2062" y="2779"/>
                  </a:lnTo>
                  <a:lnTo>
                    <a:pt x="2052" y="2784"/>
                  </a:lnTo>
                  <a:lnTo>
                    <a:pt x="2043" y="2789"/>
                  </a:lnTo>
                  <a:lnTo>
                    <a:pt x="2035" y="2793"/>
                  </a:lnTo>
                  <a:lnTo>
                    <a:pt x="2020" y="2797"/>
                  </a:lnTo>
                  <a:lnTo>
                    <a:pt x="2001" y="2801"/>
                  </a:lnTo>
                  <a:lnTo>
                    <a:pt x="1982" y="2802"/>
                  </a:lnTo>
                  <a:lnTo>
                    <a:pt x="1966" y="2804"/>
                  </a:lnTo>
                  <a:lnTo>
                    <a:pt x="1942" y="2802"/>
                  </a:lnTo>
                  <a:lnTo>
                    <a:pt x="1915" y="2800"/>
                  </a:lnTo>
                  <a:lnTo>
                    <a:pt x="1885" y="2794"/>
                  </a:lnTo>
                  <a:lnTo>
                    <a:pt x="1857" y="2789"/>
                  </a:lnTo>
                  <a:lnTo>
                    <a:pt x="1835" y="2782"/>
                  </a:lnTo>
                  <a:lnTo>
                    <a:pt x="1822" y="2777"/>
                  </a:lnTo>
                  <a:lnTo>
                    <a:pt x="1806" y="2767"/>
                  </a:lnTo>
                  <a:lnTo>
                    <a:pt x="1791" y="2758"/>
                  </a:lnTo>
                  <a:lnTo>
                    <a:pt x="1779" y="2749"/>
                  </a:lnTo>
                  <a:lnTo>
                    <a:pt x="1767" y="2738"/>
                  </a:lnTo>
                  <a:lnTo>
                    <a:pt x="1755" y="2724"/>
                  </a:lnTo>
                  <a:lnTo>
                    <a:pt x="1740" y="2709"/>
                  </a:lnTo>
                  <a:lnTo>
                    <a:pt x="1728" y="2695"/>
                  </a:lnTo>
                  <a:lnTo>
                    <a:pt x="1718" y="2683"/>
                  </a:lnTo>
                  <a:lnTo>
                    <a:pt x="1707" y="2666"/>
                  </a:lnTo>
                  <a:lnTo>
                    <a:pt x="1695" y="2647"/>
                  </a:lnTo>
                  <a:lnTo>
                    <a:pt x="1683" y="2626"/>
                  </a:lnTo>
                  <a:lnTo>
                    <a:pt x="1671" y="2606"/>
                  </a:lnTo>
                  <a:lnTo>
                    <a:pt x="1660" y="2590"/>
                  </a:lnTo>
                  <a:lnTo>
                    <a:pt x="1651" y="2577"/>
                  </a:lnTo>
                  <a:lnTo>
                    <a:pt x="1639" y="2563"/>
                  </a:lnTo>
                  <a:lnTo>
                    <a:pt x="1625" y="2549"/>
                  </a:lnTo>
                  <a:lnTo>
                    <a:pt x="1614" y="2538"/>
                  </a:lnTo>
                  <a:lnTo>
                    <a:pt x="1604" y="2530"/>
                  </a:lnTo>
                  <a:lnTo>
                    <a:pt x="1590" y="2521"/>
                  </a:lnTo>
                  <a:lnTo>
                    <a:pt x="1577" y="2513"/>
                  </a:lnTo>
                  <a:lnTo>
                    <a:pt x="1565" y="2507"/>
                  </a:lnTo>
                  <a:lnTo>
                    <a:pt x="1548" y="2505"/>
                  </a:lnTo>
                  <a:lnTo>
                    <a:pt x="1529" y="2505"/>
                  </a:lnTo>
                  <a:lnTo>
                    <a:pt x="1511" y="2506"/>
                  </a:lnTo>
                  <a:lnTo>
                    <a:pt x="1496" y="2507"/>
                  </a:lnTo>
                  <a:lnTo>
                    <a:pt x="1484" y="2511"/>
                  </a:lnTo>
                  <a:lnTo>
                    <a:pt x="1470" y="2518"/>
                  </a:lnTo>
                  <a:lnTo>
                    <a:pt x="1457" y="2525"/>
                  </a:lnTo>
                  <a:lnTo>
                    <a:pt x="1447" y="2532"/>
                  </a:lnTo>
                  <a:lnTo>
                    <a:pt x="1434" y="2540"/>
                  </a:lnTo>
                  <a:lnTo>
                    <a:pt x="1420" y="2549"/>
                  </a:lnTo>
                  <a:lnTo>
                    <a:pt x="1406" y="2561"/>
                  </a:lnTo>
                  <a:lnTo>
                    <a:pt x="1391" y="2571"/>
                  </a:lnTo>
                  <a:lnTo>
                    <a:pt x="1379" y="2579"/>
                  </a:lnTo>
                  <a:lnTo>
                    <a:pt x="1364" y="2586"/>
                  </a:lnTo>
                  <a:lnTo>
                    <a:pt x="1346" y="2594"/>
                  </a:lnTo>
                  <a:lnTo>
                    <a:pt x="1327" y="2602"/>
                  </a:lnTo>
                  <a:lnTo>
                    <a:pt x="1313" y="2606"/>
                  </a:lnTo>
                  <a:lnTo>
                    <a:pt x="1296" y="2607"/>
                  </a:lnTo>
                  <a:lnTo>
                    <a:pt x="1277" y="2608"/>
                  </a:lnTo>
                  <a:lnTo>
                    <a:pt x="1259" y="2607"/>
                  </a:lnTo>
                  <a:lnTo>
                    <a:pt x="1242" y="2607"/>
                  </a:lnTo>
                  <a:lnTo>
                    <a:pt x="1224" y="2603"/>
                  </a:lnTo>
                  <a:lnTo>
                    <a:pt x="1201" y="2599"/>
                  </a:lnTo>
                  <a:lnTo>
                    <a:pt x="1178" y="2592"/>
                  </a:lnTo>
                  <a:lnTo>
                    <a:pt x="1155" y="2587"/>
                  </a:lnTo>
                  <a:lnTo>
                    <a:pt x="1136" y="2583"/>
                  </a:lnTo>
                  <a:lnTo>
                    <a:pt x="1121" y="2579"/>
                  </a:lnTo>
                  <a:lnTo>
                    <a:pt x="1104" y="2575"/>
                  </a:lnTo>
                  <a:lnTo>
                    <a:pt x="1085" y="2571"/>
                  </a:lnTo>
                  <a:lnTo>
                    <a:pt x="1066" y="2567"/>
                  </a:lnTo>
                  <a:lnTo>
                    <a:pt x="1051" y="2565"/>
                  </a:lnTo>
                  <a:lnTo>
                    <a:pt x="1039" y="2567"/>
                  </a:lnTo>
                  <a:lnTo>
                    <a:pt x="1024" y="2568"/>
                  </a:lnTo>
                  <a:lnTo>
                    <a:pt x="1011" y="2569"/>
                  </a:lnTo>
                  <a:lnTo>
                    <a:pt x="1001" y="2571"/>
                  </a:lnTo>
                  <a:lnTo>
                    <a:pt x="990" y="2573"/>
                  </a:lnTo>
                  <a:lnTo>
                    <a:pt x="980" y="2575"/>
                  </a:lnTo>
                  <a:lnTo>
                    <a:pt x="972" y="2573"/>
                  </a:lnTo>
                  <a:lnTo>
                    <a:pt x="962" y="2569"/>
                  </a:lnTo>
                  <a:lnTo>
                    <a:pt x="953" y="2563"/>
                  </a:lnTo>
                  <a:lnTo>
                    <a:pt x="945" y="2555"/>
                  </a:lnTo>
                  <a:lnTo>
                    <a:pt x="938" y="2548"/>
                  </a:lnTo>
                  <a:lnTo>
                    <a:pt x="927" y="2536"/>
                  </a:lnTo>
                  <a:lnTo>
                    <a:pt x="916" y="2519"/>
                  </a:lnTo>
                  <a:lnTo>
                    <a:pt x="906" y="2503"/>
                  </a:lnTo>
                  <a:lnTo>
                    <a:pt x="899" y="2490"/>
                  </a:lnTo>
                  <a:lnTo>
                    <a:pt x="892" y="2472"/>
                  </a:lnTo>
                  <a:lnTo>
                    <a:pt x="887" y="2451"/>
                  </a:lnTo>
                  <a:lnTo>
                    <a:pt x="881" y="2429"/>
                  </a:lnTo>
                  <a:lnTo>
                    <a:pt x="877" y="2412"/>
                  </a:lnTo>
                  <a:lnTo>
                    <a:pt x="873" y="2396"/>
                  </a:lnTo>
                  <a:lnTo>
                    <a:pt x="868" y="2378"/>
                  </a:lnTo>
                  <a:lnTo>
                    <a:pt x="862" y="2359"/>
                  </a:lnTo>
                  <a:lnTo>
                    <a:pt x="857" y="2344"/>
                  </a:lnTo>
                  <a:lnTo>
                    <a:pt x="848" y="2334"/>
                  </a:lnTo>
                  <a:lnTo>
                    <a:pt x="835" y="2320"/>
                  </a:lnTo>
                  <a:lnTo>
                    <a:pt x="823" y="2309"/>
                  </a:lnTo>
                  <a:lnTo>
                    <a:pt x="813" y="2300"/>
                  </a:lnTo>
                  <a:lnTo>
                    <a:pt x="800" y="2292"/>
                  </a:lnTo>
                  <a:lnTo>
                    <a:pt x="786" y="2282"/>
                  </a:lnTo>
                  <a:lnTo>
                    <a:pt x="772" y="2272"/>
                  </a:lnTo>
                  <a:lnTo>
                    <a:pt x="763" y="2262"/>
                  </a:lnTo>
                  <a:lnTo>
                    <a:pt x="756" y="2250"/>
                  </a:lnTo>
                  <a:lnTo>
                    <a:pt x="749" y="2235"/>
                  </a:lnTo>
                  <a:lnTo>
                    <a:pt x="745" y="2219"/>
                  </a:lnTo>
                  <a:lnTo>
                    <a:pt x="742" y="2206"/>
                  </a:lnTo>
                  <a:lnTo>
                    <a:pt x="740" y="2192"/>
                  </a:lnTo>
                  <a:lnTo>
                    <a:pt x="737" y="2175"/>
                  </a:lnTo>
                  <a:lnTo>
                    <a:pt x="737" y="2158"/>
                  </a:lnTo>
                  <a:lnTo>
                    <a:pt x="738" y="2145"/>
                  </a:lnTo>
                  <a:lnTo>
                    <a:pt x="742" y="2137"/>
                  </a:lnTo>
                  <a:lnTo>
                    <a:pt x="751" y="2126"/>
                  </a:lnTo>
                  <a:lnTo>
                    <a:pt x="759" y="2117"/>
                  </a:lnTo>
                  <a:lnTo>
                    <a:pt x="767" y="2107"/>
                  </a:lnTo>
                  <a:lnTo>
                    <a:pt x="773" y="2101"/>
                  </a:lnTo>
                  <a:lnTo>
                    <a:pt x="778" y="2098"/>
                  </a:lnTo>
                  <a:lnTo>
                    <a:pt x="780" y="2092"/>
                  </a:lnTo>
                  <a:lnTo>
                    <a:pt x="782" y="2083"/>
                  </a:lnTo>
                  <a:lnTo>
                    <a:pt x="784" y="2072"/>
                  </a:lnTo>
                  <a:lnTo>
                    <a:pt x="784" y="2064"/>
                  </a:lnTo>
                  <a:lnTo>
                    <a:pt x="780" y="2057"/>
                  </a:lnTo>
                  <a:lnTo>
                    <a:pt x="775" y="2051"/>
                  </a:lnTo>
                  <a:lnTo>
                    <a:pt x="768" y="2043"/>
                  </a:lnTo>
                  <a:lnTo>
                    <a:pt x="765" y="2036"/>
                  </a:lnTo>
                  <a:lnTo>
                    <a:pt x="767" y="2028"/>
                  </a:lnTo>
                  <a:lnTo>
                    <a:pt x="771" y="2017"/>
                  </a:lnTo>
                  <a:lnTo>
                    <a:pt x="775" y="2006"/>
                  </a:lnTo>
                  <a:lnTo>
                    <a:pt x="782" y="2000"/>
                  </a:lnTo>
                  <a:lnTo>
                    <a:pt x="791" y="1994"/>
                  </a:lnTo>
                  <a:lnTo>
                    <a:pt x="804" y="1991"/>
                  </a:lnTo>
                  <a:lnTo>
                    <a:pt x="819" y="1989"/>
                  </a:lnTo>
                  <a:lnTo>
                    <a:pt x="830" y="1986"/>
                  </a:lnTo>
                  <a:lnTo>
                    <a:pt x="840" y="1981"/>
                  </a:lnTo>
                  <a:lnTo>
                    <a:pt x="850" y="1974"/>
                  </a:lnTo>
                  <a:lnTo>
                    <a:pt x="860" y="1967"/>
                  </a:lnTo>
                  <a:lnTo>
                    <a:pt x="868" y="1960"/>
                  </a:lnTo>
                  <a:lnTo>
                    <a:pt x="876" y="1947"/>
                  </a:lnTo>
                  <a:lnTo>
                    <a:pt x="883" y="1931"/>
                  </a:lnTo>
                  <a:lnTo>
                    <a:pt x="891" y="1913"/>
                  </a:lnTo>
                  <a:lnTo>
                    <a:pt x="896" y="1896"/>
                  </a:lnTo>
                  <a:lnTo>
                    <a:pt x="900" y="1882"/>
                  </a:lnTo>
                  <a:lnTo>
                    <a:pt x="901" y="1861"/>
                  </a:lnTo>
                  <a:lnTo>
                    <a:pt x="900" y="1835"/>
                  </a:lnTo>
                  <a:lnTo>
                    <a:pt x="897" y="1808"/>
                  </a:lnTo>
                  <a:lnTo>
                    <a:pt x="893" y="1783"/>
                  </a:lnTo>
                  <a:lnTo>
                    <a:pt x="889" y="1762"/>
                  </a:lnTo>
                  <a:lnTo>
                    <a:pt x="883" y="1748"/>
                  </a:lnTo>
                  <a:lnTo>
                    <a:pt x="873" y="1731"/>
                  </a:lnTo>
                  <a:lnTo>
                    <a:pt x="864" y="1714"/>
                  </a:lnTo>
                  <a:lnTo>
                    <a:pt x="853" y="1698"/>
                  </a:lnTo>
                  <a:lnTo>
                    <a:pt x="845" y="1684"/>
                  </a:lnTo>
                  <a:lnTo>
                    <a:pt x="837" y="1674"/>
                  </a:lnTo>
                  <a:lnTo>
                    <a:pt x="827" y="1660"/>
                  </a:lnTo>
                  <a:lnTo>
                    <a:pt x="818" y="1647"/>
                  </a:lnTo>
                  <a:lnTo>
                    <a:pt x="811" y="1636"/>
                  </a:lnTo>
                  <a:lnTo>
                    <a:pt x="807" y="1625"/>
                  </a:lnTo>
                  <a:lnTo>
                    <a:pt x="804" y="1613"/>
                  </a:lnTo>
                  <a:lnTo>
                    <a:pt x="800" y="1603"/>
                  </a:lnTo>
                  <a:lnTo>
                    <a:pt x="790" y="1590"/>
                  </a:lnTo>
                  <a:lnTo>
                    <a:pt x="775" y="1577"/>
                  </a:lnTo>
                  <a:lnTo>
                    <a:pt x="760" y="1563"/>
                  </a:lnTo>
                  <a:lnTo>
                    <a:pt x="748" y="1552"/>
                  </a:lnTo>
                  <a:lnTo>
                    <a:pt x="732" y="1541"/>
                  </a:lnTo>
                  <a:lnTo>
                    <a:pt x="711" y="1529"/>
                  </a:lnTo>
                  <a:lnTo>
                    <a:pt x="691" y="1516"/>
                  </a:lnTo>
                  <a:lnTo>
                    <a:pt x="676" y="1504"/>
                  </a:lnTo>
                  <a:lnTo>
                    <a:pt x="668" y="1493"/>
                  </a:lnTo>
                  <a:lnTo>
                    <a:pt x="660" y="1478"/>
                  </a:lnTo>
                  <a:lnTo>
                    <a:pt x="652" y="1465"/>
                  </a:lnTo>
                  <a:lnTo>
                    <a:pt x="645" y="1454"/>
                  </a:lnTo>
                  <a:lnTo>
                    <a:pt x="639" y="1446"/>
                  </a:lnTo>
                  <a:lnTo>
                    <a:pt x="629" y="1438"/>
                  </a:lnTo>
                  <a:lnTo>
                    <a:pt x="620" y="1430"/>
                  </a:lnTo>
                  <a:lnTo>
                    <a:pt x="612" y="1427"/>
                  </a:lnTo>
                  <a:lnTo>
                    <a:pt x="602" y="1428"/>
                  </a:lnTo>
                  <a:lnTo>
                    <a:pt x="592" y="1434"/>
                  </a:lnTo>
                  <a:lnTo>
                    <a:pt x="581" y="1440"/>
                  </a:lnTo>
                  <a:lnTo>
                    <a:pt x="573" y="1446"/>
                  </a:lnTo>
                  <a:lnTo>
                    <a:pt x="561" y="1454"/>
                  </a:lnTo>
                  <a:lnTo>
                    <a:pt x="547" y="1466"/>
                  </a:lnTo>
                  <a:lnTo>
                    <a:pt x="534" y="1478"/>
                  </a:lnTo>
                  <a:lnTo>
                    <a:pt x="523" y="1489"/>
                  </a:lnTo>
                  <a:lnTo>
                    <a:pt x="515" y="1497"/>
                  </a:lnTo>
                  <a:lnTo>
                    <a:pt x="505" y="1508"/>
                  </a:lnTo>
                  <a:lnTo>
                    <a:pt x="496" y="1520"/>
                  </a:lnTo>
                  <a:lnTo>
                    <a:pt x="488" y="1528"/>
                  </a:lnTo>
                  <a:lnTo>
                    <a:pt x="477" y="1536"/>
                  </a:lnTo>
                  <a:lnTo>
                    <a:pt x="465" y="1547"/>
                  </a:lnTo>
                  <a:lnTo>
                    <a:pt x="453" y="1556"/>
                  </a:lnTo>
                  <a:lnTo>
                    <a:pt x="442" y="1562"/>
                  </a:lnTo>
                  <a:lnTo>
                    <a:pt x="428" y="1563"/>
                  </a:lnTo>
                  <a:lnTo>
                    <a:pt x="414" y="1562"/>
                  </a:lnTo>
                  <a:lnTo>
                    <a:pt x="399" y="1559"/>
                  </a:lnTo>
                  <a:lnTo>
                    <a:pt x="388" y="1556"/>
                  </a:lnTo>
                  <a:lnTo>
                    <a:pt x="376" y="1548"/>
                  </a:lnTo>
                  <a:lnTo>
                    <a:pt x="364" y="1539"/>
                  </a:lnTo>
                  <a:lnTo>
                    <a:pt x="350" y="1527"/>
                  </a:lnTo>
                  <a:lnTo>
                    <a:pt x="340" y="1515"/>
                  </a:lnTo>
                  <a:lnTo>
                    <a:pt x="331" y="1504"/>
                  </a:lnTo>
                  <a:lnTo>
                    <a:pt x="321" y="1490"/>
                  </a:lnTo>
                  <a:lnTo>
                    <a:pt x="310" y="1473"/>
                  </a:lnTo>
                  <a:lnTo>
                    <a:pt x="299" y="1454"/>
                  </a:lnTo>
                  <a:lnTo>
                    <a:pt x="290" y="1436"/>
                  </a:lnTo>
                  <a:lnTo>
                    <a:pt x="280" y="1422"/>
                  </a:lnTo>
                  <a:lnTo>
                    <a:pt x="272" y="1412"/>
                  </a:lnTo>
                  <a:lnTo>
                    <a:pt x="263" y="1400"/>
                  </a:lnTo>
                  <a:lnTo>
                    <a:pt x="253" y="1391"/>
                  </a:lnTo>
                  <a:lnTo>
                    <a:pt x="244" y="1384"/>
                  </a:lnTo>
                  <a:lnTo>
                    <a:pt x="233" y="1381"/>
                  </a:lnTo>
                  <a:lnTo>
                    <a:pt x="220" y="1381"/>
                  </a:lnTo>
                  <a:lnTo>
                    <a:pt x="206" y="1384"/>
                  </a:lnTo>
                  <a:lnTo>
                    <a:pt x="195" y="1385"/>
                  </a:lnTo>
                  <a:lnTo>
                    <a:pt x="190" y="1387"/>
                  </a:lnTo>
                  <a:lnTo>
                    <a:pt x="183" y="1387"/>
                  </a:lnTo>
                  <a:lnTo>
                    <a:pt x="185" y="1370"/>
                  </a:lnTo>
                  <a:lnTo>
                    <a:pt x="186" y="1356"/>
                  </a:lnTo>
                  <a:lnTo>
                    <a:pt x="187" y="1342"/>
                  </a:lnTo>
                  <a:lnTo>
                    <a:pt x="187" y="1326"/>
                  </a:lnTo>
                  <a:lnTo>
                    <a:pt x="187" y="1307"/>
                  </a:lnTo>
                  <a:lnTo>
                    <a:pt x="185" y="1290"/>
                  </a:lnTo>
                  <a:lnTo>
                    <a:pt x="183" y="1273"/>
                  </a:lnTo>
                  <a:lnTo>
                    <a:pt x="176" y="1259"/>
                  </a:lnTo>
                  <a:lnTo>
                    <a:pt x="168" y="1241"/>
                  </a:lnTo>
                  <a:lnTo>
                    <a:pt x="159" y="1224"/>
                  </a:lnTo>
                  <a:lnTo>
                    <a:pt x="150" y="1207"/>
                  </a:lnTo>
                  <a:lnTo>
                    <a:pt x="141" y="1194"/>
                  </a:lnTo>
                  <a:lnTo>
                    <a:pt x="132" y="1182"/>
                  </a:lnTo>
                  <a:lnTo>
                    <a:pt x="120" y="1168"/>
                  </a:lnTo>
                  <a:lnTo>
                    <a:pt x="108" y="1154"/>
                  </a:lnTo>
                  <a:lnTo>
                    <a:pt x="98" y="1143"/>
                  </a:lnTo>
                  <a:lnTo>
                    <a:pt x="93" y="1137"/>
                  </a:lnTo>
                  <a:lnTo>
                    <a:pt x="85" y="1132"/>
                  </a:lnTo>
                  <a:lnTo>
                    <a:pt x="77" y="1127"/>
                  </a:lnTo>
                  <a:lnTo>
                    <a:pt x="71" y="1120"/>
                  </a:lnTo>
                  <a:lnTo>
                    <a:pt x="71" y="1114"/>
                  </a:lnTo>
                  <a:lnTo>
                    <a:pt x="75" y="1110"/>
                  </a:lnTo>
                  <a:lnTo>
                    <a:pt x="82" y="1110"/>
                  </a:lnTo>
                  <a:lnTo>
                    <a:pt x="90" y="1112"/>
                  </a:lnTo>
                  <a:lnTo>
                    <a:pt x="97" y="1112"/>
                  </a:lnTo>
                  <a:lnTo>
                    <a:pt x="100" y="1112"/>
                  </a:lnTo>
                  <a:lnTo>
                    <a:pt x="102" y="1112"/>
                  </a:lnTo>
                  <a:lnTo>
                    <a:pt x="106" y="1112"/>
                  </a:lnTo>
                  <a:lnTo>
                    <a:pt x="109" y="1112"/>
                  </a:lnTo>
                  <a:lnTo>
                    <a:pt x="113" y="1112"/>
                  </a:lnTo>
                  <a:lnTo>
                    <a:pt x="114" y="1110"/>
                  </a:lnTo>
                  <a:lnTo>
                    <a:pt x="114" y="1105"/>
                  </a:lnTo>
                  <a:lnTo>
                    <a:pt x="110" y="1097"/>
                  </a:lnTo>
                  <a:lnTo>
                    <a:pt x="106" y="1090"/>
                  </a:lnTo>
                  <a:lnTo>
                    <a:pt x="105" y="1083"/>
                  </a:lnTo>
                  <a:lnTo>
                    <a:pt x="105" y="1073"/>
                  </a:lnTo>
                  <a:lnTo>
                    <a:pt x="109" y="1059"/>
                  </a:lnTo>
                  <a:lnTo>
                    <a:pt x="113" y="1047"/>
                  </a:lnTo>
                  <a:lnTo>
                    <a:pt x="119" y="1036"/>
                  </a:lnTo>
                  <a:lnTo>
                    <a:pt x="123" y="1032"/>
                  </a:lnTo>
                  <a:lnTo>
                    <a:pt x="128" y="1027"/>
                  </a:lnTo>
                  <a:lnTo>
                    <a:pt x="133" y="1021"/>
                  </a:lnTo>
                  <a:lnTo>
                    <a:pt x="137" y="1026"/>
                  </a:lnTo>
                  <a:lnTo>
                    <a:pt x="141" y="1028"/>
                  </a:lnTo>
                  <a:lnTo>
                    <a:pt x="145" y="1031"/>
                  </a:lnTo>
                  <a:lnTo>
                    <a:pt x="148" y="1032"/>
                  </a:lnTo>
                  <a:lnTo>
                    <a:pt x="158" y="1036"/>
                  </a:lnTo>
                  <a:lnTo>
                    <a:pt x="168" y="1039"/>
                  </a:lnTo>
                  <a:lnTo>
                    <a:pt x="179" y="1042"/>
                  </a:lnTo>
                  <a:lnTo>
                    <a:pt x="190" y="1040"/>
                  </a:lnTo>
                  <a:lnTo>
                    <a:pt x="198" y="1038"/>
                  </a:lnTo>
                  <a:lnTo>
                    <a:pt x="207" y="1032"/>
                  </a:lnTo>
                  <a:lnTo>
                    <a:pt x="217" y="1027"/>
                  </a:lnTo>
                  <a:lnTo>
                    <a:pt x="226" y="1021"/>
                  </a:lnTo>
                  <a:lnTo>
                    <a:pt x="236" y="1019"/>
                  </a:lnTo>
                  <a:lnTo>
                    <a:pt x="248" y="1015"/>
                  </a:lnTo>
                  <a:lnTo>
                    <a:pt x="259" y="1011"/>
                  </a:lnTo>
                  <a:lnTo>
                    <a:pt x="265" y="1007"/>
                  </a:lnTo>
                  <a:lnTo>
                    <a:pt x="275" y="1001"/>
                  </a:lnTo>
                  <a:lnTo>
                    <a:pt x="282" y="996"/>
                  </a:lnTo>
                  <a:lnTo>
                    <a:pt x="284" y="993"/>
                  </a:lnTo>
                  <a:lnTo>
                    <a:pt x="288" y="991"/>
                  </a:lnTo>
                  <a:lnTo>
                    <a:pt x="294" y="986"/>
                  </a:lnTo>
                  <a:lnTo>
                    <a:pt x="298" y="982"/>
                  </a:lnTo>
                  <a:lnTo>
                    <a:pt x="300" y="980"/>
                  </a:lnTo>
                  <a:lnTo>
                    <a:pt x="329" y="980"/>
                  </a:lnTo>
                  <a:lnTo>
                    <a:pt x="352" y="980"/>
                  </a:lnTo>
                  <a:lnTo>
                    <a:pt x="373" y="978"/>
                  </a:lnTo>
                  <a:lnTo>
                    <a:pt x="399" y="977"/>
                  </a:lnTo>
                  <a:lnTo>
                    <a:pt x="424" y="976"/>
                  </a:lnTo>
                  <a:lnTo>
                    <a:pt x="445" y="974"/>
                  </a:lnTo>
                  <a:lnTo>
                    <a:pt x="461" y="970"/>
                  </a:lnTo>
                  <a:lnTo>
                    <a:pt x="480" y="966"/>
                  </a:lnTo>
                  <a:lnTo>
                    <a:pt x="499" y="961"/>
                  </a:lnTo>
                  <a:lnTo>
                    <a:pt x="515" y="955"/>
                  </a:lnTo>
                  <a:lnTo>
                    <a:pt x="531" y="950"/>
                  </a:lnTo>
                  <a:lnTo>
                    <a:pt x="551" y="942"/>
                  </a:lnTo>
                  <a:lnTo>
                    <a:pt x="570" y="933"/>
                  </a:lnTo>
                  <a:lnTo>
                    <a:pt x="583" y="923"/>
                  </a:lnTo>
                  <a:lnTo>
                    <a:pt x="589" y="915"/>
                  </a:lnTo>
                  <a:lnTo>
                    <a:pt x="593" y="903"/>
                  </a:lnTo>
                  <a:lnTo>
                    <a:pt x="596" y="892"/>
                  </a:lnTo>
                  <a:lnTo>
                    <a:pt x="596" y="883"/>
                  </a:lnTo>
                  <a:lnTo>
                    <a:pt x="594" y="873"/>
                  </a:lnTo>
                  <a:lnTo>
                    <a:pt x="590" y="861"/>
                  </a:lnTo>
                  <a:lnTo>
                    <a:pt x="585" y="852"/>
                  </a:lnTo>
                  <a:lnTo>
                    <a:pt x="579" y="844"/>
                  </a:lnTo>
                  <a:lnTo>
                    <a:pt x="569" y="836"/>
                  </a:lnTo>
                  <a:lnTo>
                    <a:pt x="554" y="830"/>
                  </a:lnTo>
                  <a:lnTo>
                    <a:pt x="539" y="823"/>
                  </a:lnTo>
                  <a:lnTo>
                    <a:pt x="526" y="821"/>
                  </a:lnTo>
                  <a:lnTo>
                    <a:pt x="517" y="818"/>
                  </a:lnTo>
                  <a:lnTo>
                    <a:pt x="507" y="817"/>
                  </a:lnTo>
                  <a:lnTo>
                    <a:pt x="499" y="818"/>
                  </a:lnTo>
                  <a:lnTo>
                    <a:pt x="499" y="818"/>
                  </a:lnTo>
                  <a:lnTo>
                    <a:pt x="489" y="810"/>
                  </a:lnTo>
                  <a:lnTo>
                    <a:pt x="478" y="805"/>
                  </a:lnTo>
                  <a:lnTo>
                    <a:pt x="468" y="799"/>
                  </a:lnTo>
                  <a:lnTo>
                    <a:pt x="458" y="794"/>
                  </a:lnTo>
                  <a:lnTo>
                    <a:pt x="447" y="788"/>
                  </a:lnTo>
                  <a:lnTo>
                    <a:pt x="435" y="783"/>
                  </a:lnTo>
                  <a:lnTo>
                    <a:pt x="426" y="780"/>
                  </a:lnTo>
                  <a:lnTo>
                    <a:pt x="416" y="779"/>
                  </a:lnTo>
                  <a:lnTo>
                    <a:pt x="407" y="778"/>
                  </a:lnTo>
                  <a:lnTo>
                    <a:pt x="396" y="776"/>
                  </a:lnTo>
                  <a:lnTo>
                    <a:pt x="388" y="774"/>
                  </a:lnTo>
                  <a:lnTo>
                    <a:pt x="383" y="768"/>
                  </a:lnTo>
                  <a:lnTo>
                    <a:pt x="377" y="760"/>
                  </a:lnTo>
                  <a:lnTo>
                    <a:pt x="373" y="752"/>
                  </a:lnTo>
                  <a:lnTo>
                    <a:pt x="373" y="743"/>
                  </a:lnTo>
                  <a:lnTo>
                    <a:pt x="375" y="732"/>
                  </a:lnTo>
                  <a:lnTo>
                    <a:pt x="377" y="724"/>
                  </a:lnTo>
                  <a:lnTo>
                    <a:pt x="380" y="721"/>
                  </a:lnTo>
                  <a:lnTo>
                    <a:pt x="384" y="718"/>
                  </a:lnTo>
                  <a:lnTo>
                    <a:pt x="388" y="716"/>
                  </a:lnTo>
                  <a:lnTo>
                    <a:pt x="392" y="714"/>
                  </a:lnTo>
                  <a:lnTo>
                    <a:pt x="396" y="712"/>
                  </a:lnTo>
                  <a:lnTo>
                    <a:pt x="406" y="705"/>
                  </a:lnTo>
                  <a:lnTo>
                    <a:pt x="416" y="695"/>
                  </a:lnTo>
                  <a:lnTo>
                    <a:pt x="424" y="687"/>
                  </a:lnTo>
                  <a:lnTo>
                    <a:pt x="427" y="677"/>
                  </a:lnTo>
                  <a:lnTo>
                    <a:pt x="427" y="663"/>
                  </a:lnTo>
                  <a:lnTo>
                    <a:pt x="427" y="648"/>
                  </a:lnTo>
                  <a:lnTo>
                    <a:pt x="424" y="635"/>
                  </a:lnTo>
                  <a:lnTo>
                    <a:pt x="423" y="623"/>
                  </a:lnTo>
                  <a:lnTo>
                    <a:pt x="418" y="608"/>
                  </a:lnTo>
                  <a:lnTo>
                    <a:pt x="410" y="589"/>
                  </a:lnTo>
                  <a:lnTo>
                    <a:pt x="400" y="570"/>
                  </a:lnTo>
                  <a:lnTo>
                    <a:pt x="391" y="553"/>
                  </a:lnTo>
                  <a:lnTo>
                    <a:pt x="383" y="538"/>
                  </a:lnTo>
                  <a:lnTo>
                    <a:pt x="375" y="523"/>
                  </a:lnTo>
                  <a:lnTo>
                    <a:pt x="366" y="506"/>
                  </a:lnTo>
                  <a:lnTo>
                    <a:pt x="357" y="487"/>
                  </a:lnTo>
                  <a:lnTo>
                    <a:pt x="348" y="471"/>
                  </a:lnTo>
                  <a:lnTo>
                    <a:pt x="340" y="456"/>
                  </a:lnTo>
                  <a:lnTo>
                    <a:pt x="330" y="440"/>
                  </a:lnTo>
                  <a:lnTo>
                    <a:pt x="319" y="422"/>
                  </a:lnTo>
                  <a:lnTo>
                    <a:pt x="307" y="402"/>
                  </a:lnTo>
                  <a:lnTo>
                    <a:pt x="295" y="384"/>
                  </a:lnTo>
                  <a:lnTo>
                    <a:pt x="283" y="372"/>
                  </a:lnTo>
                  <a:lnTo>
                    <a:pt x="271" y="364"/>
                  </a:lnTo>
                  <a:lnTo>
                    <a:pt x="256" y="357"/>
                  </a:lnTo>
                  <a:lnTo>
                    <a:pt x="241" y="351"/>
                  </a:lnTo>
                  <a:lnTo>
                    <a:pt x="229" y="345"/>
                  </a:lnTo>
                  <a:lnTo>
                    <a:pt x="217" y="339"/>
                  </a:lnTo>
                  <a:lnTo>
                    <a:pt x="202" y="329"/>
                  </a:lnTo>
                  <a:lnTo>
                    <a:pt x="189" y="321"/>
                  </a:lnTo>
                  <a:lnTo>
                    <a:pt x="176" y="314"/>
                  </a:lnTo>
                  <a:lnTo>
                    <a:pt x="160" y="309"/>
                  </a:lnTo>
                  <a:lnTo>
                    <a:pt x="141" y="303"/>
                  </a:lnTo>
                  <a:lnTo>
                    <a:pt x="123" y="298"/>
                  </a:lnTo>
                  <a:lnTo>
                    <a:pt x="106" y="293"/>
                  </a:lnTo>
                  <a:lnTo>
                    <a:pt x="92" y="287"/>
                  </a:lnTo>
                  <a:lnTo>
                    <a:pt x="74" y="281"/>
                  </a:lnTo>
                  <a:lnTo>
                    <a:pt x="58" y="274"/>
                  </a:lnTo>
                  <a:lnTo>
                    <a:pt x="44" y="264"/>
                  </a:lnTo>
                  <a:lnTo>
                    <a:pt x="39" y="259"/>
                  </a:lnTo>
                  <a:lnTo>
                    <a:pt x="34" y="250"/>
                  </a:lnTo>
                  <a:lnTo>
                    <a:pt x="28" y="240"/>
                  </a:lnTo>
                  <a:lnTo>
                    <a:pt x="23" y="231"/>
                  </a:lnTo>
                  <a:lnTo>
                    <a:pt x="19" y="224"/>
                  </a:lnTo>
                  <a:lnTo>
                    <a:pt x="17" y="221"/>
                  </a:lnTo>
                  <a:lnTo>
                    <a:pt x="17" y="220"/>
                  </a:lnTo>
                  <a:lnTo>
                    <a:pt x="15" y="217"/>
                  </a:lnTo>
                  <a:lnTo>
                    <a:pt x="12" y="215"/>
                  </a:lnTo>
                  <a:lnTo>
                    <a:pt x="8" y="211"/>
                  </a:lnTo>
                  <a:lnTo>
                    <a:pt x="4" y="206"/>
                  </a:lnTo>
                  <a:lnTo>
                    <a:pt x="0" y="201"/>
                  </a:lnTo>
                  <a:lnTo>
                    <a:pt x="3" y="198"/>
                  </a:lnTo>
                  <a:lnTo>
                    <a:pt x="5" y="194"/>
                  </a:lnTo>
                  <a:lnTo>
                    <a:pt x="9" y="192"/>
                  </a:lnTo>
                  <a:lnTo>
                    <a:pt x="13" y="190"/>
                  </a:lnTo>
                  <a:lnTo>
                    <a:pt x="22" y="189"/>
                  </a:lnTo>
                  <a:lnTo>
                    <a:pt x="32" y="190"/>
                  </a:lnTo>
                  <a:lnTo>
                    <a:pt x="43" y="192"/>
                  </a:lnTo>
                  <a:lnTo>
                    <a:pt x="51" y="190"/>
                  </a:lnTo>
                  <a:lnTo>
                    <a:pt x="54" y="188"/>
                  </a:lnTo>
                  <a:lnTo>
                    <a:pt x="57" y="184"/>
                  </a:lnTo>
                  <a:lnTo>
                    <a:pt x="59" y="180"/>
                  </a:lnTo>
                  <a:lnTo>
                    <a:pt x="62" y="176"/>
                  </a:lnTo>
                  <a:lnTo>
                    <a:pt x="65" y="173"/>
                  </a:lnTo>
                  <a:lnTo>
                    <a:pt x="75" y="169"/>
                  </a:lnTo>
                  <a:lnTo>
                    <a:pt x="90" y="165"/>
                  </a:lnTo>
                  <a:lnTo>
                    <a:pt x="102" y="165"/>
                  </a:lnTo>
                  <a:lnTo>
                    <a:pt x="110" y="167"/>
                  </a:lnTo>
                  <a:lnTo>
                    <a:pt x="121" y="171"/>
                  </a:lnTo>
                  <a:lnTo>
                    <a:pt x="131" y="176"/>
                  </a:lnTo>
                  <a:lnTo>
                    <a:pt x="139" y="180"/>
                  </a:lnTo>
                  <a:lnTo>
                    <a:pt x="147" y="186"/>
                  </a:lnTo>
                  <a:lnTo>
                    <a:pt x="156" y="196"/>
                  </a:lnTo>
                  <a:lnTo>
                    <a:pt x="166" y="200"/>
                  </a:lnTo>
                  <a:lnTo>
                    <a:pt x="174" y="201"/>
                  </a:lnTo>
                  <a:lnTo>
                    <a:pt x="183" y="200"/>
                  </a:lnTo>
                  <a:lnTo>
                    <a:pt x="194" y="197"/>
                  </a:lnTo>
                  <a:lnTo>
                    <a:pt x="202" y="194"/>
                  </a:lnTo>
                  <a:lnTo>
                    <a:pt x="212" y="190"/>
                  </a:lnTo>
                  <a:lnTo>
                    <a:pt x="224" y="184"/>
                  </a:lnTo>
                  <a:lnTo>
                    <a:pt x="233" y="178"/>
                  </a:lnTo>
                  <a:lnTo>
                    <a:pt x="241" y="173"/>
                  </a:lnTo>
                  <a:lnTo>
                    <a:pt x="252" y="167"/>
                  </a:lnTo>
                  <a:lnTo>
                    <a:pt x="260" y="161"/>
                  </a:lnTo>
                  <a:lnTo>
                    <a:pt x="267" y="154"/>
                  </a:lnTo>
                  <a:lnTo>
                    <a:pt x="275" y="143"/>
                  </a:lnTo>
                  <a:lnTo>
                    <a:pt x="283" y="132"/>
                  </a:lnTo>
                  <a:lnTo>
                    <a:pt x="290" y="124"/>
                  </a:lnTo>
                  <a:lnTo>
                    <a:pt x="295" y="116"/>
                  </a:lnTo>
                  <a:lnTo>
                    <a:pt x="300" y="105"/>
                  </a:lnTo>
                  <a:lnTo>
                    <a:pt x="307" y="97"/>
                  </a:lnTo>
                  <a:lnTo>
                    <a:pt x="318" y="92"/>
                  </a:lnTo>
                  <a:lnTo>
                    <a:pt x="331" y="85"/>
                  </a:lnTo>
                  <a:lnTo>
                    <a:pt x="345" y="81"/>
                  </a:lnTo>
                  <a:lnTo>
                    <a:pt x="353" y="80"/>
                  </a:lnTo>
                  <a:lnTo>
                    <a:pt x="365" y="80"/>
                  </a:lnTo>
                  <a:lnTo>
                    <a:pt x="376" y="80"/>
                  </a:lnTo>
                  <a:lnTo>
                    <a:pt x="385" y="77"/>
                  </a:lnTo>
                  <a:lnTo>
                    <a:pt x="395" y="70"/>
                  </a:lnTo>
                  <a:lnTo>
                    <a:pt x="406" y="61"/>
                  </a:lnTo>
                  <a:lnTo>
                    <a:pt x="415" y="53"/>
                  </a:lnTo>
                  <a:lnTo>
                    <a:pt x="418" y="52"/>
                  </a:lnTo>
                  <a:lnTo>
                    <a:pt x="420" y="50"/>
                  </a:lnTo>
                  <a:lnTo>
                    <a:pt x="424" y="49"/>
                  </a:lnTo>
                  <a:lnTo>
                    <a:pt x="428" y="48"/>
                  </a:lnTo>
                  <a:lnTo>
                    <a:pt x="431" y="48"/>
                  </a:lnTo>
                  <a:lnTo>
                    <a:pt x="441" y="52"/>
                  </a:lnTo>
                  <a:lnTo>
                    <a:pt x="450" y="58"/>
                  </a:lnTo>
                  <a:lnTo>
                    <a:pt x="459" y="68"/>
                  </a:lnTo>
                  <a:lnTo>
                    <a:pt x="468" y="73"/>
                  </a:lnTo>
                  <a:lnTo>
                    <a:pt x="477" y="80"/>
                  </a:lnTo>
                  <a:lnTo>
                    <a:pt x="488" y="87"/>
                  </a:lnTo>
                  <a:lnTo>
                    <a:pt x="500" y="93"/>
                  </a:lnTo>
                  <a:lnTo>
                    <a:pt x="509" y="99"/>
                  </a:lnTo>
                  <a:lnTo>
                    <a:pt x="520" y="105"/>
                  </a:lnTo>
                  <a:lnTo>
                    <a:pt x="532" y="115"/>
                  </a:lnTo>
                  <a:lnTo>
                    <a:pt x="546" y="123"/>
                  </a:lnTo>
                  <a:lnTo>
                    <a:pt x="559" y="131"/>
                  </a:lnTo>
                  <a:lnTo>
                    <a:pt x="571" y="134"/>
                  </a:lnTo>
                  <a:lnTo>
                    <a:pt x="585" y="135"/>
                  </a:lnTo>
                  <a:lnTo>
                    <a:pt x="601" y="132"/>
                  </a:lnTo>
                  <a:lnTo>
                    <a:pt x="617" y="128"/>
                  </a:lnTo>
                  <a:lnTo>
                    <a:pt x="629" y="123"/>
                  </a:lnTo>
                  <a:lnTo>
                    <a:pt x="636" y="115"/>
                  </a:lnTo>
                  <a:lnTo>
                    <a:pt x="643" y="104"/>
                  </a:lnTo>
                  <a:lnTo>
                    <a:pt x="649" y="91"/>
                  </a:lnTo>
                  <a:lnTo>
                    <a:pt x="655" y="81"/>
                  </a:lnTo>
                  <a:lnTo>
                    <a:pt x="658" y="70"/>
                  </a:lnTo>
                  <a:lnTo>
                    <a:pt x="662" y="57"/>
                  </a:lnTo>
                  <a:lnTo>
                    <a:pt x="667" y="45"/>
                  </a:lnTo>
                  <a:lnTo>
                    <a:pt x="674" y="37"/>
                  </a:lnTo>
                  <a:lnTo>
                    <a:pt x="683" y="34"/>
                  </a:lnTo>
                  <a:lnTo>
                    <a:pt x="697" y="35"/>
                  </a:lnTo>
                  <a:lnTo>
                    <a:pt x="709" y="37"/>
                  </a:lnTo>
                  <a:lnTo>
                    <a:pt x="720" y="38"/>
                  </a:lnTo>
                  <a:lnTo>
                    <a:pt x="734" y="38"/>
                  </a:lnTo>
                  <a:lnTo>
                    <a:pt x="751" y="37"/>
                  </a:lnTo>
                  <a:lnTo>
                    <a:pt x="765" y="35"/>
                  </a:lnTo>
                  <a:lnTo>
                    <a:pt x="776" y="31"/>
                  </a:lnTo>
                  <a:lnTo>
                    <a:pt x="790" y="26"/>
                  </a:lnTo>
                  <a:lnTo>
                    <a:pt x="800" y="22"/>
                  </a:lnTo>
                  <a:lnTo>
                    <a:pt x="814" y="18"/>
                  </a:lnTo>
                  <a:lnTo>
                    <a:pt x="830" y="13"/>
                  </a:lnTo>
                  <a:lnTo>
                    <a:pt x="848" y="6"/>
                  </a:lnTo>
                  <a:lnTo>
                    <a:pt x="861" y="0"/>
                  </a:lnTo>
                  <a:lnTo>
                    <a:pt x="873" y="15"/>
                  </a:lnTo>
                  <a:lnTo>
                    <a:pt x="885" y="29"/>
                  </a:lnTo>
                  <a:lnTo>
                    <a:pt x="896" y="39"/>
                  </a:lnTo>
                  <a:lnTo>
                    <a:pt x="911" y="54"/>
                  </a:lnTo>
                  <a:lnTo>
                    <a:pt x="930" y="72"/>
                  </a:lnTo>
                  <a:lnTo>
                    <a:pt x="950" y="91"/>
                  </a:lnTo>
                  <a:lnTo>
                    <a:pt x="970" y="108"/>
                  </a:lnTo>
                  <a:lnTo>
                    <a:pt x="986" y="122"/>
                  </a:lnTo>
                  <a:lnTo>
                    <a:pt x="996" y="132"/>
                  </a:lnTo>
                  <a:lnTo>
                    <a:pt x="1009" y="143"/>
                  </a:lnTo>
                  <a:lnTo>
                    <a:pt x="1023" y="157"/>
                  </a:lnTo>
                  <a:lnTo>
                    <a:pt x="1035" y="169"/>
                  </a:lnTo>
                  <a:lnTo>
                    <a:pt x="1043" y="180"/>
                  </a:lnTo>
                  <a:lnTo>
                    <a:pt x="1048" y="190"/>
                  </a:lnTo>
                  <a:lnTo>
                    <a:pt x="1054" y="204"/>
                  </a:lnTo>
                  <a:lnTo>
                    <a:pt x="1059" y="219"/>
                  </a:lnTo>
                  <a:lnTo>
                    <a:pt x="1062" y="233"/>
                  </a:lnTo>
                  <a:lnTo>
                    <a:pt x="1063" y="244"/>
                  </a:lnTo>
                  <a:lnTo>
                    <a:pt x="1061" y="256"/>
                  </a:lnTo>
                  <a:lnTo>
                    <a:pt x="1054" y="270"/>
                  </a:lnTo>
                  <a:lnTo>
                    <a:pt x="1047" y="283"/>
                  </a:lnTo>
                  <a:lnTo>
                    <a:pt x="1040" y="293"/>
                  </a:lnTo>
                  <a:lnTo>
                    <a:pt x="1032" y="301"/>
                  </a:lnTo>
                  <a:lnTo>
                    <a:pt x="1023" y="309"/>
                  </a:lnTo>
                  <a:lnTo>
                    <a:pt x="1012" y="317"/>
                  </a:lnTo>
                  <a:lnTo>
                    <a:pt x="1004" y="324"/>
                  </a:lnTo>
                  <a:lnTo>
                    <a:pt x="990" y="329"/>
                  </a:lnTo>
                  <a:lnTo>
                    <a:pt x="974" y="336"/>
                  </a:lnTo>
                  <a:lnTo>
                    <a:pt x="958" y="341"/>
                  </a:lnTo>
                  <a:lnTo>
                    <a:pt x="945" y="347"/>
                  </a:lnTo>
                  <a:lnTo>
                    <a:pt x="935" y="353"/>
                  </a:lnTo>
                  <a:lnTo>
                    <a:pt x="923" y="360"/>
                  </a:lnTo>
                  <a:lnTo>
                    <a:pt x="912" y="368"/>
                  </a:lnTo>
                  <a:lnTo>
                    <a:pt x="904" y="375"/>
                  </a:lnTo>
                  <a:lnTo>
                    <a:pt x="897" y="384"/>
                  </a:lnTo>
                  <a:lnTo>
                    <a:pt x="889" y="395"/>
                  </a:lnTo>
                  <a:lnTo>
                    <a:pt x="884" y="407"/>
                  </a:lnTo>
                  <a:lnTo>
                    <a:pt x="880" y="418"/>
                  </a:lnTo>
                  <a:lnTo>
                    <a:pt x="879" y="431"/>
                  </a:lnTo>
                  <a:lnTo>
                    <a:pt x="879" y="448"/>
                  </a:lnTo>
                  <a:lnTo>
                    <a:pt x="880" y="465"/>
                  </a:lnTo>
                  <a:lnTo>
                    <a:pt x="881" y="481"/>
                  </a:lnTo>
                  <a:lnTo>
                    <a:pt x="884" y="495"/>
                  </a:lnTo>
                  <a:lnTo>
                    <a:pt x="888" y="512"/>
                  </a:lnTo>
                  <a:lnTo>
                    <a:pt x="895" y="534"/>
                  </a:lnTo>
                  <a:lnTo>
                    <a:pt x="903" y="555"/>
                  </a:lnTo>
                  <a:lnTo>
                    <a:pt x="910" y="577"/>
                  </a:lnTo>
                  <a:lnTo>
                    <a:pt x="916" y="594"/>
                  </a:lnTo>
                  <a:lnTo>
                    <a:pt x="922" y="611"/>
                  </a:lnTo>
                  <a:lnTo>
                    <a:pt x="927" y="631"/>
                  </a:lnTo>
                  <a:lnTo>
                    <a:pt x="934" y="646"/>
                  </a:lnTo>
                  <a:lnTo>
                    <a:pt x="941" y="658"/>
                  </a:lnTo>
                  <a:lnTo>
                    <a:pt x="949" y="671"/>
                  </a:lnTo>
                  <a:lnTo>
                    <a:pt x="959" y="685"/>
                  </a:lnTo>
                  <a:lnTo>
                    <a:pt x="968" y="695"/>
                  </a:lnTo>
                  <a:lnTo>
                    <a:pt x="974" y="704"/>
                  </a:lnTo>
                  <a:lnTo>
                    <a:pt x="984" y="713"/>
                  </a:lnTo>
                  <a:lnTo>
                    <a:pt x="994" y="722"/>
                  </a:lnTo>
                  <a:lnTo>
                    <a:pt x="1004" y="726"/>
                  </a:lnTo>
                  <a:lnTo>
                    <a:pt x="1013" y="726"/>
                  </a:lnTo>
                  <a:lnTo>
                    <a:pt x="1024" y="724"/>
                  </a:lnTo>
                  <a:lnTo>
                    <a:pt x="1032" y="718"/>
                  </a:lnTo>
                  <a:lnTo>
                    <a:pt x="1038" y="712"/>
                  </a:lnTo>
                  <a:lnTo>
                    <a:pt x="1043" y="701"/>
                  </a:lnTo>
                  <a:lnTo>
                    <a:pt x="1048" y="694"/>
                  </a:lnTo>
                  <a:lnTo>
                    <a:pt x="1058" y="690"/>
                  </a:lnTo>
                  <a:lnTo>
                    <a:pt x="1073" y="687"/>
                  </a:lnTo>
                  <a:lnTo>
                    <a:pt x="1085" y="686"/>
                  </a:lnTo>
                  <a:lnTo>
                    <a:pt x="1094" y="690"/>
                  </a:lnTo>
                  <a:lnTo>
                    <a:pt x="1106" y="695"/>
                  </a:lnTo>
                  <a:lnTo>
                    <a:pt x="1116" y="701"/>
                  </a:lnTo>
                  <a:lnTo>
                    <a:pt x="1125" y="709"/>
                  </a:lnTo>
                  <a:lnTo>
                    <a:pt x="1136" y="718"/>
                  </a:lnTo>
                  <a:lnTo>
                    <a:pt x="1147" y="729"/>
                  </a:lnTo>
                  <a:lnTo>
                    <a:pt x="1156" y="737"/>
                  </a:lnTo>
                  <a:lnTo>
                    <a:pt x="1164" y="744"/>
                  </a:lnTo>
                  <a:lnTo>
                    <a:pt x="1174" y="752"/>
                  </a:lnTo>
                  <a:lnTo>
                    <a:pt x="1183" y="760"/>
                  </a:lnTo>
                  <a:lnTo>
                    <a:pt x="1191" y="764"/>
                  </a:lnTo>
                  <a:lnTo>
                    <a:pt x="1203" y="768"/>
                  </a:lnTo>
                  <a:lnTo>
                    <a:pt x="1220" y="771"/>
                  </a:lnTo>
                  <a:lnTo>
                    <a:pt x="1236" y="772"/>
                  </a:lnTo>
                  <a:lnTo>
                    <a:pt x="1249" y="772"/>
                  </a:lnTo>
                  <a:lnTo>
                    <a:pt x="1257" y="771"/>
                  </a:lnTo>
                  <a:lnTo>
                    <a:pt x="1268" y="767"/>
                  </a:lnTo>
                  <a:lnTo>
                    <a:pt x="1277" y="764"/>
                  </a:lnTo>
                  <a:lnTo>
                    <a:pt x="1287" y="762"/>
                  </a:lnTo>
                  <a:lnTo>
                    <a:pt x="1299" y="763"/>
                  </a:lnTo>
                  <a:lnTo>
                    <a:pt x="1314" y="766"/>
                  </a:lnTo>
                  <a:lnTo>
                    <a:pt x="1329" y="768"/>
                  </a:lnTo>
                  <a:lnTo>
                    <a:pt x="1341" y="772"/>
                  </a:lnTo>
                  <a:lnTo>
                    <a:pt x="1350" y="776"/>
                  </a:lnTo>
                  <a:lnTo>
                    <a:pt x="1360" y="783"/>
                  </a:lnTo>
                  <a:lnTo>
                    <a:pt x="1369" y="790"/>
                  </a:lnTo>
                  <a:lnTo>
                    <a:pt x="1379" y="795"/>
                  </a:lnTo>
                  <a:lnTo>
                    <a:pt x="1388" y="803"/>
                  </a:lnTo>
                  <a:lnTo>
                    <a:pt x="1401" y="814"/>
                  </a:lnTo>
                  <a:lnTo>
                    <a:pt x="1412" y="823"/>
                  </a:lnTo>
                  <a:lnTo>
                    <a:pt x="1423" y="833"/>
                  </a:lnTo>
                  <a:lnTo>
                    <a:pt x="1430" y="842"/>
                  </a:lnTo>
                  <a:lnTo>
                    <a:pt x="1438" y="853"/>
                  </a:lnTo>
                  <a:lnTo>
                    <a:pt x="1446" y="865"/>
                  </a:lnTo>
                  <a:lnTo>
                    <a:pt x="1453" y="875"/>
                  </a:lnTo>
                  <a:lnTo>
                    <a:pt x="1462" y="889"/>
                  </a:lnTo>
                  <a:lnTo>
                    <a:pt x="1473" y="908"/>
                  </a:lnTo>
                  <a:lnTo>
                    <a:pt x="1485" y="925"/>
                  </a:lnTo>
                  <a:lnTo>
                    <a:pt x="1496" y="938"/>
                  </a:lnTo>
                  <a:lnTo>
                    <a:pt x="1504" y="946"/>
                  </a:lnTo>
                  <a:lnTo>
                    <a:pt x="1513" y="955"/>
                  </a:lnTo>
                  <a:lnTo>
                    <a:pt x="1523" y="962"/>
                  </a:lnTo>
                  <a:lnTo>
                    <a:pt x="1534" y="966"/>
                  </a:lnTo>
                  <a:lnTo>
                    <a:pt x="1542" y="968"/>
                  </a:lnTo>
                  <a:lnTo>
                    <a:pt x="1551" y="965"/>
                  </a:lnTo>
                  <a:lnTo>
                    <a:pt x="1562" y="962"/>
                  </a:lnTo>
                  <a:lnTo>
                    <a:pt x="1570" y="958"/>
                  </a:lnTo>
                  <a:lnTo>
                    <a:pt x="1577" y="950"/>
                  </a:lnTo>
                  <a:lnTo>
                    <a:pt x="1585" y="939"/>
                  </a:lnTo>
                  <a:lnTo>
                    <a:pt x="1593" y="930"/>
                  </a:lnTo>
                  <a:lnTo>
                    <a:pt x="1598" y="926"/>
                  </a:lnTo>
                  <a:lnTo>
                    <a:pt x="1606" y="922"/>
                  </a:lnTo>
                  <a:lnTo>
                    <a:pt x="1614" y="918"/>
                  </a:lnTo>
                  <a:lnTo>
                    <a:pt x="1622" y="916"/>
                  </a:lnTo>
                  <a:lnTo>
                    <a:pt x="1631" y="919"/>
                  </a:lnTo>
                  <a:lnTo>
                    <a:pt x="1639" y="923"/>
                  </a:lnTo>
                  <a:lnTo>
                    <a:pt x="1648" y="929"/>
                  </a:lnTo>
                  <a:lnTo>
                    <a:pt x="1655" y="934"/>
                  </a:lnTo>
                  <a:lnTo>
                    <a:pt x="1660" y="942"/>
                  </a:lnTo>
                  <a:lnTo>
                    <a:pt x="1666" y="951"/>
                  </a:lnTo>
                  <a:lnTo>
                    <a:pt x="1672" y="958"/>
                  </a:lnTo>
                  <a:lnTo>
                    <a:pt x="1679" y="962"/>
                  </a:lnTo>
                  <a:lnTo>
                    <a:pt x="1687" y="966"/>
                  </a:lnTo>
                  <a:lnTo>
                    <a:pt x="1697" y="969"/>
                  </a:lnTo>
                  <a:lnTo>
                    <a:pt x="1705" y="969"/>
                  </a:lnTo>
                  <a:lnTo>
                    <a:pt x="1707" y="968"/>
                  </a:lnTo>
                  <a:lnTo>
                    <a:pt x="1711" y="965"/>
                  </a:lnTo>
                  <a:lnTo>
                    <a:pt x="1715" y="962"/>
                  </a:lnTo>
                  <a:lnTo>
                    <a:pt x="1718" y="960"/>
                  </a:lnTo>
                  <a:lnTo>
                    <a:pt x="1721" y="957"/>
                  </a:lnTo>
                  <a:lnTo>
                    <a:pt x="1722" y="949"/>
                  </a:lnTo>
                  <a:lnTo>
                    <a:pt x="1725" y="941"/>
                  </a:lnTo>
                  <a:lnTo>
                    <a:pt x="1728" y="933"/>
                  </a:lnTo>
                  <a:lnTo>
                    <a:pt x="1730" y="931"/>
                  </a:lnTo>
                  <a:lnTo>
                    <a:pt x="1734" y="931"/>
                  </a:lnTo>
                  <a:lnTo>
                    <a:pt x="1737" y="930"/>
                  </a:lnTo>
                  <a:lnTo>
                    <a:pt x="1741" y="930"/>
                  </a:lnTo>
                  <a:lnTo>
                    <a:pt x="1745" y="930"/>
                  </a:lnTo>
                  <a:lnTo>
                    <a:pt x="1753" y="933"/>
                  </a:lnTo>
                  <a:lnTo>
                    <a:pt x="1764" y="937"/>
                  </a:lnTo>
                  <a:lnTo>
                    <a:pt x="1773" y="941"/>
                  </a:lnTo>
                  <a:lnTo>
                    <a:pt x="1783" y="949"/>
                  </a:lnTo>
                  <a:lnTo>
                    <a:pt x="1794" y="958"/>
                  </a:lnTo>
                  <a:lnTo>
                    <a:pt x="1804" y="965"/>
                  </a:lnTo>
                  <a:lnTo>
                    <a:pt x="1812" y="969"/>
                  </a:lnTo>
                  <a:lnTo>
                    <a:pt x="1822" y="972"/>
                  </a:lnTo>
                  <a:lnTo>
                    <a:pt x="1831" y="972"/>
                  </a:lnTo>
                  <a:lnTo>
                    <a:pt x="1841" y="968"/>
                  </a:lnTo>
                  <a:lnTo>
                    <a:pt x="1850" y="961"/>
                  </a:lnTo>
                  <a:lnTo>
                    <a:pt x="1857" y="953"/>
                  </a:lnTo>
                  <a:lnTo>
                    <a:pt x="1858" y="945"/>
                  </a:lnTo>
                  <a:lnTo>
                    <a:pt x="1858" y="934"/>
                  </a:lnTo>
                  <a:lnTo>
                    <a:pt x="1857" y="923"/>
                  </a:lnTo>
                  <a:lnTo>
                    <a:pt x="1856" y="914"/>
                  </a:lnTo>
                  <a:lnTo>
                    <a:pt x="1853" y="904"/>
                  </a:lnTo>
                  <a:lnTo>
                    <a:pt x="1850" y="892"/>
                  </a:lnTo>
                  <a:lnTo>
                    <a:pt x="1848" y="880"/>
                  </a:lnTo>
                  <a:lnTo>
                    <a:pt x="1846" y="869"/>
                  </a:lnTo>
                  <a:lnTo>
                    <a:pt x="1848" y="860"/>
                  </a:lnTo>
                  <a:lnTo>
                    <a:pt x="1850" y="848"/>
                  </a:lnTo>
                  <a:lnTo>
                    <a:pt x="1854" y="836"/>
                  </a:lnTo>
                  <a:lnTo>
                    <a:pt x="1858" y="826"/>
                  </a:lnTo>
                  <a:lnTo>
                    <a:pt x="1861" y="822"/>
                  </a:lnTo>
                  <a:lnTo>
                    <a:pt x="1864" y="819"/>
                  </a:lnTo>
                  <a:lnTo>
                    <a:pt x="1869" y="811"/>
                  </a:lnTo>
                  <a:lnTo>
                    <a:pt x="1876" y="803"/>
                  </a:lnTo>
                  <a:lnTo>
                    <a:pt x="1884" y="794"/>
                  </a:lnTo>
                  <a:lnTo>
                    <a:pt x="1889" y="787"/>
                  </a:lnTo>
                  <a:lnTo>
                    <a:pt x="1900" y="780"/>
                  </a:lnTo>
                  <a:lnTo>
                    <a:pt x="1912" y="774"/>
                  </a:lnTo>
                  <a:lnTo>
                    <a:pt x="1926" y="766"/>
                  </a:lnTo>
                  <a:lnTo>
                    <a:pt x="1936" y="759"/>
                  </a:lnTo>
                  <a:lnTo>
                    <a:pt x="1943" y="751"/>
                  </a:lnTo>
                  <a:lnTo>
                    <a:pt x="1951" y="740"/>
                  </a:lnTo>
                  <a:lnTo>
                    <a:pt x="1959" y="732"/>
                  </a:lnTo>
                  <a:lnTo>
                    <a:pt x="1970" y="729"/>
                  </a:lnTo>
                  <a:lnTo>
                    <a:pt x="1986" y="726"/>
                  </a:lnTo>
                  <a:lnTo>
                    <a:pt x="2003" y="725"/>
                  </a:lnTo>
                  <a:lnTo>
                    <a:pt x="2016" y="725"/>
                  </a:lnTo>
                  <a:lnTo>
                    <a:pt x="2029" y="725"/>
                  </a:lnTo>
                  <a:lnTo>
                    <a:pt x="2047" y="726"/>
                  </a:lnTo>
                  <a:lnTo>
                    <a:pt x="2063" y="726"/>
                  </a:lnTo>
                  <a:lnTo>
                    <a:pt x="2078" y="728"/>
                  </a:lnTo>
                  <a:lnTo>
                    <a:pt x="2090" y="728"/>
                  </a:lnTo>
                  <a:lnTo>
                    <a:pt x="2106" y="728"/>
                  </a:lnTo>
                  <a:lnTo>
                    <a:pt x="2122" y="728"/>
                  </a:lnTo>
                  <a:lnTo>
                    <a:pt x="2136" y="729"/>
                  </a:lnTo>
                  <a:lnTo>
                    <a:pt x="2151" y="735"/>
                  </a:lnTo>
                  <a:lnTo>
                    <a:pt x="2168" y="743"/>
                  </a:lnTo>
                  <a:lnTo>
                    <a:pt x="2186" y="751"/>
                  </a:lnTo>
                  <a:lnTo>
                    <a:pt x="2201" y="757"/>
                  </a:lnTo>
                  <a:lnTo>
                    <a:pt x="2213" y="764"/>
                  </a:lnTo>
                  <a:lnTo>
                    <a:pt x="2229" y="770"/>
                  </a:lnTo>
                  <a:lnTo>
                    <a:pt x="2245" y="776"/>
                  </a:lnTo>
                  <a:lnTo>
                    <a:pt x="2257" y="783"/>
                  </a:lnTo>
                  <a:lnTo>
                    <a:pt x="2267" y="788"/>
                  </a:lnTo>
                  <a:lnTo>
                    <a:pt x="2277" y="797"/>
                  </a:lnTo>
                  <a:lnTo>
                    <a:pt x="2288" y="803"/>
                  </a:lnTo>
                  <a:lnTo>
                    <a:pt x="2298" y="811"/>
                  </a:lnTo>
                  <a:lnTo>
                    <a:pt x="2306" y="823"/>
                  </a:lnTo>
                  <a:lnTo>
                    <a:pt x="2314" y="841"/>
                  </a:lnTo>
                  <a:lnTo>
                    <a:pt x="2321" y="858"/>
                  </a:lnTo>
                  <a:lnTo>
                    <a:pt x="2329" y="875"/>
                  </a:lnTo>
                  <a:lnTo>
                    <a:pt x="2337" y="888"/>
                  </a:lnTo>
                  <a:lnTo>
                    <a:pt x="2343" y="895"/>
                  </a:lnTo>
                  <a:lnTo>
                    <a:pt x="2354" y="902"/>
                  </a:lnTo>
                  <a:lnTo>
                    <a:pt x="2365" y="908"/>
                  </a:lnTo>
                  <a:lnTo>
                    <a:pt x="2364" y="914"/>
                  </a:lnTo>
                  <a:lnTo>
                    <a:pt x="2362" y="918"/>
                  </a:lnTo>
                  <a:lnTo>
                    <a:pt x="2361" y="922"/>
                  </a:lnTo>
                  <a:lnTo>
                    <a:pt x="2362" y="931"/>
                  </a:lnTo>
                  <a:lnTo>
                    <a:pt x="2364" y="943"/>
                  </a:lnTo>
                  <a:lnTo>
                    <a:pt x="2368" y="957"/>
                  </a:lnTo>
                  <a:lnTo>
                    <a:pt x="2370" y="969"/>
                  </a:lnTo>
                  <a:lnTo>
                    <a:pt x="2373" y="978"/>
                  </a:lnTo>
                  <a:lnTo>
                    <a:pt x="2374" y="982"/>
                  </a:lnTo>
                  <a:lnTo>
                    <a:pt x="2373" y="986"/>
                  </a:lnTo>
                  <a:lnTo>
                    <a:pt x="2368" y="993"/>
                  </a:lnTo>
                  <a:lnTo>
                    <a:pt x="2361" y="1003"/>
                  </a:lnTo>
                  <a:lnTo>
                    <a:pt x="2354" y="1012"/>
                  </a:lnTo>
                  <a:lnTo>
                    <a:pt x="2349" y="1023"/>
                  </a:lnTo>
                  <a:lnTo>
                    <a:pt x="2347" y="1031"/>
                  </a:lnTo>
                  <a:lnTo>
                    <a:pt x="2349" y="1040"/>
                  </a:lnTo>
                  <a:lnTo>
                    <a:pt x="2354" y="1051"/>
                  </a:lnTo>
                  <a:lnTo>
                    <a:pt x="2362" y="1062"/>
                  </a:lnTo>
                  <a:lnTo>
                    <a:pt x="2369" y="1073"/>
                  </a:lnTo>
                  <a:lnTo>
                    <a:pt x="2377" y="1081"/>
                  </a:lnTo>
                  <a:lnTo>
                    <a:pt x="2384" y="1089"/>
                  </a:lnTo>
                  <a:lnTo>
                    <a:pt x="2395" y="1097"/>
                  </a:lnTo>
                  <a:lnTo>
                    <a:pt x="2405" y="1105"/>
                  </a:lnTo>
                  <a:lnTo>
                    <a:pt x="2415" y="1110"/>
                  </a:lnTo>
                  <a:lnTo>
                    <a:pt x="2427" y="1116"/>
                  </a:lnTo>
                  <a:lnTo>
                    <a:pt x="2440" y="1121"/>
                  </a:lnTo>
                  <a:lnTo>
                    <a:pt x="2455" y="1127"/>
                  </a:lnTo>
                  <a:lnTo>
                    <a:pt x="2466" y="1133"/>
                  </a:lnTo>
                  <a:lnTo>
                    <a:pt x="2473" y="1140"/>
                  </a:lnTo>
                  <a:lnTo>
                    <a:pt x="2481" y="1149"/>
                  </a:lnTo>
                  <a:lnTo>
                    <a:pt x="2488" y="1159"/>
                  </a:lnTo>
                  <a:lnTo>
                    <a:pt x="2490" y="1168"/>
                  </a:lnTo>
                  <a:lnTo>
                    <a:pt x="2486" y="1174"/>
                  </a:lnTo>
                  <a:lnTo>
                    <a:pt x="2478" y="1178"/>
                  </a:lnTo>
                  <a:lnTo>
                    <a:pt x="2469" y="1182"/>
                  </a:lnTo>
                  <a:lnTo>
                    <a:pt x="2462" y="1183"/>
                  </a:lnTo>
                  <a:lnTo>
                    <a:pt x="2450" y="1183"/>
                  </a:lnTo>
                  <a:lnTo>
                    <a:pt x="2436" y="1180"/>
                  </a:lnTo>
                  <a:lnTo>
                    <a:pt x="2426" y="1176"/>
                  </a:lnTo>
                  <a:lnTo>
                    <a:pt x="2419" y="1172"/>
                  </a:lnTo>
                  <a:lnTo>
                    <a:pt x="2411" y="1166"/>
                  </a:lnTo>
                  <a:lnTo>
                    <a:pt x="2404" y="1163"/>
                  </a:lnTo>
                  <a:lnTo>
                    <a:pt x="2395" y="1164"/>
                  </a:lnTo>
                  <a:lnTo>
                    <a:pt x="2384" y="1168"/>
                  </a:lnTo>
                  <a:lnTo>
                    <a:pt x="2373" y="1174"/>
                  </a:lnTo>
                  <a:lnTo>
                    <a:pt x="2365" y="1180"/>
                  </a:lnTo>
                  <a:lnTo>
                    <a:pt x="2360" y="1189"/>
                  </a:lnTo>
                  <a:lnTo>
                    <a:pt x="2361" y="1195"/>
                  </a:lnTo>
                  <a:lnTo>
                    <a:pt x="2365" y="1203"/>
                  </a:lnTo>
                  <a:lnTo>
                    <a:pt x="2370" y="1211"/>
                  </a:lnTo>
                  <a:lnTo>
                    <a:pt x="2372" y="1220"/>
                  </a:lnTo>
                  <a:lnTo>
                    <a:pt x="2366" y="1226"/>
                  </a:lnTo>
                  <a:lnTo>
                    <a:pt x="2358" y="1233"/>
                  </a:lnTo>
                  <a:lnTo>
                    <a:pt x="2350" y="1238"/>
                  </a:lnTo>
                  <a:lnTo>
                    <a:pt x="2339" y="1240"/>
                  </a:lnTo>
                  <a:lnTo>
                    <a:pt x="2326" y="1238"/>
                  </a:lnTo>
                  <a:lnTo>
                    <a:pt x="2316" y="1236"/>
                  </a:lnTo>
                  <a:lnTo>
                    <a:pt x="2314" y="1234"/>
                  </a:lnTo>
                  <a:lnTo>
                    <a:pt x="2310" y="1230"/>
                  </a:lnTo>
                  <a:lnTo>
                    <a:pt x="2307" y="1226"/>
                  </a:lnTo>
                  <a:lnTo>
                    <a:pt x="2303" y="1224"/>
                  </a:lnTo>
                  <a:lnTo>
                    <a:pt x="2300" y="1222"/>
                  </a:lnTo>
                  <a:lnTo>
                    <a:pt x="2292" y="1221"/>
                  </a:lnTo>
                  <a:lnTo>
                    <a:pt x="2283" y="1222"/>
                  </a:lnTo>
                  <a:lnTo>
                    <a:pt x="2275" y="1225"/>
                  </a:lnTo>
                  <a:lnTo>
                    <a:pt x="2269" y="1230"/>
                  </a:lnTo>
                  <a:lnTo>
                    <a:pt x="2267" y="1237"/>
                  </a:lnTo>
                  <a:lnTo>
                    <a:pt x="2268" y="1245"/>
                  </a:lnTo>
                  <a:lnTo>
                    <a:pt x="2271" y="1255"/>
                  </a:lnTo>
                  <a:lnTo>
                    <a:pt x="2273" y="1261"/>
                  </a:lnTo>
                  <a:lnTo>
                    <a:pt x="2280" y="1268"/>
                  </a:lnTo>
                  <a:lnTo>
                    <a:pt x="2291" y="1273"/>
                  </a:lnTo>
                  <a:lnTo>
                    <a:pt x="2300" y="1279"/>
                  </a:lnTo>
                  <a:lnTo>
                    <a:pt x="2308" y="1284"/>
                  </a:lnTo>
                  <a:lnTo>
                    <a:pt x="2315" y="1295"/>
                  </a:lnTo>
                  <a:lnTo>
                    <a:pt x="2321" y="1310"/>
                  </a:lnTo>
                  <a:lnTo>
                    <a:pt x="2325" y="1325"/>
                  </a:lnTo>
                  <a:lnTo>
                    <a:pt x="2326" y="1337"/>
                  </a:lnTo>
                  <a:lnTo>
                    <a:pt x="2322" y="1346"/>
                  </a:lnTo>
                  <a:lnTo>
                    <a:pt x="2316" y="1356"/>
                  </a:lnTo>
                  <a:lnTo>
                    <a:pt x="2310" y="1365"/>
                  </a:lnTo>
                  <a:lnTo>
                    <a:pt x="2307" y="1374"/>
                  </a:lnTo>
                  <a:lnTo>
                    <a:pt x="2307" y="1388"/>
                  </a:lnTo>
                  <a:lnTo>
                    <a:pt x="2310" y="1404"/>
                  </a:lnTo>
                  <a:lnTo>
                    <a:pt x="2314" y="1422"/>
                  </a:lnTo>
                  <a:lnTo>
                    <a:pt x="2318" y="1438"/>
                  </a:lnTo>
                  <a:lnTo>
                    <a:pt x="2322" y="1451"/>
                  </a:lnTo>
                  <a:lnTo>
                    <a:pt x="2323" y="1462"/>
                  </a:lnTo>
                  <a:lnTo>
                    <a:pt x="2326" y="1474"/>
                  </a:lnTo>
                  <a:lnTo>
                    <a:pt x="2330" y="1486"/>
                  </a:lnTo>
                  <a:lnTo>
                    <a:pt x="2334" y="1496"/>
                  </a:lnTo>
                  <a:lnTo>
                    <a:pt x="2342" y="1501"/>
                  </a:lnTo>
                  <a:lnTo>
                    <a:pt x="2354" y="1504"/>
                  </a:lnTo>
                  <a:lnTo>
                    <a:pt x="2366" y="1508"/>
                  </a:lnTo>
                  <a:lnTo>
                    <a:pt x="2376" y="1511"/>
                  </a:lnTo>
                  <a:lnTo>
                    <a:pt x="2385" y="1517"/>
                  </a:lnTo>
                  <a:lnTo>
                    <a:pt x="2396" y="1525"/>
                  </a:lnTo>
                  <a:lnTo>
                    <a:pt x="2407" y="1533"/>
                  </a:lnTo>
                  <a:lnTo>
                    <a:pt x="2415" y="1540"/>
                  </a:lnTo>
                  <a:lnTo>
                    <a:pt x="2427" y="1551"/>
                  </a:lnTo>
                  <a:lnTo>
                    <a:pt x="2440" y="1563"/>
                  </a:lnTo>
                  <a:lnTo>
                    <a:pt x="2455" y="1578"/>
                  </a:lnTo>
                  <a:lnTo>
                    <a:pt x="2469" y="1590"/>
                  </a:lnTo>
                  <a:lnTo>
                    <a:pt x="2482" y="1598"/>
                  </a:lnTo>
                  <a:lnTo>
                    <a:pt x="2496" y="1605"/>
                  </a:lnTo>
                  <a:lnTo>
                    <a:pt x="2515" y="1612"/>
                  </a:lnTo>
                  <a:lnTo>
                    <a:pt x="2533" y="1617"/>
                  </a:lnTo>
                  <a:lnTo>
                    <a:pt x="2550" y="1620"/>
                  </a:lnTo>
                  <a:lnTo>
                    <a:pt x="2564" y="1620"/>
                  </a:lnTo>
                  <a:lnTo>
                    <a:pt x="2582" y="1618"/>
                  </a:lnTo>
                  <a:lnTo>
                    <a:pt x="2599" y="1617"/>
                  </a:lnTo>
                  <a:lnTo>
                    <a:pt x="2617" y="1616"/>
                  </a:lnTo>
                  <a:lnTo>
                    <a:pt x="2632" y="1614"/>
                  </a:lnTo>
                  <a:lnTo>
                    <a:pt x="2651" y="1614"/>
                  </a:lnTo>
                  <a:lnTo>
                    <a:pt x="2675" y="1616"/>
                  </a:lnTo>
                  <a:lnTo>
                    <a:pt x="2698" y="1617"/>
                  </a:lnTo>
                  <a:lnTo>
                    <a:pt x="2718" y="1621"/>
                  </a:lnTo>
                  <a:lnTo>
                    <a:pt x="2733" y="1625"/>
                  </a:lnTo>
                  <a:lnTo>
                    <a:pt x="2749" y="1630"/>
                  </a:lnTo>
                  <a:lnTo>
                    <a:pt x="2768" y="1638"/>
                  </a:lnTo>
                  <a:lnTo>
                    <a:pt x="2784" y="1645"/>
                  </a:lnTo>
                  <a:lnTo>
                    <a:pt x="2798" y="1651"/>
                  </a:lnTo>
                  <a:lnTo>
                    <a:pt x="2811" y="1659"/>
                  </a:lnTo>
                  <a:lnTo>
                    <a:pt x="2827" y="1668"/>
                  </a:lnTo>
                  <a:lnTo>
                    <a:pt x="2845" y="1678"/>
                  </a:lnTo>
                  <a:lnTo>
                    <a:pt x="2861" y="1686"/>
                  </a:lnTo>
                  <a:lnTo>
                    <a:pt x="2876" y="1692"/>
                  </a:lnTo>
                  <a:lnTo>
                    <a:pt x="2887" y="1696"/>
                  </a:lnTo>
                  <a:lnTo>
                    <a:pt x="2901" y="1700"/>
                  </a:lnTo>
                  <a:lnTo>
                    <a:pt x="2916" y="1703"/>
                  </a:lnTo>
                  <a:lnTo>
                    <a:pt x="2931" y="1706"/>
                  </a:lnTo>
                  <a:lnTo>
                    <a:pt x="2943" y="1704"/>
                  </a:lnTo>
                  <a:lnTo>
                    <a:pt x="2954" y="1698"/>
                  </a:lnTo>
                  <a:lnTo>
                    <a:pt x="2966" y="1687"/>
                  </a:lnTo>
                  <a:lnTo>
                    <a:pt x="2978" y="1674"/>
                  </a:lnTo>
                  <a:lnTo>
                    <a:pt x="2988" y="1660"/>
                  </a:lnTo>
                  <a:lnTo>
                    <a:pt x="2997" y="1649"/>
                  </a:lnTo>
                  <a:lnTo>
                    <a:pt x="3004" y="1637"/>
                  </a:lnTo>
                  <a:lnTo>
                    <a:pt x="3011" y="1621"/>
                  </a:lnTo>
                  <a:lnTo>
                    <a:pt x="3019" y="1605"/>
                  </a:lnTo>
                  <a:lnTo>
                    <a:pt x="3028" y="1594"/>
                  </a:lnTo>
                  <a:lnTo>
                    <a:pt x="3036" y="1587"/>
                  </a:lnTo>
                  <a:lnTo>
                    <a:pt x="3048" y="1581"/>
                  </a:lnTo>
                  <a:lnTo>
                    <a:pt x="3062" y="1574"/>
                  </a:lnTo>
                  <a:lnTo>
                    <a:pt x="3074" y="1571"/>
                  </a:lnTo>
                  <a:lnTo>
                    <a:pt x="3083" y="1572"/>
                  </a:lnTo>
                  <a:lnTo>
                    <a:pt x="3091" y="1579"/>
                  </a:lnTo>
                  <a:lnTo>
                    <a:pt x="3097" y="1591"/>
                  </a:lnTo>
                  <a:lnTo>
                    <a:pt x="3101" y="1606"/>
                  </a:lnTo>
                  <a:lnTo>
                    <a:pt x="3105" y="1621"/>
                  </a:lnTo>
                  <a:lnTo>
                    <a:pt x="3108" y="1633"/>
                  </a:lnTo>
                  <a:lnTo>
                    <a:pt x="3109" y="1647"/>
                  </a:lnTo>
                  <a:lnTo>
                    <a:pt x="3109" y="1663"/>
                  </a:lnTo>
                  <a:lnTo>
                    <a:pt x="3109" y="1679"/>
                  </a:lnTo>
                  <a:lnTo>
                    <a:pt x="3110" y="1695"/>
                  </a:lnTo>
                  <a:lnTo>
                    <a:pt x="3114" y="1707"/>
                  </a:lnTo>
                  <a:lnTo>
                    <a:pt x="3122" y="1715"/>
                  </a:lnTo>
                  <a:lnTo>
                    <a:pt x="3135" y="1722"/>
                  </a:lnTo>
                  <a:lnTo>
                    <a:pt x="3148" y="1729"/>
                  </a:lnTo>
                  <a:lnTo>
                    <a:pt x="3163" y="1735"/>
                  </a:lnTo>
                  <a:lnTo>
                    <a:pt x="3175" y="1742"/>
                  </a:lnTo>
                  <a:lnTo>
                    <a:pt x="3183" y="1750"/>
                  </a:lnTo>
                  <a:lnTo>
                    <a:pt x="3184" y="1758"/>
                  </a:lnTo>
                  <a:lnTo>
                    <a:pt x="3183" y="1769"/>
                  </a:lnTo>
                  <a:lnTo>
                    <a:pt x="3182" y="1781"/>
                  </a:lnTo>
                  <a:lnTo>
                    <a:pt x="3180" y="1791"/>
                  </a:lnTo>
                  <a:lnTo>
                    <a:pt x="3183" y="1799"/>
                  </a:lnTo>
                  <a:lnTo>
                    <a:pt x="3190" y="1807"/>
                  </a:lnTo>
                  <a:lnTo>
                    <a:pt x="3202" y="1814"/>
                  </a:lnTo>
                  <a:lnTo>
                    <a:pt x="3215" y="1819"/>
                  </a:lnTo>
                  <a:lnTo>
                    <a:pt x="3230" y="1824"/>
                  </a:lnTo>
                  <a:lnTo>
                    <a:pt x="3242" y="1830"/>
                  </a:lnTo>
                  <a:lnTo>
                    <a:pt x="3253" y="1837"/>
                  </a:lnTo>
                  <a:lnTo>
                    <a:pt x="3263" y="1847"/>
                  </a:lnTo>
                  <a:lnTo>
                    <a:pt x="3272" y="1862"/>
                  </a:lnTo>
                  <a:lnTo>
                    <a:pt x="3281" y="1877"/>
                  </a:lnTo>
                  <a:lnTo>
                    <a:pt x="3287" y="1890"/>
                  </a:lnTo>
                  <a:close/>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30" name="Gelderland">
              <a:extLst>
                <a:ext uri="{FF2B5EF4-FFF2-40B4-BE49-F238E27FC236}">
                  <a16:creationId xmlns:a16="http://schemas.microsoft.com/office/drawing/2014/main" id="{94BBF10B-5D80-369C-EE85-2F1D677574C8}"/>
                </a:ext>
              </a:extLst>
            </p:cNvPr>
            <p:cNvSpPr>
              <a:spLocks/>
            </p:cNvSpPr>
            <p:nvPr/>
          </p:nvSpPr>
          <p:spPr bwMode="auto">
            <a:xfrm>
              <a:off x="5797738" y="2731442"/>
              <a:ext cx="2172951" cy="1504458"/>
            </a:xfrm>
            <a:custGeom>
              <a:avLst/>
              <a:gdLst>
                <a:gd name="T0" fmla="*/ 176 w 4710"/>
                <a:gd name="T1" fmla="*/ 2762 h 3262"/>
                <a:gd name="T2" fmla="*/ 300 w 4710"/>
                <a:gd name="T3" fmla="*/ 2597 h 3262"/>
                <a:gd name="T4" fmla="*/ 469 w 4710"/>
                <a:gd name="T5" fmla="*/ 2328 h 3262"/>
                <a:gd name="T6" fmla="*/ 674 w 4710"/>
                <a:gd name="T7" fmla="*/ 2309 h 3262"/>
                <a:gd name="T8" fmla="*/ 926 w 4710"/>
                <a:gd name="T9" fmla="*/ 2286 h 3262"/>
                <a:gd name="T10" fmla="*/ 1157 w 4710"/>
                <a:gd name="T11" fmla="*/ 2240 h 3262"/>
                <a:gd name="T12" fmla="*/ 1458 w 4710"/>
                <a:gd name="T13" fmla="*/ 2382 h 3262"/>
                <a:gd name="T14" fmla="*/ 1558 w 4710"/>
                <a:gd name="T15" fmla="*/ 2243 h 3262"/>
                <a:gd name="T16" fmla="*/ 1431 w 4710"/>
                <a:gd name="T17" fmla="*/ 1999 h 3262"/>
                <a:gd name="T18" fmla="*/ 1377 w 4710"/>
                <a:gd name="T19" fmla="*/ 1743 h 3262"/>
                <a:gd name="T20" fmla="*/ 1222 w 4710"/>
                <a:gd name="T21" fmla="*/ 1878 h 3262"/>
                <a:gd name="T22" fmla="*/ 1284 w 4710"/>
                <a:gd name="T23" fmla="*/ 1708 h 3262"/>
                <a:gd name="T24" fmla="*/ 1075 w 4710"/>
                <a:gd name="T25" fmla="*/ 1516 h 3262"/>
                <a:gd name="T26" fmla="*/ 1070 w 4710"/>
                <a:gd name="T27" fmla="*/ 1326 h 3262"/>
                <a:gd name="T28" fmla="*/ 1079 w 4710"/>
                <a:gd name="T29" fmla="*/ 1149 h 3262"/>
                <a:gd name="T30" fmla="*/ 1396 w 4710"/>
                <a:gd name="T31" fmla="*/ 1017 h 3262"/>
                <a:gd name="T32" fmla="*/ 1515 w 4710"/>
                <a:gd name="T33" fmla="*/ 763 h 3262"/>
                <a:gd name="T34" fmla="*/ 1706 w 4710"/>
                <a:gd name="T35" fmla="*/ 609 h 3262"/>
                <a:gd name="T36" fmla="*/ 2025 w 4710"/>
                <a:gd name="T37" fmla="*/ 364 h 3262"/>
                <a:gd name="T38" fmla="*/ 2170 w 4710"/>
                <a:gd name="T39" fmla="*/ 24 h 3262"/>
                <a:gd name="T40" fmla="*/ 2365 w 4710"/>
                <a:gd name="T41" fmla="*/ 167 h 3262"/>
                <a:gd name="T42" fmla="*/ 2591 w 4710"/>
                <a:gd name="T43" fmla="*/ 47 h 3262"/>
                <a:gd name="T44" fmla="*/ 2800 w 4710"/>
                <a:gd name="T45" fmla="*/ 255 h 3262"/>
                <a:gd name="T46" fmla="*/ 2849 w 4710"/>
                <a:gd name="T47" fmla="*/ 586 h 3262"/>
                <a:gd name="T48" fmla="*/ 2762 w 4710"/>
                <a:gd name="T49" fmla="*/ 720 h 3262"/>
                <a:gd name="T50" fmla="*/ 2837 w 4710"/>
                <a:gd name="T51" fmla="*/ 953 h 3262"/>
                <a:gd name="T52" fmla="*/ 2990 w 4710"/>
                <a:gd name="T53" fmla="*/ 1190 h 3262"/>
                <a:gd name="T54" fmla="*/ 3335 w 4710"/>
                <a:gd name="T55" fmla="*/ 1213 h 3262"/>
                <a:gd name="T56" fmla="*/ 3614 w 4710"/>
                <a:gd name="T57" fmla="*/ 1168 h 3262"/>
                <a:gd name="T58" fmla="*/ 3904 w 4710"/>
                <a:gd name="T59" fmla="*/ 1419 h 3262"/>
                <a:gd name="T60" fmla="*/ 4090 w 4710"/>
                <a:gd name="T61" fmla="*/ 1434 h 3262"/>
                <a:gd name="T62" fmla="*/ 4237 w 4710"/>
                <a:gd name="T63" fmla="*/ 1436 h 3262"/>
                <a:gd name="T64" fmla="*/ 4366 w 4710"/>
                <a:gd name="T65" fmla="*/ 1648 h 3262"/>
                <a:gd name="T66" fmla="*/ 4436 w 4710"/>
                <a:gd name="T67" fmla="*/ 1811 h 3262"/>
                <a:gd name="T68" fmla="*/ 4389 w 4710"/>
                <a:gd name="T69" fmla="*/ 1976 h 3262"/>
                <a:gd name="T70" fmla="*/ 4676 w 4710"/>
                <a:gd name="T71" fmla="*/ 2169 h 3262"/>
                <a:gd name="T72" fmla="*/ 4599 w 4710"/>
                <a:gd name="T73" fmla="*/ 2362 h 3262"/>
                <a:gd name="T74" fmla="*/ 4374 w 4710"/>
                <a:gd name="T75" fmla="*/ 2488 h 3262"/>
                <a:gd name="T76" fmla="*/ 4078 w 4710"/>
                <a:gd name="T77" fmla="*/ 2593 h 3262"/>
                <a:gd name="T78" fmla="*/ 3849 w 4710"/>
                <a:gd name="T79" fmla="*/ 2729 h 3262"/>
                <a:gd name="T80" fmla="*/ 3651 w 4710"/>
                <a:gd name="T81" fmla="*/ 2686 h 3262"/>
                <a:gd name="T82" fmla="*/ 3630 w 4710"/>
                <a:gd name="T83" fmla="*/ 2767 h 3262"/>
                <a:gd name="T84" fmla="*/ 3493 w 4710"/>
                <a:gd name="T85" fmla="*/ 2781 h 3262"/>
                <a:gd name="T86" fmla="*/ 3310 w 4710"/>
                <a:gd name="T87" fmla="*/ 2684 h 3262"/>
                <a:gd name="T88" fmla="*/ 3086 w 4710"/>
                <a:gd name="T89" fmla="*/ 2659 h 3262"/>
                <a:gd name="T90" fmla="*/ 2912 w 4710"/>
                <a:gd name="T91" fmla="*/ 2556 h 3262"/>
                <a:gd name="T92" fmla="*/ 2986 w 4710"/>
                <a:gd name="T93" fmla="*/ 2716 h 3262"/>
                <a:gd name="T94" fmla="*/ 2807 w 4710"/>
                <a:gd name="T95" fmla="*/ 2762 h 3262"/>
                <a:gd name="T96" fmla="*/ 2621 w 4710"/>
                <a:gd name="T97" fmla="*/ 2839 h 3262"/>
                <a:gd name="T98" fmla="*/ 2455 w 4710"/>
                <a:gd name="T99" fmla="*/ 2938 h 3262"/>
                <a:gd name="T100" fmla="*/ 2490 w 4710"/>
                <a:gd name="T101" fmla="*/ 3148 h 3262"/>
                <a:gd name="T102" fmla="*/ 2339 w 4710"/>
                <a:gd name="T103" fmla="*/ 3187 h 3262"/>
                <a:gd name="T104" fmla="*/ 2202 w 4710"/>
                <a:gd name="T105" fmla="*/ 3140 h 3262"/>
                <a:gd name="T106" fmla="*/ 1986 w 4710"/>
                <a:gd name="T107" fmla="*/ 3212 h 3262"/>
                <a:gd name="T108" fmla="*/ 1734 w 4710"/>
                <a:gd name="T109" fmla="*/ 3030 h 3262"/>
                <a:gd name="T110" fmla="*/ 1420 w 4710"/>
                <a:gd name="T111" fmla="*/ 2906 h 3262"/>
                <a:gd name="T112" fmla="*/ 1210 w 4710"/>
                <a:gd name="T113" fmla="*/ 2919 h 3262"/>
                <a:gd name="T114" fmla="*/ 1001 w 4710"/>
                <a:gd name="T115" fmla="*/ 2967 h 3262"/>
                <a:gd name="T116" fmla="*/ 899 w 4710"/>
                <a:gd name="T117" fmla="*/ 3187 h 3262"/>
                <a:gd name="T118" fmla="*/ 551 w 4710"/>
                <a:gd name="T119" fmla="*/ 3256 h 3262"/>
                <a:gd name="T120" fmla="*/ 314 w 4710"/>
                <a:gd name="T121" fmla="*/ 3113 h 3262"/>
                <a:gd name="T122" fmla="*/ 162 w 4710"/>
                <a:gd name="T123" fmla="*/ 3100 h 3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710" h="3262">
                  <a:moveTo>
                    <a:pt x="8" y="2933"/>
                  </a:moveTo>
                  <a:lnTo>
                    <a:pt x="3" y="2919"/>
                  </a:lnTo>
                  <a:lnTo>
                    <a:pt x="0" y="2907"/>
                  </a:lnTo>
                  <a:lnTo>
                    <a:pt x="1" y="2896"/>
                  </a:lnTo>
                  <a:lnTo>
                    <a:pt x="4" y="2884"/>
                  </a:lnTo>
                  <a:lnTo>
                    <a:pt x="8" y="2872"/>
                  </a:lnTo>
                  <a:lnTo>
                    <a:pt x="12" y="2861"/>
                  </a:lnTo>
                  <a:lnTo>
                    <a:pt x="15" y="2855"/>
                  </a:lnTo>
                  <a:lnTo>
                    <a:pt x="17" y="2847"/>
                  </a:lnTo>
                  <a:lnTo>
                    <a:pt x="21" y="2840"/>
                  </a:lnTo>
                  <a:lnTo>
                    <a:pt x="31" y="2829"/>
                  </a:lnTo>
                  <a:lnTo>
                    <a:pt x="43" y="2817"/>
                  </a:lnTo>
                  <a:lnTo>
                    <a:pt x="56" y="2806"/>
                  </a:lnTo>
                  <a:lnTo>
                    <a:pt x="71" y="2795"/>
                  </a:lnTo>
                  <a:lnTo>
                    <a:pt x="82" y="2789"/>
                  </a:lnTo>
                  <a:lnTo>
                    <a:pt x="100" y="2782"/>
                  </a:lnTo>
                  <a:lnTo>
                    <a:pt x="120" y="2778"/>
                  </a:lnTo>
                  <a:lnTo>
                    <a:pt x="141" y="2773"/>
                  </a:lnTo>
                  <a:lnTo>
                    <a:pt x="158" y="2769"/>
                  </a:lnTo>
                  <a:lnTo>
                    <a:pt x="176" y="2762"/>
                  </a:lnTo>
                  <a:lnTo>
                    <a:pt x="197" y="2754"/>
                  </a:lnTo>
                  <a:lnTo>
                    <a:pt x="220" y="2744"/>
                  </a:lnTo>
                  <a:lnTo>
                    <a:pt x="240" y="2735"/>
                  </a:lnTo>
                  <a:lnTo>
                    <a:pt x="256" y="2727"/>
                  </a:lnTo>
                  <a:lnTo>
                    <a:pt x="267" y="2720"/>
                  </a:lnTo>
                  <a:lnTo>
                    <a:pt x="280" y="2712"/>
                  </a:lnTo>
                  <a:lnTo>
                    <a:pt x="292" y="2703"/>
                  </a:lnTo>
                  <a:lnTo>
                    <a:pt x="299" y="2693"/>
                  </a:lnTo>
                  <a:lnTo>
                    <a:pt x="300" y="2686"/>
                  </a:lnTo>
                  <a:lnTo>
                    <a:pt x="300" y="2677"/>
                  </a:lnTo>
                  <a:lnTo>
                    <a:pt x="299" y="2667"/>
                  </a:lnTo>
                  <a:lnTo>
                    <a:pt x="298" y="2659"/>
                  </a:lnTo>
                  <a:lnTo>
                    <a:pt x="294" y="2654"/>
                  </a:lnTo>
                  <a:lnTo>
                    <a:pt x="288" y="2647"/>
                  </a:lnTo>
                  <a:lnTo>
                    <a:pt x="283" y="2641"/>
                  </a:lnTo>
                  <a:lnTo>
                    <a:pt x="280" y="2635"/>
                  </a:lnTo>
                  <a:lnTo>
                    <a:pt x="283" y="2626"/>
                  </a:lnTo>
                  <a:lnTo>
                    <a:pt x="288" y="2615"/>
                  </a:lnTo>
                  <a:lnTo>
                    <a:pt x="295" y="2606"/>
                  </a:lnTo>
                  <a:lnTo>
                    <a:pt x="300" y="2597"/>
                  </a:lnTo>
                  <a:lnTo>
                    <a:pt x="310" y="2584"/>
                  </a:lnTo>
                  <a:lnTo>
                    <a:pt x="322" y="2569"/>
                  </a:lnTo>
                  <a:lnTo>
                    <a:pt x="335" y="2553"/>
                  </a:lnTo>
                  <a:lnTo>
                    <a:pt x="346" y="2537"/>
                  </a:lnTo>
                  <a:lnTo>
                    <a:pt x="356" y="2525"/>
                  </a:lnTo>
                  <a:lnTo>
                    <a:pt x="364" y="2511"/>
                  </a:lnTo>
                  <a:lnTo>
                    <a:pt x="372" y="2494"/>
                  </a:lnTo>
                  <a:lnTo>
                    <a:pt x="380" y="2478"/>
                  </a:lnTo>
                  <a:lnTo>
                    <a:pt x="387" y="2463"/>
                  </a:lnTo>
                  <a:lnTo>
                    <a:pt x="393" y="2447"/>
                  </a:lnTo>
                  <a:lnTo>
                    <a:pt x="400" y="2426"/>
                  </a:lnTo>
                  <a:lnTo>
                    <a:pt x="407" y="2403"/>
                  </a:lnTo>
                  <a:lnTo>
                    <a:pt x="415" y="2383"/>
                  </a:lnTo>
                  <a:lnTo>
                    <a:pt x="422" y="2368"/>
                  </a:lnTo>
                  <a:lnTo>
                    <a:pt x="428" y="2359"/>
                  </a:lnTo>
                  <a:lnTo>
                    <a:pt x="438" y="2348"/>
                  </a:lnTo>
                  <a:lnTo>
                    <a:pt x="447" y="2339"/>
                  </a:lnTo>
                  <a:lnTo>
                    <a:pt x="457" y="2331"/>
                  </a:lnTo>
                  <a:lnTo>
                    <a:pt x="459" y="2331"/>
                  </a:lnTo>
                  <a:lnTo>
                    <a:pt x="469" y="2328"/>
                  </a:lnTo>
                  <a:lnTo>
                    <a:pt x="482" y="2329"/>
                  </a:lnTo>
                  <a:lnTo>
                    <a:pt x="494" y="2331"/>
                  </a:lnTo>
                  <a:lnTo>
                    <a:pt x="505" y="2332"/>
                  </a:lnTo>
                  <a:lnTo>
                    <a:pt x="515" y="2333"/>
                  </a:lnTo>
                  <a:lnTo>
                    <a:pt x="527" y="2335"/>
                  </a:lnTo>
                  <a:lnTo>
                    <a:pt x="540" y="2337"/>
                  </a:lnTo>
                  <a:lnTo>
                    <a:pt x="552" y="2337"/>
                  </a:lnTo>
                  <a:lnTo>
                    <a:pt x="562" y="2336"/>
                  </a:lnTo>
                  <a:lnTo>
                    <a:pt x="570" y="2328"/>
                  </a:lnTo>
                  <a:lnTo>
                    <a:pt x="579" y="2317"/>
                  </a:lnTo>
                  <a:lnTo>
                    <a:pt x="587" y="2305"/>
                  </a:lnTo>
                  <a:lnTo>
                    <a:pt x="596" y="2296"/>
                  </a:lnTo>
                  <a:lnTo>
                    <a:pt x="604" y="2290"/>
                  </a:lnTo>
                  <a:lnTo>
                    <a:pt x="614" y="2285"/>
                  </a:lnTo>
                  <a:lnTo>
                    <a:pt x="625" y="2280"/>
                  </a:lnTo>
                  <a:lnTo>
                    <a:pt x="635" y="2278"/>
                  </a:lnTo>
                  <a:lnTo>
                    <a:pt x="644" y="2282"/>
                  </a:lnTo>
                  <a:lnTo>
                    <a:pt x="655" y="2292"/>
                  </a:lnTo>
                  <a:lnTo>
                    <a:pt x="664" y="2301"/>
                  </a:lnTo>
                  <a:lnTo>
                    <a:pt x="674" y="2309"/>
                  </a:lnTo>
                  <a:lnTo>
                    <a:pt x="684" y="2316"/>
                  </a:lnTo>
                  <a:lnTo>
                    <a:pt x="698" y="2324"/>
                  </a:lnTo>
                  <a:lnTo>
                    <a:pt x="713" y="2331"/>
                  </a:lnTo>
                  <a:lnTo>
                    <a:pt x="725" y="2337"/>
                  </a:lnTo>
                  <a:lnTo>
                    <a:pt x="734" y="2341"/>
                  </a:lnTo>
                  <a:lnTo>
                    <a:pt x="748" y="2347"/>
                  </a:lnTo>
                  <a:lnTo>
                    <a:pt x="761" y="2352"/>
                  </a:lnTo>
                  <a:lnTo>
                    <a:pt x="772" y="2355"/>
                  </a:lnTo>
                  <a:lnTo>
                    <a:pt x="787" y="2354"/>
                  </a:lnTo>
                  <a:lnTo>
                    <a:pt x="804" y="2351"/>
                  </a:lnTo>
                  <a:lnTo>
                    <a:pt x="822" y="2346"/>
                  </a:lnTo>
                  <a:lnTo>
                    <a:pt x="837" y="2340"/>
                  </a:lnTo>
                  <a:lnTo>
                    <a:pt x="845" y="2332"/>
                  </a:lnTo>
                  <a:lnTo>
                    <a:pt x="856" y="2320"/>
                  </a:lnTo>
                  <a:lnTo>
                    <a:pt x="865" y="2309"/>
                  </a:lnTo>
                  <a:lnTo>
                    <a:pt x="874" y="2301"/>
                  </a:lnTo>
                  <a:lnTo>
                    <a:pt x="885" y="2296"/>
                  </a:lnTo>
                  <a:lnTo>
                    <a:pt x="900" y="2292"/>
                  </a:lnTo>
                  <a:lnTo>
                    <a:pt x="914" y="2288"/>
                  </a:lnTo>
                  <a:lnTo>
                    <a:pt x="926" y="2286"/>
                  </a:lnTo>
                  <a:lnTo>
                    <a:pt x="939" y="2286"/>
                  </a:lnTo>
                  <a:lnTo>
                    <a:pt x="955" y="2286"/>
                  </a:lnTo>
                  <a:lnTo>
                    <a:pt x="969" y="2289"/>
                  </a:lnTo>
                  <a:lnTo>
                    <a:pt x="978" y="2293"/>
                  </a:lnTo>
                  <a:lnTo>
                    <a:pt x="990" y="2300"/>
                  </a:lnTo>
                  <a:lnTo>
                    <a:pt x="1002" y="2305"/>
                  </a:lnTo>
                  <a:lnTo>
                    <a:pt x="1013" y="2309"/>
                  </a:lnTo>
                  <a:lnTo>
                    <a:pt x="1023" y="2308"/>
                  </a:lnTo>
                  <a:lnTo>
                    <a:pt x="1035" y="2305"/>
                  </a:lnTo>
                  <a:lnTo>
                    <a:pt x="1046" y="2302"/>
                  </a:lnTo>
                  <a:lnTo>
                    <a:pt x="1056" y="2300"/>
                  </a:lnTo>
                  <a:lnTo>
                    <a:pt x="1067" y="2294"/>
                  </a:lnTo>
                  <a:lnTo>
                    <a:pt x="1079" y="2286"/>
                  </a:lnTo>
                  <a:lnTo>
                    <a:pt x="1091" y="2278"/>
                  </a:lnTo>
                  <a:lnTo>
                    <a:pt x="1102" y="2271"/>
                  </a:lnTo>
                  <a:lnTo>
                    <a:pt x="1112" y="2265"/>
                  </a:lnTo>
                  <a:lnTo>
                    <a:pt x="1122" y="2255"/>
                  </a:lnTo>
                  <a:lnTo>
                    <a:pt x="1133" y="2247"/>
                  </a:lnTo>
                  <a:lnTo>
                    <a:pt x="1144" y="2242"/>
                  </a:lnTo>
                  <a:lnTo>
                    <a:pt x="1157" y="2240"/>
                  </a:lnTo>
                  <a:lnTo>
                    <a:pt x="1175" y="2242"/>
                  </a:lnTo>
                  <a:lnTo>
                    <a:pt x="1192" y="2244"/>
                  </a:lnTo>
                  <a:lnTo>
                    <a:pt x="1207" y="2247"/>
                  </a:lnTo>
                  <a:lnTo>
                    <a:pt x="1225" y="2250"/>
                  </a:lnTo>
                  <a:lnTo>
                    <a:pt x="1245" y="2255"/>
                  </a:lnTo>
                  <a:lnTo>
                    <a:pt x="1267" y="2261"/>
                  </a:lnTo>
                  <a:lnTo>
                    <a:pt x="1283" y="2266"/>
                  </a:lnTo>
                  <a:lnTo>
                    <a:pt x="1300" y="2271"/>
                  </a:lnTo>
                  <a:lnTo>
                    <a:pt x="1321" y="2281"/>
                  </a:lnTo>
                  <a:lnTo>
                    <a:pt x="1339" y="2290"/>
                  </a:lnTo>
                  <a:lnTo>
                    <a:pt x="1356" y="2300"/>
                  </a:lnTo>
                  <a:lnTo>
                    <a:pt x="1365" y="2308"/>
                  </a:lnTo>
                  <a:lnTo>
                    <a:pt x="1376" y="2319"/>
                  </a:lnTo>
                  <a:lnTo>
                    <a:pt x="1385" y="2329"/>
                  </a:lnTo>
                  <a:lnTo>
                    <a:pt x="1395" y="2339"/>
                  </a:lnTo>
                  <a:lnTo>
                    <a:pt x="1405" y="2347"/>
                  </a:lnTo>
                  <a:lnTo>
                    <a:pt x="1420" y="2359"/>
                  </a:lnTo>
                  <a:lnTo>
                    <a:pt x="1435" y="2368"/>
                  </a:lnTo>
                  <a:lnTo>
                    <a:pt x="1447" y="2377"/>
                  </a:lnTo>
                  <a:lnTo>
                    <a:pt x="1458" y="2382"/>
                  </a:lnTo>
                  <a:lnTo>
                    <a:pt x="1473" y="2386"/>
                  </a:lnTo>
                  <a:lnTo>
                    <a:pt x="1485" y="2390"/>
                  </a:lnTo>
                  <a:lnTo>
                    <a:pt x="1493" y="2391"/>
                  </a:lnTo>
                  <a:lnTo>
                    <a:pt x="1502" y="2395"/>
                  </a:lnTo>
                  <a:lnTo>
                    <a:pt x="1513" y="2398"/>
                  </a:lnTo>
                  <a:lnTo>
                    <a:pt x="1523" y="2398"/>
                  </a:lnTo>
                  <a:lnTo>
                    <a:pt x="1533" y="2395"/>
                  </a:lnTo>
                  <a:lnTo>
                    <a:pt x="1547" y="2391"/>
                  </a:lnTo>
                  <a:lnTo>
                    <a:pt x="1559" y="2385"/>
                  </a:lnTo>
                  <a:lnTo>
                    <a:pt x="1568" y="2378"/>
                  </a:lnTo>
                  <a:lnTo>
                    <a:pt x="1573" y="2367"/>
                  </a:lnTo>
                  <a:lnTo>
                    <a:pt x="1575" y="2355"/>
                  </a:lnTo>
                  <a:lnTo>
                    <a:pt x="1577" y="2340"/>
                  </a:lnTo>
                  <a:lnTo>
                    <a:pt x="1578" y="2327"/>
                  </a:lnTo>
                  <a:lnTo>
                    <a:pt x="1578" y="2316"/>
                  </a:lnTo>
                  <a:lnTo>
                    <a:pt x="1577" y="2301"/>
                  </a:lnTo>
                  <a:lnTo>
                    <a:pt x="1574" y="2285"/>
                  </a:lnTo>
                  <a:lnTo>
                    <a:pt x="1570" y="2269"/>
                  </a:lnTo>
                  <a:lnTo>
                    <a:pt x="1566" y="2257"/>
                  </a:lnTo>
                  <a:lnTo>
                    <a:pt x="1558" y="2243"/>
                  </a:lnTo>
                  <a:lnTo>
                    <a:pt x="1548" y="2228"/>
                  </a:lnTo>
                  <a:lnTo>
                    <a:pt x="1536" y="2215"/>
                  </a:lnTo>
                  <a:lnTo>
                    <a:pt x="1527" y="2204"/>
                  </a:lnTo>
                  <a:lnTo>
                    <a:pt x="1517" y="2195"/>
                  </a:lnTo>
                  <a:lnTo>
                    <a:pt x="1504" y="2185"/>
                  </a:lnTo>
                  <a:lnTo>
                    <a:pt x="1492" y="2176"/>
                  </a:lnTo>
                  <a:lnTo>
                    <a:pt x="1481" y="2168"/>
                  </a:lnTo>
                  <a:lnTo>
                    <a:pt x="1473" y="2158"/>
                  </a:lnTo>
                  <a:lnTo>
                    <a:pt x="1462" y="2147"/>
                  </a:lnTo>
                  <a:lnTo>
                    <a:pt x="1454" y="2137"/>
                  </a:lnTo>
                  <a:lnTo>
                    <a:pt x="1449" y="2127"/>
                  </a:lnTo>
                  <a:lnTo>
                    <a:pt x="1446" y="2115"/>
                  </a:lnTo>
                  <a:lnTo>
                    <a:pt x="1447" y="2100"/>
                  </a:lnTo>
                  <a:lnTo>
                    <a:pt x="1449" y="2086"/>
                  </a:lnTo>
                  <a:lnTo>
                    <a:pt x="1449" y="2075"/>
                  </a:lnTo>
                  <a:lnTo>
                    <a:pt x="1445" y="2061"/>
                  </a:lnTo>
                  <a:lnTo>
                    <a:pt x="1440" y="2046"/>
                  </a:lnTo>
                  <a:lnTo>
                    <a:pt x="1435" y="2032"/>
                  </a:lnTo>
                  <a:lnTo>
                    <a:pt x="1432" y="2020"/>
                  </a:lnTo>
                  <a:lnTo>
                    <a:pt x="1431" y="1999"/>
                  </a:lnTo>
                  <a:lnTo>
                    <a:pt x="1430" y="1976"/>
                  </a:lnTo>
                  <a:lnTo>
                    <a:pt x="1430" y="1951"/>
                  </a:lnTo>
                  <a:lnTo>
                    <a:pt x="1431" y="1928"/>
                  </a:lnTo>
                  <a:lnTo>
                    <a:pt x="1431" y="1908"/>
                  </a:lnTo>
                  <a:lnTo>
                    <a:pt x="1432" y="1889"/>
                  </a:lnTo>
                  <a:lnTo>
                    <a:pt x="1434" y="1866"/>
                  </a:lnTo>
                  <a:lnTo>
                    <a:pt x="1436" y="1843"/>
                  </a:lnTo>
                  <a:lnTo>
                    <a:pt x="1436" y="1824"/>
                  </a:lnTo>
                  <a:lnTo>
                    <a:pt x="1435" y="1812"/>
                  </a:lnTo>
                  <a:lnTo>
                    <a:pt x="1434" y="1796"/>
                  </a:lnTo>
                  <a:lnTo>
                    <a:pt x="1431" y="1781"/>
                  </a:lnTo>
                  <a:lnTo>
                    <a:pt x="1428" y="1770"/>
                  </a:lnTo>
                  <a:lnTo>
                    <a:pt x="1423" y="1761"/>
                  </a:lnTo>
                  <a:lnTo>
                    <a:pt x="1416" y="1750"/>
                  </a:lnTo>
                  <a:lnTo>
                    <a:pt x="1409" y="1743"/>
                  </a:lnTo>
                  <a:lnTo>
                    <a:pt x="1401" y="1739"/>
                  </a:lnTo>
                  <a:lnTo>
                    <a:pt x="1392" y="1738"/>
                  </a:lnTo>
                  <a:lnTo>
                    <a:pt x="1384" y="1738"/>
                  </a:lnTo>
                  <a:lnTo>
                    <a:pt x="1380" y="1739"/>
                  </a:lnTo>
                  <a:lnTo>
                    <a:pt x="1377" y="1743"/>
                  </a:lnTo>
                  <a:lnTo>
                    <a:pt x="1374" y="1747"/>
                  </a:lnTo>
                  <a:lnTo>
                    <a:pt x="1372" y="1751"/>
                  </a:lnTo>
                  <a:lnTo>
                    <a:pt x="1370" y="1754"/>
                  </a:lnTo>
                  <a:lnTo>
                    <a:pt x="1362" y="1765"/>
                  </a:lnTo>
                  <a:lnTo>
                    <a:pt x="1356" y="1777"/>
                  </a:lnTo>
                  <a:lnTo>
                    <a:pt x="1350" y="1788"/>
                  </a:lnTo>
                  <a:lnTo>
                    <a:pt x="1347" y="1800"/>
                  </a:lnTo>
                  <a:lnTo>
                    <a:pt x="1346" y="1815"/>
                  </a:lnTo>
                  <a:lnTo>
                    <a:pt x="1343" y="1828"/>
                  </a:lnTo>
                  <a:lnTo>
                    <a:pt x="1338" y="1838"/>
                  </a:lnTo>
                  <a:lnTo>
                    <a:pt x="1330" y="1850"/>
                  </a:lnTo>
                  <a:lnTo>
                    <a:pt x="1322" y="1861"/>
                  </a:lnTo>
                  <a:lnTo>
                    <a:pt x="1314" y="1870"/>
                  </a:lnTo>
                  <a:lnTo>
                    <a:pt x="1303" y="1875"/>
                  </a:lnTo>
                  <a:lnTo>
                    <a:pt x="1290" y="1881"/>
                  </a:lnTo>
                  <a:lnTo>
                    <a:pt x="1275" y="1885"/>
                  </a:lnTo>
                  <a:lnTo>
                    <a:pt x="1263" y="1888"/>
                  </a:lnTo>
                  <a:lnTo>
                    <a:pt x="1250" y="1886"/>
                  </a:lnTo>
                  <a:lnTo>
                    <a:pt x="1236" y="1883"/>
                  </a:lnTo>
                  <a:lnTo>
                    <a:pt x="1222" y="1878"/>
                  </a:lnTo>
                  <a:lnTo>
                    <a:pt x="1211" y="1874"/>
                  </a:lnTo>
                  <a:lnTo>
                    <a:pt x="1207" y="1871"/>
                  </a:lnTo>
                  <a:lnTo>
                    <a:pt x="1205" y="1869"/>
                  </a:lnTo>
                  <a:lnTo>
                    <a:pt x="1202" y="1865"/>
                  </a:lnTo>
                  <a:lnTo>
                    <a:pt x="1199" y="1861"/>
                  </a:lnTo>
                  <a:lnTo>
                    <a:pt x="1198" y="1857"/>
                  </a:lnTo>
                  <a:lnTo>
                    <a:pt x="1197" y="1854"/>
                  </a:lnTo>
                  <a:lnTo>
                    <a:pt x="1198" y="1843"/>
                  </a:lnTo>
                  <a:lnTo>
                    <a:pt x="1203" y="1831"/>
                  </a:lnTo>
                  <a:lnTo>
                    <a:pt x="1210" y="1819"/>
                  </a:lnTo>
                  <a:lnTo>
                    <a:pt x="1217" y="1809"/>
                  </a:lnTo>
                  <a:lnTo>
                    <a:pt x="1225" y="1797"/>
                  </a:lnTo>
                  <a:lnTo>
                    <a:pt x="1236" y="1782"/>
                  </a:lnTo>
                  <a:lnTo>
                    <a:pt x="1246" y="1769"/>
                  </a:lnTo>
                  <a:lnTo>
                    <a:pt x="1256" y="1758"/>
                  </a:lnTo>
                  <a:lnTo>
                    <a:pt x="1264" y="1747"/>
                  </a:lnTo>
                  <a:lnTo>
                    <a:pt x="1273" y="1737"/>
                  </a:lnTo>
                  <a:lnTo>
                    <a:pt x="1280" y="1727"/>
                  </a:lnTo>
                  <a:lnTo>
                    <a:pt x="1283" y="1718"/>
                  </a:lnTo>
                  <a:lnTo>
                    <a:pt x="1284" y="1708"/>
                  </a:lnTo>
                  <a:lnTo>
                    <a:pt x="1285" y="1700"/>
                  </a:lnTo>
                  <a:lnTo>
                    <a:pt x="1284" y="1687"/>
                  </a:lnTo>
                  <a:lnTo>
                    <a:pt x="1280" y="1672"/>
                  </a:lnTo>
                  <a:lnTo>
                    <a:pt x="1276" y="1658"/>
                  </a:lnTo>
                  <a:lnTo>
                    <a:pt x="1271" y="1648"/>
                  </a:lnTo>
                  <a:lnTo>
                    <a:pt x="1263" y="1638"/>
                  </a:lnTo>
                  <a:lnTo>
                    <a:pt x="1252" y="1629"/>
                  </a:lnTo>
                  <a:lnTo>
                    <a:pt x="1240" y="1621"/>
                  </a:lnTo>
                  <a:lnTo>
                    <a:pt x="1229" y="1614"/>
                  </a:lnTo>
                  <a:lnTo>
                    <a:pt x="1215" y="1606"/>
                  </a:lnTo>
                  <a:lnTo>
                    <a:pt x="1198" y="1598"/>
                  </a:lnTo>
                  <a:lnTo>
                    <a:pt x="1184" y="1591"/>
                  </a:lnTo>
                  <a:lnTo>
                    <a:pt x="1171" y="1583"/>
                  </a:lnTo>
                  <a:lnTo>
                    <a:pt x="1155" y="1574"/>
                  </a:lnTo>
                  <a:lnTo>
                    <a:pt x="1139" y="1563"/>
                  </a:lnTo>
                  <a:lnTo>
                    <a:pt x="1126" y="1555"/>
                  </a:lnTo>
                  <a:lnTo>
                    <a:pt x="1113" y="1547"/>
                  </a:lnTo>
                  <a:lnTo>
                    <a:pt x="1100" y="1537"/>
                  </a:lnTo>
                  <a:lnTo>
                    <a:pt x="1085" y="1526"/>
                  </a:lnTo>
                  <a:lnTo>
                    <a:pt x="1075" y="1516"/>
                  </a:lnTo>
                  <a:lnTo>
                    <a:pt x="1071" y="1506"/>
                  </a:lnTo>
                  <a:lnTo>
                    <a:pt x="1066" y="1495"/>
                  </a:lnTo>
                  <a:lnTo>
                    <a:pt x="1063" y="1483"/>
                  </a:lnTo>
                  <a:lnTo>
                    <a:pt x="1062" y="1473"/>
                  </a:lnTo>
                  <a:lnTo>
                    <a:pt x="1062" y="1462"/>
                  </a:lnTo>
                  <a:lnTo>
                    <a:pt x="1062" y="1450"/>
                  </a:lnTo>
                  <a:lnTo>
                    <a:pt x="1064" y="1436"/>
                  </a:lnTo>
                  <a:lnTo>
                    <a:pt x="1069" y="1427"/>
                  </a:lnTo>
                  <a:lnTo>
                    <a:pt x="1075" y="1421"/>
                  </a:lnTo>
                  <a:lnTo>
                    <a:pt x="1085" y="1416"/>
                  </a:lnTo>
                  <a:lnTo>
                    <a:pt x="1093" y="1412"/>
                  </a:lnTo>
                  <a:lnTo>
                    <a:pt x="1100" y="1405"/>
                  </a:lnTo>
                  <a:lnTo>
                    <a:pt x="1104" y="1394"/>
                  </a:lnTo>
                  <a:lnTo>
                    <a:pt x="1105" y="1380"/>
                  </a:lnTo>
                  <a:lnTo>
                    <a:pt x="1105" y="1365"/>
                  </a:lnTo>
                  <a:lnTo>
                    <a:pt x="1104" y="1353"/>
                  </a:lnTo>
                  <a:lnTo>
                    <a:pt x="1097" y="1345"/>
                  </a:lnTo>
                  <a:lnTo>
                    <a:pt x="1089" y="1337"/>
                  </a:lnTo>
                  <a:lnTo>
                    <a:pt x="1081" y="1330"/>
                  </a:lnTo>
                  <a:lnTo>
                    <a:pt x="1070" y="1326"/>
                  </a:lnTo>
                  <a:lnTo>
                    <a:pt x="1058" y="1320"/>
                  </a:lnTo>
                  <a:lnTo>
                    <a:pt x="1046" y="1316"/>
                  </a:lnTo>
                  <a:lnTo>
                    <a:pt x="1036" y="1311"/>
                  </a:lnTo>
                  <a:lnTo>
                    <a:pt x="1028" y="1304"/>
                  </a:lnTo>
                  <a:lnTo>
                    <a:pt x="1020" y="1296"/>
                  </a:lnTo>
                  <a:lnTo>
                    <a:pt x="1012" y="1285"/>
                  </a:lnTo>
                  <a:lnTo>
                    <a:pt x="1008" y="1277"/>
                  </a:lnTo>
                  <a:lnTo>
                    <a:pt x="1004" y="1265"/>
                  </a:lnTo>
                  <a:lnTo>
                    <a:pt x="1002" y="1249"/>
                  </a:lnTo>
                  <a:lnTo>
                    <a:pt x="1002" y="1233"/>
                  </a:lnTo>
                  <a:lnTo>
                    <a:pt x="1004" y="1219"/>
                  </a:lnTo>
                  <a:lnTo>
                    <a:pt x="1007" y="1207"/>
                  </a:lnTo>
                  <a:lnTo>
                    <a:pt x="1011" y="1192"/>
                  </a:lnTo>
                  <a:lnTo>
                    <a:pt x="1016" y="1180"/>
                  </a:lnTo>
                  <a:lnTo>
                    <a:pt x="1021" y="1169"/>
                  </a:lnTo>
                  <a:lnTo>
                    <a:pt x="1029" y="1157"/>
                  </a:lnTo>
                  <a:lnTo>
                    <a:pt x="1042" y="1156"/>
                  </a:lnTo>
                  <a:lnTo>
                    <a:pt x="1054" y="1153"/>
                  </a:lnTo>
                  <a:lnTo>
                    <a:pt x="1064" y="1151"/>
                  </a:lnTo>
                  <a:lnTo>
                    <a:pt x="1079" y="1149"/>
                  </a:lnTo>
                  <a:lnTo>
                    <a:pt x="1098" y="1148"/>
                  </a:lnTo>
                  <a:lnTo>
                    <a:pt x="1117" y="1147"/>
                  </a:lnTo>
                  <a:lnTo>
                    <a:pt x="1132" y="1144"/>
                  </a:lnTo>
                  <a:lnTo>
                    <a:pt x="1147" y="1141"/>
                  </a:lnTo>
                  <a:lnTo>
                    <a:pt x="1163" y="1136"/>
                  </a:lnTo>
                  <a:lnTo>
                    <a:pt x="1179" y="1132"/>
                  </a:lnTo>
                  <a:lnTo>
                    <a:pt x="1194" y="1126"/>
                  </a:lnTo>
                  <a:lnTo>
                    <a:pt x="1210" y="1121"/>
                  </a:lnTo>
                  <a:lnTo>
                    <a:pt x="1230" y="1112"/>
                  </a:lnTo>
                  <a:lnTo>
                    <a:pt x="1252" y="1102"/>
                  </a:lnTo>
                  <a:lnTo>
                    <a:pt x="1272" y="1094"/>
                  </a:lnTo>
                  <a:lnTo>
                    <a:pt x="1290" y="1086"/>
                  </a:lnTo>
                  <a:lnTo>
                    <a:pt x="1302" y="1081"/>
                  </a:lnTo>
                  <a:lnTo>
                    <a:pt x="1315" y="1075"/>
                  </a:lnTo>
                  <a:lnTo>
                    <a:pt x="1330" y="1068"/>
                  </a:lnTo>
                  <a:lnTo>
                    <a:pt x="1342" y="1062"/>
                  </a:lnTo>
                  <a:lnTo>
                    <a:pt x="1354" y="1054"/>
                  </a:lnTo>
                  <a:lnTo>
                    <a:pt x="1370" y="1042"/>
                  </a:lnTo>
                  <a:lnTo>
                    <a:pt x="1385" y="1028"/>
                  </a:lnTo>
                  <a:lnTo>
                    <a:pt x="1396" y="1017"/>
                  </a:lnTo>
                  <a:lnTo>
                    <a:pt x="1403" y="1011"/>
                  </a:lnTo>
                  <a:lnTo>
                    <a:pt x="1408" y="1001"/>
                  </a:lnTo>
                  <a:lnTo>
                    <a:pt x="1412" y="993"/>
                  </a:lnTo>
                  <a:lnTo>
                    <a:pt x="1415" y="980"/>
                  </a:lnTo>
                  <a:lnTo>
                    <a:pt x="1416" y="963"/>
                  </a:lnTo>
                  <a:lnTo>
                    <a:pt x="1416" y="946"/>
                  </a:lnTo>
                  <a:lnTo>
                    <a:pt x="1418" y="932"/>
                  </a:lnTo>
                  <a:lnTo>
                    <a:pt x="1419" y="919"/>
                  </a:lnTo>
                  <a:lnTo>
                    <a:pt x="1423" y="905"/>
                  </a:lnTo>
                  <a:lnTo>
                    <a:pt x="1427" y="892"/>
                  </a:lnTo>
                  <a:lnTo>
                    <a:pt x="1431" y="877"/>
                  </a:lnTo>
                  <a:lnTo>
                    <a:pt x="1435" y="858"/>
                  </a:lnTo>
                  <a:lnTo>
                    <a:pt x="1442" y="843"/>
                  </a:lnTo>
                  <a:lnTo>
                    <a:pt x="1447" y="833"/>
                  </a:lnTo>
                  <a:lnTo>
                    <a:pt x="1457" y="821"/>
                  </a:lnTo>
                  <a:lnTo>
                    <a:pt x="1466" y="808"/>
                  </a:lnTo>
                  <a:lnTo>
                    <a:pt x="1474" y="799"/>
                  </a:lnTo>
                  <a:lnTo>
                    <a:pt x="1486" y="788"/>
                  </a:lnTo>
                  <a:lnTo>
                    <a:pt x="1500" y="775"/>
                  </a:lnTo>
                  <a:lnTo>
                    <a:pt x="1515" y="763"/>
                  </a:lnTo>
                  <a:lnTo>
                    <a:pt x="1527" y="752"/>
                  </a:lnTo>
                  <a:lnTo>
                    <a:pt x="1536" y="742"/>
                  </a:lnTo>
                  <a:lnTo>
                    <a:pt x="1547" y="730"/>
                  </a:lnTo>
                  <a:lnTo>
                    <a:pt x="1559" y="720"/>
                  </a:lnTo>
                  <a:lnTo>
                    <a:pt x="1568" y="710"/>
                  </a:lnTo>
                  <a:lnTo>
                    <a:pt x="1578" y="703"/>
                  </a:lnTo>
                  <a:lnTo>
                    <a:pt x="1590" y="694"/>
                  </a:lnTo>
                  <a:lnTo>
                    <a:pt x="1601" y="686"/>
                  </a:lnTo>
                  <a:lnTo>
                    <a:pt x="1610" y="678"/>
                  </a:lnTo>
                  <a:lnTo>
                    <a:pt x="1617" y="670"/>
                  </a:lnTo>
                  <a:lnTo>
                    <a:pt x="1624" y="659"/>
                  </a:lnTo>
                  <a:lnTo>
                    <a:pt x="1632" y="651"/>
                  </a:lnTo>
                  <a:lnTo>
                    <a:pt x="1639" y="648"/>
                  </a:lnTo>
                  <a:lnTo>
                    <a:pt x="1648" y="647"/>
                  </a:lnTo>
                  <a:lnTo>
                    <a:pt x="1657" y="647"/>
                  </a:lnTo>
                  <a:lnTo>
                    <a:pt x="1666" y="644"/>
                  </a:lnTo>
                  <a:lnTo>
                    <a:pt x="1675" y="637"/>
                  </a:lnTo>
                  <a:lnTo>
                    <a:pt x="1686" y="627"/>
                  </a:lnTo>
                  <a:lnTo>
                    <a:pt x="1697" y="617"/>
                  </a:lnTo>
                  <a:lnTo>
                    <a:pt x="1706" y="609"/>
                  </a:lnTo>
                  <a:lnTo>
                    <a:pt x="1719" y="601"/>
                  </a:lnTo>
                  <a:lnTo>
                    <a:pt x="1736" y="592"/>
                  </a:lnTo>
                  <a:lnTo>
                    <a:pt x="1754" y="582"/>
                  </a:lnTo>
                  <a:lnTo>
                    <a:pt x="1771" y="574"/>
                  </a:lnTo>
                  <a:lnTo>
                    <a:pt x="1785" y="566"/>
                  </a:lnTo>
                  <a:lnTo>
                    <a:pt x="1804" y="557"/>
                  </a:lnTo>
                  <a:lnTo>
                    <a:pt x="1826" y="543"/>
                  </a:lnTo>
                  <a:lnTo>
                    <a:pt x="1849" y="531"/>
                  </a:lnTo>
                  <a:lnTo>
                    <a:pt x="1870" y="517"/>
                  </a:lnTo>
                  <a:lnTo>
                    <a:pt x="1889" y="505"/>
                  </a:lnTo>
                  <a:lnTo>
                    <a:pt x="1904" y="493"/>
                  </a:lnTo>
                  <a:lnTo>
                    <a:pt x="1922" y="478"/>
                  </a:lnTo>
                  <a:lnTo>
                    <a:pt x="1940" y="462"/>
                  </a:lnTo>
                  <a:lnTo>
                    <a:pt x="1958" y="446"/>
                  </a:lnTo>
                  <a:lnTo>
                    <a:pt x="1975" y="430"/>
                  </a:lnTo>
                  <a:lnTo>
                    <a:pt x="1989" y="416"/>
                  </a:lnTo>
                  <a:lnTo>
                    <a:pt x="1997" y="406"/>
                  </a:lnTo>
                  <a:lnTo>
                    <a:pt x="2008" y="391"/>
                  </a:lnTo>
                  <a:lnTo>
                    <a:pt x="2017" y="376"/>
                  </a:lnTo>
                  <a:lnTo>
                    <a:pt x="2025" y="364"/>
                  </a:lnTo>
                  <a:lnTo>
                    <a:pt x="2035" y="349"/>
                  </a:lnTo>
                  <a:lnTo>
                    <a:pt x="2047" y="332"/>
                  </a:lnTo>
                  <a:lnTo>
                    <a:pt x="2060" y="313"/>
                  </a:lnTo>
                  <a:lnTo>
                    <a:pt x="2072" y="294"/>
                  </a:lnTo>
                  <a:lnTo>
                    <a:pt x="2082" y="279"/>
                  </a:lnTo>
                  <a:lnTo>
                    <a:pt x="2089" y="266"/>
                  </a:lnTo>
                  <a:lnTo>
                    <a:pt x="2098" y="249"/>
                  </a:lnTo>
                  <a:lnTo>
                    <a:pt x="2108" y="233"/>
                  </a:lnTo>
                  <a:lnTo>
                    <a:pt x="2116" y="217"/>
                  </a:lnTo>
                  <a:lnTo>
                    <a:pt x="2121" y="202"/>
                  </a:lnTo>
                  <a:lnTo>
                    <a:pt x="2128" y="183"/>
                  </a:lnTo>
                  <a:lnTo>
                    <a:pt x="2136" y="160"/>
                  </a:lnTo>
                  <a:lnTo>
                    <a:pt x="2144" y="136"/>
                  </a:lnTo>
                  <a:lnTo>
                    <a:pt x="2151" y="112"/>
                  </a:lnTo>
                  <a:lnTo>
                    <a:pt x="2156" y="93"/>
                  </a:lnTo>
                  <a:lnTo>
                    <a:pt x="2159" y="81"/>
                  </a:lnTo>
                  <a:lnTo>
                    <a:pt x="2161" y="66"/>
                  </a:lnTo>
                  <a:lnTo>
                    <a:pt x="2164" y="51"/>
                  </a:lnTo>
                  <a:lnTo>
                    <a:pt x="2167" y="39"/>
                  </a:lnTo>
                  <a:lnTo>
                    <a:pt x="2170" y="24"/>
                  </a:lnTo>
                  <a:lnTo>
                    <a:pt x="2172" y="6"/>
                  </a:lnTo>
                  <a:lnTo>
                    <a:pt x="2179" y="6"/>
                  </a:lnTo>
                  <a:lnTo>
                    <a:pt x="2184" y="4"/>
                  </a:lnTo>
                  <a:lnTo>
                    <a:pt x="2195" y="3"/>
                  </a:lnTo>
                  <a:lnTo>
                    <a:pt x="2209" y="0"/>
                  </a:lnTo>
                  <a:lnTo>
                    <a:pt x="2222" y="0"/>
                  </a:lnTo>
                  <a:lnTo>
                    <a:pt x="2233" y="3"/>
                  </a:lnTo>
                  <a:lnTo>
                    <a:pt x="2242" y="10"/>
                  </a:lnTo>
                  <a:lnTo>
                    <a:pt x="2252" y="19"/>
                  </a:lnTo>
                  <a:lnTo>
                    <a:pt x="2261" y="31"/>
                  </a:lnTo>
                  <a:lnTo>
                    <a:pt x="2269" y="41"/>
                  </a:lnTo>
                  <a:lnTo>
                    <a:pt x="2279" y="55"/>
                  </a:lnTo>
                  <a:lnTo>
                    <a:pt x="2288" y="73"/>
                  </a:lnTo>
                  <a:lnTo>
                    <a:pt x="2299" y="92"/>
                  </a:lnTo>
                  <a:lnTo>
                    <a:pt x="2310" y="109"/>
                  </a:lnTo>
                  <a:lnTo>
                    <a:pt x="2320" y="123"/>
                  </a:lnTo>
                  <a:lnTo>
                    <a:pt x="2329" y="134"/>
                  </a:lnTo>
                  <a:lnTo>
                    <a:pt x="2339" y="146"/>
                  </a:lnTo>
                  <a:lnTo>
                    <a:pt x="2353" y="158"/>
                  </a:lnTo>
                  <a:lnTo>
                    <a:pt x="2365" y="167"/>
                  </a:lnTo>
                  <a:lnTo>
                    <a:pt x="2377" y="175"/>
                  </a:lnTo>
                  <a:lnTo>
                    <a:pt x="2388" y="178"/>
                  </a:lnTo>
                  <a:lnTo>
                    <a:pt x="2403" y="181"/>
                  </a:lnTo>
                  <a:lnTo>
                    <a:pt x="2417" y="182"/>
                  </a:lnTo>
                  <a:lnTo>
                    <a:pt x="2431" y="181"/>
                  </a:lnTo>
                  <a:lnTo>
                    <a:pt x="2442" y="175"/>
                  </a:lnTo>
                  <a:lnTo>
                    <a:pt x="2454" y="166"/>
                  </a:lnTo>
                  <a:lnTo>
                    <a:pt x="2466" y="155"/>
                  </a:lnTo>
                  <a:lnTo>
                    <a:pt x="2477" y="147"/>
                  </a:lnTo>
                  <a:lnTo>
                    <a:pt x="2485" y="139"/>
                  </a:lnTo>
                  <a:lnTo>
                    <a:pt x="2494" y="127"/>
                  </a:lnTo>
                  <a:lnTo>
                    <a:pt x="2504" y="116"/>
                  </a:lnTo>
                  <a:lnTo>
                    <a:pt x="2512" y="108"/>
                  </a:lnTo>
                  <a:lnTo>
                    <a:pt x="2523" y="97"/>
                  </a:lnTo>
                  <a:lnTo>
                    <a:pt x="2536" y="85"/>
                  </a:lnTo>
                  <a:lnTo>
                    <a:pt x="2550" y="73"/>
                  </a:lnTo>
                  <a:lnTo>
                    <a:pt x="2562" y="65"/>
                  </a:lnTo>
                  <a:lnTo>
                    <a:pt x="2570" y="59"/>
                  </a:lnTo>
                  <a:lnTo>
                    <a:pt x="2581" y="53"/>
                  </a:lnTo>
                  <a:lnTo>
                    <a:pt x="2591" y="47"/>
                  </a:lnTo>
                  <a:lnTo>
                    <a:pt x="2601" y="46"/>
                  </a:lnTo>
                  <a:lnTo>
                    <a:pt x="2609" y="49"/>
                  </a:lnTo>
                  <a:lnTo>
                    <a:pt x="2618" y="57"/>
                  </a:lnTo>
                  <a:lnTo>
                    <a:pt x="2628" y="65"/>
                  </a:lnTo>
                  <a:lnTo>
                    <a:pt x="2634" y="73"/>
                  </a:lnTo>
                  <a:lnTo>
                    <a:pt x="2641" y="84"/>
                  </a:lnTo>
                  <a:lnTo>
                    <a:pt x="2649" y="97"/>
                  </a:lnTo>
                  <a:lnTo>
                    <a:pt x="2657" y="112"/>
                  </a:lnTo>
                  <a:lnTo>
                    <a:pt x="2665" y="123"/>
                  </a:lnTo>
                  <a:lnTo>
                    <a:pt x="2680" y="135"/>
                  </a:lnTo>
                  <a:lnTo>
                    <a:pt x="2700" y="148"/>
                  </a:lnTo>
                  <a:lnTo>
                    <a:pt x="2721" y="160"/>
                  </a:lnTo>
                  <a:lnTo>
                    <a:pt x="2737" y="171"/>
                  </a:lnTo>
                  <a:lnTo>
                    <a:pt x="2749" y="182"/>
                  </a:lnTo>
                  <a:lnTo>
                    <a:pt x="2764" y="196"/>
                  </a:lnTo>
                  <a:lnTo>
                    <a:pt x="2779" y="209"/>
                  </a:lnTo>
                  <a:lnTo>
                    <a:pt x="2789" y="222"/>
                  </a:lnTo>
                  <a:lnTo>
                    <a:pt x="2793" y="232"/>
                  </a:lnTo>
                  <a:lnTo>
                    <a:pt x="2796" y="244"/>
                  </a:lnTo>
                  <a:lnTo>
                    <a:pt x="2800" y="255"/>
                  </a:lnTo>
                  <a:lnTo>
                    <a:pt x="2807" y="266"/>
                  </a:lnTo>
                  <a:lnTo>
                    <a:pt x="2816" y="279"/>
                  </a:lnTo>
                  <a:lnTo>
                    <a:pt x="2826" y="293"/>
                  </a:lnTo>
                  <a:lnTo>
                    <a:pt x="2834" y="303"/>
                  </a:lnTo>
                  <a:lnTo>
                    <a:pt x="2842" y="317"/>
                  </a:lnTo>
                  <a:lnTo>
                    <a:pt x="2853" y="333"/>
                  </a:lnTo>
                  <a:lnTo>
                    <a:pt x="2862" y="350"/>
                  </a:lnTo>
                  <a:lnTo>
                    <a:pt x="2872" y="367"/>
                  </a:lnTo>
                  <a:lnTo>
                    <a:pt x="2878" y="381"/>
                  </a:lnTo>
                  <a:lnTo>
                    <a:pt x="2882" y="402"/>
                  </a:lnTo>
                  <a:lnTo>
                    <a:pt x="2886" y="427"/>
                  </a:lnTo>
                  <a:lnTo>
                    <a:pt x="2889" y="454"/>
                  </a:lnTo>
                  <a:lnTo>
                    <a:pt x="2890" y="480"/>
                  </a:lnTo>
                  <a:lnTo>
                    <a:pt x="2889" y="501"/>
                  </a:lnTo>
                  <a:lnTo>
                    <a:pt x="2885" y="515"/>
                  </a:lnTo>
                  <a:lnTo>
                    <a:pt x="2880" y="532"/>
                  </a:lnTo>
                  <a:lnTo>
                    <a:pt x="2872" y="550"/>
                  </a:lnTo>
                  <a:lnTo>
                    <a:pt x="2865" y="566"/>
                  </a:lnTo>
                  <a:lnTo>
                    <a:pt x="2857" y="579"/>
                  </a:lnTo>
                  <a:lnTo>
                    <a:pt x="2849" y="586"/>
                  </a:lnTo>
                  <a:lnTo>
                    <a:pt x="2839" y="593"/>
                  </a:lnTo>
                  <a:lnTo>
                    <a:pt x="2829" y="600"/>
                  </a:lnTo>
                  <a:lnTo>
                    <a:pt x="2819" y="605"/>
                  </a:lnTo>
                  <a:lnTo>
                    <a:pt x="2808" y="608"/>
                  </a:lnTo>
                  <a:lnTo>
                    <a:pt x="2793" y="610"/>
                  </a:lnTo>
                  <a:lnTo>
                    <a:pt x="2780" y="613"/>
                  </a:lnTo>
                  <a:lnTo>
                    <a:pt x="2771" y="619"/>
                  </a:lnTo>
                  <a:lnTo>
                    <a:pt x="2764" y="625"/>
                  </a:lnTo>
                  <a:lnTo>
                    <a:pt x="2760" y="636"/>
                  </a:lnTo>
                  <a:lnTo>
                    <a:pt x="2756" y="647"/>
                  </a:lnTo>
                  <a:lnTo>
                    <a:pt x="2754" y="655"/>
                  </a:lnTo>
                  <a:lnTo>
                    <a:pt x="2757" y="662"/>
                  </a:lnTo>
                  <a:lnTo>
                    <a:pt x="2764" y="670"/>
                  </a:lnTo>
                  <a:lnTo>
                    <a:pt x="2769" y="676"/>
                  </a:lnTo>
                  <a:lnTo>
                    <a:pt x="2773" y="683"/>
                  </a:lnTo>
                  <a:lnTo>
                    <a:pt x="2773" y="691"/>
                  </a:lnTo>
                  <a:lnTo>
                    <a:pt x="2771" y="702"/>
                  </a:lnTo>
                  <a:lnTo>
                    <a:pt x="2769" y="711"/>
                  </a:lnTo>
                  <a:lnTo>
                    <a:pt x="2767" y="717"/>
                  </a:lnTo>
                  <a:lnTo>
                    <a:pt x="2762" y="720"/>
                  </a:lnTo>
                  <a:lnTo>
                    <a:pt x="2756" y="726"/>
                  </a:lnTo>
                  <a:lnTo>
                    <a:pt x="2748" y="736"/>
                  </a:lnTo>
                  <a:lnTo>
                    <a:pt x="2740" y="745"/>
                  </a:lnTo>
                  <a:lnTo>
                    <a:pt x="2731" y="756"/>
                  </a:lnTo>
                  <a:lnTo>
                    <a:pt x="2727" y="764"/>
                  </a:lnTo>
                  <a:lnTo>
                    <a:pt x="2726" y="777"/>
                  </a:lnTo>
                  <a:lnTo>
                    <a:pt x="2726" y="794"/>
                  </a:lnTo>
                  <a:lnTo>
                    <a:pt x="2729" y="811"/>
                  </a:lnTo>
                  <a:lnTo>
                    <a:pt x="2731" y="825"/>
                  </a:lnTo>
                  <a:lnTo>
                    <a:pt x="2734" y="838"/>
                  </a:lnTo>
                  <a:lnTo>
                    <a:pt x="2738" y="854"/>
                  </a:lnTo>
                  <a:lnTo>
                    <a:pt x="2745" y="869"/>
                  </a:lnTo>
                  <a:lnTo>
                    <a:pt x="2752" y="881"/>
                  </a:lnTo>
                  <a:lnTo>
                    <a:pt x="2761" y="891"/>
                  </a:lnTo>
                  <a:lnTo>
                    <a:pt x="2775" y="901"/>
                  </a:lnTo>
                  <a:lnTo>
                    <a:pt x="2789" y="911"/>
                  </a:lnTo>
                  <a:lnTo>
                    <a:pt x="2802" y="919"/>
                  </a:lnTo>
                  <a:lnTo>
                    <a:pt x="2812" y="928"/>
                  </a:lnTo>
                  <a:lnTo>
                    <a:pt x="2824" y="939"/>
                  </a:lnTo>
                  <a:lnTo>
                    <a:pt x="2837" y="953"/>
                  </a:lnTo>
                  <a:lnTo>
                    <a:pt x="2846" y="963"/>
                  </a:lnTo>
                  <a:lnTo>
                    <a:pt x="2851" y="978"/>
                  </a:lnTo>
                  <a:lnTo>
                    <a:pt x="2857" y="997"/>
                  </a:lnTo>
                  <a:lnTo>
                    <a:pt x="2862" y="1015"/>
                  </a:lnTo>
                  <a:lnTo>
                    <a:pt x="2866" y="1031"/>
                  </a:lnTo>
                  <a:lnTo>
                    <a:pt x="2870" y="1048"/>
                  </a:lnTo>
                  <a:lnTo>
                    <a:pt x="2876" y="1070"/>
                  </a:lnTo>
                  <a:lnTo>
                    <a:pt x="2881" y="1091"/>
                  </a:lnTo>
                  <a:lnTo>
                    <a:pt x="2888" y="1109"/>
                  </a:lnTo>
                  <a:lnTo>
                    <a:pt x="2895" y="1122"/>
                  </a:lnTo>
                  <a:lnTo>
                    <a:pt x="2905" y="1138"/>
                  </a:lnTo>
                  <a:lnTo>
                    <a:pt x="2916" y="1155"/>
                  </a:lnTo>
                  <a:lnTo>
                    <a:pt x="2927" y="1167"/>
                  </a:lnTo>
                  <a:lnTo>
                    <a:pt x="2934" y="1174"/>
                  </a:lnTo>
                  <a:lnTo>
                    <a:pt x="2942" y="1182"/>
                  </a:lnTo>
                  <a:lnTo>
                    <a:pt x="2951" y="1188"/>
                  </a:lnTo>
                  <a:lnTo>
                    <a:pt x="2961" y="1192"/>
                  </a:lnTo>
                  <a:lnTo>
                    <a:pt x="2969" y="1194"/>
                  </a:lnTo>
                  <a:lnTo>
                    <a:pt x="2979" y="1192"/>
                  </a:lnTo>
                  <a:lnTo>
                    <a:pt x="2990" y="1190"/>
                  </a:lnTo>
                  <a:lnTo>
                    <a:pt x="3000" y="1188"/>
                  </a:lnTo>
                  <a:lnTo>
                    <a:pt x="3013" y="1187"/>
                  </a:lnTo>
                  <a:lnTo>
                    <a:pt x="3028" y="1186"/>
                  </a:lnTo>
                  <a:lnTo>
                    <a:pt x="3040" y="1184"/>
                  </a:lnTo>
                  <a:lnTo>
                    <a:pt x="3055" y="1186"/>
                  </a:lnTo>
                  <a:lnTo>
                    <a:pt x="3074" y="1190"/>
                  </a:lnTo>
                  <a:lnTo>
                    <a:pt x="3093" y="1194"/>
                  </a:lnTo>
                  <a:lnTo>
                    <a:pt x="3110" y="1198"/>
                  </a:lnTo>
                  <a:lnTo>
                    <a:pt x="3125" y="1202"/>
                  </a:lnTo>
                  <a:lnTo>
                    <a:pt x="3144" y="1206"/>
                  </a:lnTo>
                  <a:lnTo>
                    <a:pt x="3167" y="1211"/>
                  </a:lnTo>
                  <a:lnTo>
                    <a:pt x="3190" y="1218"/>
                  </a:lnTo>
                  <a:lnTo>
                    <a:pt x="3213" y="1222"/>
                  </a:lnTo>
                  <a:lnTo>
                    <a:pt x="3231" y="1226"/>
                  </a:lnTo>
                  <a:lnTo>
                    <a:pt x="3248" y="1226"/>
                  </a:lnTo>
                  <a:lnTo>
                    <a:pt x="3266" y="1227"/>
                  </a:lnTo>
                  <a:lnTo>
                    <a:pt x="3285" y="1226"/>
                  </a:lnTo>
                  <a:lnTo>
                    <a:pt x="3302" y="1225"/>
                  </a:lnTo>
                  <a:lnTo>
                    <a:pt x="3316" y="1221"/>
                  </a:lnTo>
                  <a:lnTo>
                    <a:pt x="3335" y="1213"/>
                  </a:lnTo>
                  <a:lnTo>
                    <a:pt x="3353" y="1205"/>
                  </a:lnTo>
                  <a:lnTo>
                    <a:pt x="3368" y="1198"/>
                  </a:lnTo>
                  <a:lnTo>
                    <a:pt x="3380" y="1190"/>
                  </a:lnTo>
                  <a:lnTo>
                    <a:pt x="3395" y="1180"/>
                  </a:lnTo>
                  <a:lnTo>
                    <a:pt x="3409" y="1168"/>
                  </a:lnTo>
                  <a:lnTo>
                    <a:pt x="3423" y="1159"/>
                  </a:lnTo>
                  <a:lnTo>
                    <a:pt x="3436" y="1151"/>
                  </a:lnTo>
                  <a:lnTo>
                    <a:pt x="3446" y="1144"/>
                  </a:lnTo>
                  <a:lnTo>
                    <a:pt x="3459" y="1137"/>
                  </a:lnTo>
                  <a:lnTo>
                    <a:pt x="3473" y="1130"/>
                  </a:lnTo>
                  <a:lnTo>
                    <a:pt x="3485" y="1126"/>
                  </a:lnTo>
                  <a:lnTo>
                    <a:pt x="3500" y="1125"/>
                  </a:lnTo>
                  <a:lnTo>
                    <a:pt x="3518" y="1124"/>
                  </a:lnTo>
                  <a:lnTo>
                    <a:pt x="3537" y="1124"/>
                  </a:lnTo>
                  <a:lnTo>
                    <a:pt x="3554" y="1126"/>
                  </a:lnTo>
                  <a:lnTo>
                    <a:pt x="3566" y="1132"/>
                  </a:lnTo>
                  <a:lnTo>
                    <a:pt x="3579" y="1140"/>
                  </a:lnTo>
                  <a:lnTo>
                    <a:pt x="3593" y="1149"/>
                  </a:lnTo>
                  <a:lnTo>
                    <a:pt x="3603" y="1157"/>
                  </a:lnTo>
                  <a:lnTo>
                    <a:pt x="3614" y="1168"/>
                  </a:lnTo>
                  <a:lnTo>
                    <a:pt x="3628" y="1182"/>
                  </a:lnTo>
                  <a:lnTo>
                    <a:pt x="3640" y="1196"/>
                  </a:lnTo>
                  <a:lnTo>
                    <a:pt x="3649" y="1209"/>
                  </a:lnTo>
                  <a:lnTo>
                    <a:pt x="3660" y="1225"/>
                  </a:lnTo>
                  <a:lnTo>
                    <a:pt x="3672" y="1245"/>
                  </a:lnTo>
                  <a:lnTo>
                    <a:pt x="3684" y="1266"/>
                  </a:lnTo>
                  <a:lnTo>
                    <a:pt x="3696" y="1285"/>
                  </a:lnTo>
                  <a:lnTo>
                    <a:pt x="3707" y="1302"/>
                  </a:lnTo>
                  <a:lnTo>
                    <a:pt x="3717" y="1314"/>
                  </a:lnTo>
                  <a:lnTo>
                    <a:pt x="3729" y="1328"/>
                  </a:lnTo>
                  <a:lnTo>
                    <a:pt x="3744" y="1343"/>
                  </a:lnTo>
                  <a:lnTo>
                    <a:pt x="3756" y="1357"/>
                  </a:lnTo>
                  <a:lnTo>
                    <a:pt x="3768" y="1368"/>
                  </a:lnTo>
                  <a:lnTo>
                    <a:pt x="3780" y="1377"/>
                  </a:lnTo>
                  <a:lnTo>
                    <a:pt x="3795" y="1386"/>
                  </a:lnTo>
                  <a:lnTo>
                    <a:pt x="3811" y="1396"/>
                  </a:lnTo>
                  <a:lnTo>
                    <a:pt x="3824" y="1401"/>
                  </a:lnTo>
                  <a:lnTo>
                    <a:pt x="3846" y="1408"/>
                  </a:lnTo>
                  <a:lnTo>
                    <a:pt x="3874" y="1413"/>
                  </a:lnTo>
                  <a:lnTo>
                    <a:pt x="3904" y="1419"/>
                  </a:lnTo>
                  <a:lnTo>
                    <a:pt x="3931" y="1421"/>
                  </a:lnTo>
                  <a:lnTo>
                    <a:pt x="3955" y="1423"/>
                  </a:lnTo>
                  <a:lnTo>
                    <a:pt x="3971" y="1421"/>
                  </a:lnTo>
                  <a:lnTo>
                    <a:pt x="3990" y="1420"/>
                  </a:lnTo>
                  <a:lnTo>
                    <a:pt x="4009" y="1416"/>
                  </a:lnTo>
                  <a:lnTo>
                    <a:pt x="4024" y="1412"/>
                  </a:lnTo>
                  <a:lnTo>
                    <a:pt x="4032" y="1408"/>
                  </a:lnTo>
                  <a:lnTo>
                    <a:pt x="4041" y="1403"/>
                  </a:lnTo>
                  <a:lnTo>
                    <a:pt x="4051" y="1398"/>
                  </a:lnTo>
                  <a:lnTo>
                    <a:pt x="4053" y="1397"/>
                  </a:lnTo>
                  <a:lnTo>
                    <a:pt x="4056" y="1396"/>
                  </a:lnTo>
                  <a:lnTo>
                    <a:pt x="4060" y="1396"/>
                  </a:lnTo>
                  <a:lnTo>
                    <a:pt x="4064" y="1396"/>
                  </a:lnTo>
                  <a:lnTo>
                    <a:pt x="4068" y="1396"/>
                  </a:lnTo>
                  <a:lnTo>
                    <a:pt x="4071" y="1396"/>
                  </a:lnTo>
                  <a:lnTo>
                    <a:pt x="4076" y="1403"/>
                  </a:lnTo>
                  <a:lnTo>
                    <a:pt x="4080" y="1412"/>
                  </a:lnTo>
                  <a:lnTo>
                    <a:pt x="4083" y="1423"/>
                  </a:lnTo>
                  <a:lnTo>
                    <a:pt x="4087" y="1431"/>
                  </a:lnTo>
                  <a:lnTo>
                    <a:pt x="4090" y="1434"/>
                  </a:lnTo>
                  <a:lnTo>
                    <a:pt x="4094" y="1438"/>
                  </a:lnTo>
                  <a:lnTo>
                    <a:pt x="4098" y="1442"/>
                  </a:lnTo>
                  <a:lnTo>
                    <a:pt x="4103" y="1446"/>
                  </a:lnTo>
                  <a:lnTo>
                    <a:pt x="4107" y="1448"/>
                  </a:lnTo>
                  <a:lnTo>
                    <a:pt x="4115" y="1452"/>
                  </a:lnTo>
                  <a:lnTo>
                    <a:pt x="4125" y="1456"/>
                  </a:lnTo>
                  <a:lnTo>
                    <a:pt x="4134" y="1458"/>
                  </a:lnTo>
                  <a:lnTo>
                    <a:pt x="4137" y="1455"/>
                  </a:lnTo>
                  <a:lnTo>
                    <a:pt x="4140" y="1452"/>
                  </a:lnTo>
                  <a:lnTo>
                    <a:pt x="4142" y="1448"/>
                  </a:lnTo>
                  <a:lnTo>
                    <a:pt x="4145" y="1446"/>
                  </a:lnTo>
                  <a:lnTo>
                    <a:pt x="4148" y="1443"/>
                  </a:lnTo>
                  <a:lnTo>
                    <a:pt x="4157" y="1439"/>
                  </a:lnTo>
                  <a:lnTo>
                    <a:pt x="4169" y="1434"/>
                  </a:lnTo>
                  <a:lnTo>
                    <a:pt x="4182" y="1431"/>
                  </a:lnTo>
                  <a:lnTo>
                    <a:pt x="4192" y="1428"/>
                  </a:lnTo>
                  <a:lnTo>
                    <a:pt x="4203" y="1428"/>
                  </a:lnTo>
                  <a:lnTo>
                    <a:pt x="4217" y="1429"/>
                  </a:lnTo>
                  <a:lnTo>
                    <a:pt x="4229" y="1432"/>
                  </a:lnTo>
                  <a:lnTo>
                    <a:pt x="4237" y="1436"/>
                  </a:lnTo>
                  <a:lnTo>
                    <a:pt x="4248" y="1443"/>
                  </a:lnTo>
                  <a:lnTo>
                    <a:pt x="4257" y="1451"/>
                  </a:lnTo>
                  <a:lnTo>
                    <a:pt x="4264" y="1458"/>
                  </a:lnTo>
                  <a:lnTo>
                    <a:pt x="4268" y="1469"/>
                  </a:lnTo>
                  <a:lnTo>
                    <a:pt x="4273" y="1482"/>
                  </a:lnTo>
                  <a:lnTo>
                    <a:pt x="4276" y="1495"/>
                  </a:lnTo>
                  <a:lnTo>
                    <a:pt x="4277" y="1508"/>
                  </a:lnTo>
                  <a:lnTo>
                    <a:pt x="4277" y="1520"/>
                  </a:lnTo>
                  <a:lnTo>
                    <a:pt x="4275" y="1535"/>
                  </a:lnTo>
                  <a:lnTo>
                    <a:pt x="4270" y="1549"/>
                  </a:lnTo>
                  <a:lnTo>
                    <a:pt x="4268" y="1564"/>
                  </a:lnTo>
                  <a:lnTo>
                    <a:pt x="4269" y="1576"/>
                  </a:lnTo>
                  <a:lnTo>
                    <a:pt x="4272" y="1587"/>
                  </a:lnTo>
                  <a:lnTo>
                    <a:pt x="4279" y="1599"/>
                  </a:lnTo>
                  <a:lnTo>
                    <a:pt x="4285" y="1610"/>
                  </a:lnTo>
                  <a:lnTo>
                    <a:pt x="4293" y="1618"/>
                  </a:lnTo>
                  <a:lnTo>
                    <a:pt x="4308" y="1628"/>
                  </a:lnTo>
                  <a:lnTo>
                    <a:pt x="4328" y="1636"/>
                  </a:lnTo>
                  <a:lnTo>
                    <a:pt x="4349" y="1642"/>
                  </a:lnTo>
                  <a:lnTo>
                    <a:pt x="4366" y="1648"/>
                  </a:lnTo>
                  <a:lnTo>
                    <a:pt x="4382" y="1650"/>
                  </a:lnTo>
                  <a:lnTo>
                    <a:pt x="4404" y="1653"/>
                  </a:lnTo>
                  <a:lnTo>
                    <a:pt x="4424" y="1656"/>
                  </a:lnTo>
                  <a:lnTo>
                    <a:pt x="4440" y="1658"/>
                  </a:lnTo>
                  <a:lnTo>
                    <a:pt x="4454" y="1661"/>
                  </a:lnTo>
                  <a:lnTo>
                    <a:pt x="4471" y="1667"/>
                  </a:lnTo>
                  <a:lnTo>
                    <a:pt x="4469" y="1673"/>
                  </a:lnTo>
                  <a:lnTo>
                    <a:pt x="4465" y="1685"/>
                  </a:lnTo>
                  <a:lnTo>
                    <a:pt x="4460" y="1702"/>
                  </a:lnTo>
                  <a:lnTo>
                    <a:pt x="4458" y="1718"/>
                  </a:lnTo>
                  <a:lnTo>
                    <a:pt x="4458" y="1730"/>
                  </a:lnTo>
                  <a:lnTo>
                    <a:pt x="4459" y="1741"/>
                  </a:lnTo>
                  <a:lnTo>
                    <a:pt x="4465" y="1751"/>
                  </a:lnTo>
                  <a:lnTo>
                    <a:pt x="4470" y="1764"/>
                  </a:lnTo>
                  <a:lnTo>
                    <a:pt x="4471" y="1773"/>
                  </a:lnTo>
                  <a:lnTo>
                    <a:pt x="4467" y="1782"/>
                  </a:lnTo>
                  <a:lnTo>
                    <a:pt x="4460" y="1793"/>
                  </a:lnTo>
                  <a:lnTo>
                    <a:pt x="4452" y="1803"/>
                  </a:lnTo>
                  <a:lnTo>
                    <a:pt x="4444" y="1808"/>
                  </a:lnTo>
                  <a:lnTo>
                    <a:pt x="4436" y="1811"/>
                  </a:lnTo>
                  <a:lnTo>
                    <a:pt x="4425" y="1809"/>
                  </a:lnTo>
                  <a:lnTo>
                    <a:pt x="4413" y="1808"/>
                  </a:lnTo>
                  <a:lnTo>
                    <a:pt x="4403" y="1807"/>
                  </a:lnTo>
                  <a:lnTo>
                    <a:pt x="4393" y="1808"/>
                  </a:lnTo>
                  <a:lnTo>
                    <a:pt x="4381" y="1813"/>
                  </a:lnTo>
                  <a:lnTo>
                    <a:pt x="4366" y="1821"/>
                  </a:lnTo>
                  <a:lnTo>
                    <a:pt x="4353" y="1832"/>
                  </a:lnTo>
                  <a:lnTo>
                    <a:pt x="4345" y="1842"/>
                  </a:lnTo>
                  <a:lnTo>
                    <a:pt x="4336" y="1857"/>
                  </a:lnTo>
                  <a:lnTo>
                    <a:pt x="4330" y="1874"/>
                  </a:lnTo>
                  <a:lnTo>
                    <a:pt x="4326" y="1894"/>
                  </a:lnTo>
                  <a:lnTo>
                    <a:pt x="4326" y="1910"/>
                  </a:lnTo>
                  <a:lnTo>
                    <a:pt x="4326" y="1923"/>
                  </a:lnTo>
                  <a:lnTo>
                    <a:pt x="4330" y="1937"/>
                  </a:lnTo>
                  <a:lnTo>
                    <a:pt x="4334" y="1952"/>
                  </a:lnTo>
                  <a:lnTo>
                    <a:pt x="4341" y="1966"/>
                  </a:lnTo>
                  <a:lnTo>
                    <a:pt x="4349" y="1975"/>
                  </a:lnTo>
                  <a:lnTo>
                    <a:pt x="4359" y="1978"/>
                  </a:lnTo>
                  <a:lnTo>
                    <a:pt x="4373" y="1979"/>
                  </a:lnTo>
                  <a:lnTo>
                    <a:pt x="4389" y="1976"/>
                  </a:lnTo>
                  <a:lnTo>
                    <a:pt x="4405" y="1975"/>
                  </a:lnTo>
                  <a:lnTo>
                    <a:pt x="4420" y="1974"/>
                  </a:lnTo>
                  <a:lnTo>
                    <a:pt x="4432" y="1975"/>
                  </a:lnTo>
                  <a:lnTo>
                    <a:pt x="4446" y="1980"/>
                  </a:lnTo>
                  <a:lnTo>
                    <a:pt x="4460" y="1990"/>
                  </a:lnTo>
                  <a:lnTo>
                    <a:pt x="4475" y="2001"/>
                  </a:lnTo>
                  <a:lnTo>
                    <a:pt x="4489" y="2011"/>
                  </a:lnTo>
                  <a:lnTo>
                    <a:pt x="4501" y="2021"/>
                  </a:lnTo>
                  <a:lnTo>
                    <a:pt x="4514" y="2029"/>
                  </a:lnTo>
                  <a:lnTo>
                    <a:pt x="4531" y="2038"/>
                  </a:lnTo>
                  <a:lnTo>
                    <a:pt x="4548" y="2049"/>
                  </a:lnTo>
                  <a:lnTo>
                    <a:pt x="4564" y="2060"/>
                  </a:lnTo>
                  <a:lnTo>
                    <a:pt x="4576" y="2069"/>
                  </a:lnTo>
                  <a:lnTo>
                    <a:pt x="4590" y="2081"/>
                  </a:lnTo>
                  <a:lnTo>
                    <a:pt x="4606" y="2098"/>
                  </a:lnTo>
                  <a:lnTo>
                    <a:pt x="4622" y="2114"/>
                  </a:lnTo>
                  <a:lnTo>
                    <a:pt x="4637" y="2131"/>
                  </a:lnTo>
                  <a:lnTo>
                    <a:pt x="4649" y="2145"/>
                  </a:lnTo>
                  <a:lnTo>
                    <a:pt x="4661" y="2156"/>
                  </a:lnTo>
                  <a:lnTo>
                    <a:pt x="4676" y="2169"/>
                  </a:lnTo>
                  <a:lnTo>
                    <a:pt x="4691" y="2183"/>
                  </a:lnTo>
                  <a:lnTo>
                    <a:pt x="4703" y="2197"/>
                  </a:lnTo>
                  <a:lnTo>
                    <a:pt x="4710" y="2211"/>
                  </a:lnTo>
                  <a:lnTo>
                    <a:pt x="4710" y="2220"/>
                  </a:lnTo>
                  <a:lnTo>
                    <a:pt x="4708" y="2232"/>
                  </a:lnTo>
                  <a:lnTo>
                    <a:pt x="4704" y="2244"/>
                  </a:lnTo>
                  <a:lnTo>
                    <a:pt x="4699" y="2255"/>
                  </a:lnTo>
                  <a:lnTo>
                    <a:pt x="4692" y="2263"/>
                  </a:lnTo>
                  <a:lnTo>
                    <a:pt x="4684" y="2266"/>
                  </a:lnTo>
                  <a:lnTo>
                    <a:pt x="4672" y="2266"/>
                  </a:lnTo>
                  <a:lnTo>
                    <a:pt x="4659" y="2265"/>
                  </a:lnTo>
                  <a:lnTo>
                    <a:pt x="4646" y="2265"/>
                  </a:lnTo>
                  <a:lnTo>
                    <a:pt x="4637" y="2266"/>
                  </a:lnTo>
                  <a:lnTo>
                    <a:pt x="4628" y="2275"/>
                  </a:lnTo>
                  <a:lnTo>
                    <a:pt x="4619" y="2288"/>
                  </a:lnTo>
                  <a:lnTo>
                    <a:pt x="4611" y="2301"/>
                  </a:lnTo>
                  <a:lnTo>
                    <a:pt x="4606" y="2313"/>
                  </a:lnTo>
                  <a:lnTo>
                    <a:pt x="4603" y="2327"/>
                  </a:lnTo>
                  <a:lnTo>
                    <a:pt x="4601" y="2344"/>
                  </a:lnTo>
                  <a:lnTo>
                    <a:pt x="4599" y="2362"/>
                  </a:lnTo>
                  <a:lnTo>
                    <a:pt x="4597" y="2379"/>
                  </a:lnTo>
                  <a:lnTo>
                    <a:pt x="4594" y="2393"/>
                  </a:lnTo>
                  <a:lnTo>
                    <a:pt x="4586" y="2407"/>
                  </a:lnTo>
                  <a:lnTo>
                    <a:pt x="4575" y="2425"/>
                  </a:lnTo>
                  <a:lnTo>
                    <a:pt x="4563" y="2441"/>
                  </a:lnTo>
                  <a:lnTo>
                    <a:pt x="4551" y="2457"/>
                  </a:lnTo>
                  <a:lnTo>
                    <a:pt x="4539" y="2468"/>
                  </a:lnTo>
                  <a:lnTo>
                    <a:pt x="4524" y="2479"/>
                  </a:lnTo>
                  <a:lnTo>
                    <a:pt x="4504" y="2490"/>
                  </a:lnTo>
                  <a:lnTo>
                    <a:pt x="4483" y="2499"/>
                  </a:lnTo>
                  <a:lnTo>
                    <a:pt x="4466" y="2507"/>
                  </a:lnTo>
                  <a:lnTo>
                    <a:pt x="4456" y="2513"/>
                  </a:lnTo>
                  <a:lnTo>
                    <a:pt x="4443" y="2518"/>
                  </a:lnTo>
                  <a:lnTo>
                    <a:pt x="4431" y="2522"/>
                  </a:lnTo>
                  <a:lnTo>
                    <a:pt x="4420" y="2523"/>
                  </a:lnTo>
                  <a:lnTo>
                    <a:pt x="4411" y="2521"/>
                  </a:lnTo>
                  <a:lnTo>
                    <a:pt x="4400" y="2514"/>
                  </a:lnTo>
                  <a:lnTo>
                    <a:pt x="4390" y="2507"/>
                  </a:lnTo>
                  <a:lnTo>
                    <a:pt x="4382" y="2499"/>
                  </a:lnTo>
                  <a:lnTo>
                    <a:pt x="4374" y="2488"/>
                  </a:lnTo>
                  <a:lnTo>
                    <a:pt x="4366" y="2480"/>
                  </a:lnTo>
                  <a:lnTo>
                    <a:pt x="4357" y="2478"/>
                  </a:lnTo>
                  <a:lnTo>
                    <a:pt x="4345" y="2476"/>
                  </a:lnTo>
                  <a:lnTo>
                    <a:pt x="4332" y="2476"/>
                  </a:lnTo>
                  <a:lnTo>
                    <a:pt x="4323" y="2476"/>
                  </a:lnTo>
                  <a:lnTo>
                    <a:pt x="4305" y="2479"/>
                  </a:lnTo>
                  <a:lnTo>
                    <a:pt x="4284" y="2482"/>
                  </a:lnTo>
                  <a:lnTo>
                    <a:pt x="4264" y="2486"/>
                  </a:lnTo>
                  <a:lnTo>
                    <a:pt x="4248" y="2491"/>
                  </a:lnTo>
                  <a:lnTo>
                    <a:pt x="4231" y="2499"/>
                  </a:lnTo>
                  <a:lnTo>
                    <a:pt x="4213" y="2510"/>
                  </a:lnTo>
                  <a:lnTo>
                    <a:pt x="4194" y="2522"/>
                  </a:lnTo>
                  <a:lnTo>
                    <a:pt x="4175" y="2534"/>
                  </a:lnTo>
                  <a:lnTo>
                    <a:pt x="4160" y="2544"/>
                  </a:lnTo>
                  <a:lnTo>
                    <a:pt x="4146" y="2550"/>
                  </a:lnTo>
                  <a:lnTo>
                    <a:pt x="4132" y="2560"/>
                  </a:lnTo>
                  <a:lnTo>
                    <a:pt x="4115" y="2569"/>
                  </a:lnTo>
                  <a:lnTo>
                    <a:pt x="4103" y="2577"/>
                  </a:lnTo>
                  <a:lnTo>
                    <a:pt x="4091" y="2585"/>
                  </a:lnTo>
                  <a:lnTo>
                    <a:pt x="4078" y="2593"/>
                  </a:lnTo>
                  <a:lnTo>
                    <a:pt x="4063" y="2603"/>
                  </a:lnTo>
                  <a:lnTo>
                    <a:pt x="4048" y="2612"/>
                  </a:lnTo>
                  <a:lnTo>
                    <a:pt x="4036" y="2616"/>
                  </a:lnTo>
                  <a:lnTo>
                    <a:pt x="4021" y="2618"/>
                  </a:lnTo>
                  <a:lnTo>
                    <a:pt x="4004" y="2618"/>
                  </a:lnTo>
                  <a:lnTo>
                    <a:pt x="3986" y="2616"/>
                  </a:lnTo>
                  <a:lnTo>
                    <a:pt x="3973" y="2618"/>
                  </a:lnTo>
                  <a:lnTo>
                    <a:pt x="3954" y="2623"/>
                  </a:lnTo>
                  <a:lnTo>
                    <a:pt x="3934" y="2631"/>
                  </a:lnTo>
                  <a:lnTo>
                    <a:pt x="3912" y="2641"/>
                  </a:lnTo>
                  <a:lnTo>
                    <a:pt x="3892" y="2651"/>
                  </a:lnTo>
                  <a:lnTo>
                    <a:pt x="3876" y="2661"/>
                  </a:lnTo>
                  <a:lnTo>
                    <a:pt x="3866" y="2667"/>
                  </a:lnTo>
                  <a:lnTo>
                    <a:pt x="3854" y="2677"/>
                  </a:lnTo>
                  <a:lnTo>
                    <a:pt x="3847" y="2686"/>
                  </a:lnTo>
                  <a:lnTo>
                    <a:pt x="3846" y="2694"/>
                  </a:lnTo>
                  <a:lnTo>
                    <a:pt x="3847" y="2704"/>
                  </a:lnTo>
                  <a:lnTo>
                    <a:pt x="3850" y="2713"/>
                  </a:lnTo>
                  <a:lnTo>
                    <a:pt x="3850" y="2723"/>
                  </a:lnTo>
                  <a:lnTo>
                    <a:pt x="3849" y="2729"/>
                  </a:lnTo>
                  <a:lnTo>
                    <a:pt x="3843" y="2733"/>
                  </a:lnTo>
                  <a:lnTo>
                    <a:pt x="3837" y="2739"/>
                  </a:lnTo>
                  <a:lnTo>
                    <a:pt x="3827" y="2742"/>
                  </a:lnTo>
                  <a:lnTo>
                    <a:pt x="3820" y="2742"/>
                  </a:lnTo>
                  <a:lnTo>
                    <a:pt x="3812" y="2738"/>
                  </a:lnTo>
                  <a:lnTo>
                    <a:pt x="3806" y="2729"/>
                  </a:lnTo>
                  <a:lnTo>
                    <a:pt x="3799" y="2721"/>
                  </a:lnTo>
                  <a:lnTo>
                    <a:pt x="3792" y="2716"/>
                  </a:lnTo>
                  <a:lnTo>
                    <a:pt x="3779" y="2712"/>
                  </a:lnTo>
                  <a:lnTo>
                    <a:pt x="3764" y="2708"/>
                  </a:lnTo>
                  <a:lnTo>
                    <a:pt x="3748" y="2707"/>
                  </a:lnTo>
                  <a:lnTo>
                    <a:pt x="3734" y="2705"/>
                  </a:lnTo>
                  <a:lnTo>
                    <a:pt x="3723" y="2708"/>
                  </a:lnTo>
                  <a:lnTo>
                    <a:pt x="3713" y="2712"/>
                  </a:lnTo>
                  <a:lnTo>
                    <a:pt x="3703" y="2713"/>
                  </a:lnTo>
                  <a:lnTo>
                    <a:pt x="3692" y="2711"/>
                  </a:lnTo>
                  <a:lnTo>
                    <a:pt x="3680" y="2707"/>
                  </a:lnTo>
                  <a:lnTo>
                    <a:pt x="3668" y="2701"/>
                  </a:lnTo>
                  <a:lnTo>
                    <a:pt x="3660" y="2696"/>
                  </a:lnTo>
                  <a:lnTo>
                    <a:pt x="3651" y="2686"/>
                  </a:lnTo>
                  <a:lnTo>
                    <a:pt x="3641" y="2676"/>
                  </a:lnTo>
                  <a:lnTo>
                    <a:pt x="3633" y="2667"/>
                  </a:lnTo>
                  <a:lnTo>
                    <a:pt x="3624" y="2663"/>
                  </a:lnTo>
                  <a:lnTo>
                    <a:pt x="3611" y="2662"/>
                  </a:lnTo>
                  <a:lnTo>
                    <a:pt x="3602" y="2662"/>
                  </a:lnTo>
                  <a:lnTo>
                    <a:pt x="3594" y="2666"/>
                  </a:lnTo>
                  <a:lnTo>
                    <a:pt x="3583" y="2672"/>
                  </a:lnTo>
                  <a:lnTo>
                    <a:pt x="3575" y="2680"/>
                  </a:lnTo>
                  <a:lnTo>
                    <a:pt x="3571" y="2686"/>
                  </a:lnTo>
                  <a:lnTo>
                    <a:pt x="3570" y="2696"/>
                  </a:lnTo>
                  <a:lnTo>
                    <a:pt x="3571" y="2705"/>
                  </a:lnTo>
                  <a:lnTo>
                    <a:pt x="3575" y="2716"/>
                  </a:lnTo>
                  <a:lnTo>
                    <a:pt x="3579" y="2724"/>
                  </a:lnTo>
                  <a:lnTo>
                    <a:pt x="3586" y="2728"/>
                  </a:lnTo>
                  <a:lnTo>
                    <a:pt x="3597" y="2732"/>
                  </a:lnTo>
                  <a:lnTo>
                    <a:pt x="3607" y="2735"/>
                  </a:lnTo>
                  <a:lnTo>
                    <a:pt x="3617" y="2739"/>
                  </a:lnTo>
                  <a:lnTo>
                    <a:pt x="3624" y="2743"/>
                  </a:lnTo>
                  <a:lnTo>
                    <a:pt x="3628" y="2754"/>
                  </a:lnTo>
                  <a:lnTo>
                    <a:pt x="3630" y="2767"/>
                  </a:lnTo>
                  <a:lnTo>
                    <a:pt x="3632" y="2781"/>
                  </a:lnTo>
                  <a:lnTo>
                    <a:pt x="3632" y="2795"/>
                  </a:lnTo>
                  <a:lnTo>
                    <a:pt x="3630" y="2806"/>
                  </a:lnTo>
                  <a:lnTo>
                    <a:pt x="3626" y="2818"/>
                  </a:lnTo>
                  <a:lnTo>
                    <a:pt x="3621" y="2832"/>
                  </a:lnTo>
                  <a:lnTo>
                    <a:pt x="3614" y="2847"/>
                  </a:lnTo>
                  <a:lnTo>
                    <a:pt x="3606" y="2859"/>
                  </a:lnTo>
                  <a:lnTo>
                    <a:pt x="3598" y="2867"/>
                  </a:lnTo>
                  <a:lnTo>
                    <a:pt x="3589" y="2868"/>
                  </a:lnTo>
                  <a:lnTo>
                    <a:pt x="3578" y="2868"/>
                  </a:lnTo>
                  <a:lnTo>
                    <a:pt x="3567" y="2867"/>
                  </a:lnTo>
                  <a:lnTo>
                    <a:pt x="3558" y="2864"/>
                  </a:lnTo>
                  <a:lnTo>
                    <a:pt x="3547" y="2857"/>
                  </a:lnTo>
                  <a:lnTo>
                    <a:pt x="3533" y="2848"/>
                  </a:lnTo>
                  <a:lnTo>
                    <a:pt x="3523" y="2836"/>
                  </a:lnTo>
                  <a:lnTo>
                    <a:pt x="3514" y="2826"/>
                  </a:lnTo>
                  <a:lnTo>
                    <a:pt x="3509" y="2814"/>
                  </a:lnTo>
                  <a:lnTo>
                    <a:pt x="3504" y="2801"/>
                  </a:lnTo>
                  <a:lnTo>
                    <a:pt x="3498" y="2789"/>
                  </a:lnTo>
                  <a:lnTo>
                    <a:pt x="3493" y="2781"/>
                  </a:lnTo>
                  <a:lnTo>
                    <a:pt x="3485" y="2773"/>
                  </a:lnTo>
                  <a:lnTo>
                    <a:pt x="3478" y="2766"/>
                  </a:lnTo>
                  <a:lnTo>
                    <a:pt x="3469" y="2762"/>
                  </a:lnTo>
                  <a:lnTo>
                    <a:pt x="3459" y="2758"/>
                  </a:lnTo>
                  <a:lnTo>
                    <a:pt x="3450" y="2755"/>
                  </a:lnTo>
                  <a:lnTo>
                    <a:pt x="3439" y="2756"/>
                  </a:lnTo>
                  <a:lnTo>
                    <a:pt x="3426" y="2759"/>
                  </a:lnTo>
                  <a:lnTo>
                    <a:pt x="3413" y="2762"/>
                  </a:lnTo>
                  <a:lnTo>
                    <a:pt x="3403" y="2763"/>
                  </a:lnTo>
                  <a:lnTo>
                    <a:pt x="3392" y="2762"/>
                  </a:lnTo>
                  <a:lnTo>
                    <a:pt x="3380" y="2759"/>
                  </a:lnTo>
                  <a:lnTo>
                    <a:pt x="3369" y="2755"/>
                  </a:lnTo>
                  <a:lnTo>
                    <a:pt x="3358" y="2750"/>
                  </a:lnTo>
                  <a:lnTo>
                    <a:pt x="3346" y="2740"/>
                  </a:lnTo>
                  <a:lnTo>
                    <a:pt x="3335" y="2731"/>
                  </a:lnTo>
                  <a:lnTo>
                    <a:pt x="3327" y="2723"/>
                  </a:lnTo>
                  <a:lnTo>
                    <a:pt x="3323" y="2715"/>
                  </a:lnTo>
                  <a:lnTo>
                    <a:pt x="3319" y="2703"/>
                  </a:lnTo>
                  <a:lnTo>
                    <a:pt x="3315" y="2692"/>
                  </a:lnTo>
                  <a:lnTo>
                    <a:pt x="3310" y="2684"/>
                  </a:lnTo>
                  <a:lnTo>
                    <a:pt x="3302" y="2678"/>
                  </a:lnTo>
                  <a:lnTo>
                    <a:pt x="3289" y="2673"/>
                  </a:lnTo>
                  <a:lnTo>
                    <a:pt x="3280" y="2670"/>
                  </a:lnTo>
                  <a:lnTo>
                    <a:pt x="3269" y="2669"/>
                  </a:lnTo>
                  <a:lnTo>
                    <a:pt x="3258" y="2669"/>
                  </a:lnTo>
                  <a:lnTo>
                    <a:pt x="3249" y="2670"/>
                  </a:lnTo>
                  <a:lnTo>
                    <a:pt x="3241" y="2674"/>
                  </a:lnTo>
                  <a:lnTo>
                    <a:pt x="3234" y="2682"/>
                  </a:lnTo>
                  <a:lnTo>
                    <a:pt x="3226" y="2690"/>
                  </a:lnTo>
                  <a:lnTo>
                    <a:pt x="3219" y="2696"/>
                  </a:lnTo>
                  <a:lnTo>
                    <a:pt x="3206" y="2700"/>
                  </a:lnTo>
                  <a:lnTo>
                    <a:pt x="3191" y="2704"/>
                  </a:lnTo>
                  <a:lnTo>
                    <a:pt x="3173" y="2705"/>
                  </a:lnTo>
                  <a:lnTo>
                    <a:pt x="3161" y="2705"/>
                  </a:lnTo>
                  <a:lnTo>
                    <a:pt x="3145" y="2701"/>
                  </a:lnTo>
                  <a:lnTo>
                    <a:pt x="3128" y="2694"/>
                  </a:lnTo>
                  <a:lnTo>
                    <a:pt x="3110" y="2685"/>
                  </a:lnTo>
                  <a:lnTo>
                    <a:pt x="3098" y="2676"/>
                  </a:lnTo>
                  <a:lnTo>
                    <a:pt x="3093" y="2669"/>
                  </a:lnTo>
                  <a:lnTo>
                    <a:pt x="3086" y="2659"/>
                  </a:lnTo>
                  <a:lnTo>
                    <a:pt x="3081" y="2649"/>
                  </a:lnTo>
                  <a:lnTo>
                    <a:pt x="3076" y="2641"/>
                  </a:lnTo>
                  <a:lnTo>
                    <a:pt x="3075" y="2635"/>
                  </a:lnTo>
                  <a:lnTo>
                    <a:pt x="3074" y="2630"/>
                  </a:lnTo>
                  <a:lnTo>
                    <a:pt x="3072" y="2619"/>
                  </a:lnTo>
                  <a:lnTo>
                    <a:pt x="3071" y="2606"/>
                  </a:lnTo>
                  <a:lnTo>
                    <a:pt x="3068" y="2592"/>
                  </a:lnTo>
                  <a:lnTo>
                    <a:pt x="3064" y="2581"/>
                  </a:lnTo>
                  <a:lnTo>
                    <a:pt x="3058" y="2572"/>
                  </a:lnTo>
                  <a:lnTo>
                    <a:pt x="3047" y="2562"/>
                  </a:lnTo>
                  <a:lnTo>
                    <a:pt x="3037" y="2556"/>
                  </a:lnTo>
                  <a:lnTo>
                    <a:pt x="3024" y="2549"/>
                  </a:lnTo>
                  <a:lnTo>
                    <a:pt x="3006" y="2544"/>
                  </a:lnTo>
                  <a:lnTo>
                    <a:pt x="2989" y="2538"/>
                  </a:lnTo>
                  <a:lnTo>
                    <a:pt x="2975" y="2537"/>
                  </a:lnTo>
                  <a:lnTo>
                    <a:pt x="2963" y="2540"/>
                  </a:lnTo>
                  <a:lnTo>
                    <a:pt x="2948" y="2544"/>
                  </a:lnTo>
                  <a:lnTo>
                    <a:pt x="2935" y="2549"/>
                  </a:lnTo>
                  <a:lnTo>
                    <a:pt x="2923" y="2554"/>
                  </a:lnTo>
                  <a:lnTo>
                    <a:pt x="2912" y="2556"/>
                  </a:lnTo>
                  <a:lnTo>
                    <a:pt x="2899" y="2558"/>
                  </a:lnTo>
                  <a:lnTo>
                    <a:pt x="2885" y="2561"/>
                  </a:lnTo>
                  <a:lnTo>
                    <a:pt x="2873" y="2564"/>
                  </a:lnTo>
                  <a:lnTo>
                    <a:pt x="2865" y="2570"/>
                  </a:lnTo>
                  <a:lnTo>
                    <a:pt x="2862" y="2577"/>
                  </a:lnTo>
                  <a:lnTo>
                    <a:pt x="2862" y="2585"/>
                  </a:lnTo>
                  <a:lnTo>
                    <a:pt x="2862" y="2595"/>
                  </a:lnTo>
                  <a:lnTo>
                    <a:pt x="2865" y="2601"/>
                  </a:lnTo>
                  <a:lnTo>
                    <a:pt x="2872" y="2610"/>
                  </a:lnTo>
                  <a:lnTo>
                    <a:pt x="2882" y="2618"/>
                  </a:lnTo>
                  <a:lnTo>
                    <a:pt x="2893" y="2623"/>
                  </a:lnTo>
                  <a:lnTo>
                    <a:pt x="2905" y="2628"/>
                  </a:lnTo>
                  <a:lnTo>
                    <a:pt x="2920" y="2635"/>
                  </a:lnTo>
                  <a:lnTo>
                    <a:pt x="2932" y="2641"/>
                  </a:lnTo>
                  <a:lnTo>
                    <a:pt x="2943" y="2651"/>
                  </a:lnTo>
                  <a:lnTo>
                    <a:pt x="2954" y="2665"/>
                  </a:lnTo>
                  <a:lnTo>
                    <a:pt x="2965" y="2680"/>
                  </a:lnTo>
                  <a:lnTo>
                    <a:pt x="2973" y="2692"/>
                  </a:lnTo>
                  <a:lnTo>
                    <a:pt x="2978" y="2703"/>
                  </a:lnTo>
                  <a:lnTo>
                    <a:pt x="2986" y="2716"/>
                  </a:lnTo>
                  <a:lnTo>
                    <a:pt x="2994" y="2729"/>
                  </a:lnTo>
                  <a:lnTo>
                    <a:pt x="2998" y="2743"/>
                  </a:lnTo>
                  <a:lnTo>
                    <a:pt x="3000" y="2754"/>
                  </a:lnTo>
                  <a:lnTo>
                    <a:pt x="2996" y="2764"/>
                  </a:lnTo>
                  <a:lnTo>
                    <a:pt x="2988" y="2777"/>
                  </a:lnTo>
                  <a:lnTo>
                    <a:pt x="2977" y="2786"/>
                  </a:lnTo>
                  <a:lnTo>
                    <a:pt x="2967" y="2791"/>
                  </a:lnTo>
                  <a:lnTo>
                    <a:pt x="2957" y="2793"/>
                  </a:lnTo>
                  <a:lnTo>
                    <a:pt x="2944" y="2790"/>
                  </a:lnTo>
                  <a:lnTo>
                    <a:pt x="2931" y="2786"/>
                  </a:lnTo>
                  <a:lnTo>
                    <a:pt x="2921" y="2783"/>
                  </a:lnTo>
                  <a:lnTo>
                    <a:pt x="2909" y="2785"/>
                  </a:lnTo>
                  <a:lnTo>
                    <a:pt x="2895" y="2787"/>
                  </a:lnTo>
                  <a:lnTo>
                    <a:pt x="2878" y="2790"/>
                  </a:lnTo>
                  <a:lnTo>
                    <a:pt x="2865" y="2793"/>
                  </a:lnTo>
                  <a:lnTo>
                    <a:pt x="2853" y="2791"/>
                  </a:lnTo>
                  <a:lnTo>
                    <a:pt x="2841" y="2787"/>
                  </a:lnTo>
                  <a:lnTo>
                    <a:pt x="2829" y="2779"/>
                  </a:lnTo>
                  <a:lnTo>
                    <a:pt x="2816" y="2770"/>
                  </a:lnTo>
                  <a:lnTo>
                    <a:pt x="2807" y="2762"/>
                  </a:lnTo>
                  <a:lnTo>
                    <a:pt x="2799" y="2752"/>
                  </a:lnTo>
                  <a:lnTo>
                    <a:pt x="2789" y="2740"/>
                  </a:lnTo>
                  <a:lnTo>
                    <a:pt x="2780" y="2732"/>
                  </a:lnTo>
                  <a:lnTo>
                    <a:pt x="2769" y="2728"/>
                  </a:lnTo>
                  <a:lnTo>
                    <a:pt x="2757" y="2727"/>
                  </a:lnTo>
                  <a:lnTo>
                    <a:pt x="2745" y="2727"/>
                  </a:lnTo>
                  <a:lnTo>
                    <a:pt x="2734" y="2728"/>
                  </a:lnTo>
                  <a:lnTo>
                    <a:pt x="2723" y="2732"/>
                  </a:lnTo>
                  <a:lnTo>
                    <a:pt x="2711" y="2738"/>
                  </a:lnTo>
                  <a:lnTo>
                    <a:pt x="2699" y="2744"/>
                  </a:lnTo>
                  <a:lnTo>
                    <a:pt x="2690" y="2751"/>
                  </a:lnTo>
                  <a:lnTo>
                    <a:pt x="2680" y="2759"/>
                  </a:lnTo>
                  <a:lnTo>
                    <a:pt x="2669" y="2770"/>
                  </a:lnTo>
                  <a:lnTo>
                    <a:pt x="2659" y="2781"/>
                  </a:lnTo>
                  <a:lnTo>
                    <a:pt x="2652" y="2791"/>
                  </a:lnTo>
                  <a:lnTo>
                    <a:pt x="2647" y="2801"/>
                  </a:lnTo>
                  <a:lnTo>
                    <a:pt x="2643" y="2813"/>
                  </a:lnTo>
                  <a:lnTo>
                    <a:pt x="2637" y="2825"/>
                  </a:lnTo>
                  <a:lnTo>
                    <a:pt x="2630" y="2833"/>
                  </a:lnTo>
                  <a:lnTo>
                    <a:pt x="2621" y="2839"/>
                  </a:lnTo>
                  <a:lnTo>
                    <a:pt x="2607" y="2841"/>
                  </a:lnTo>
                  <a:lnTo>
                    <a:pt x="2593" y="2843"/>
                  </a:lnTo>
                  <a:lnTo>
                    <a:pt x="2579" y="2844"/>
                  </a:lnTo>
                  <a:lnTo>
                    <a:pt x="2568" y="2845"/>
                  </a:lnTo>
                  <a:lnTo>
                    <a:pt x="2554" y="2844"/>
                  </a:lnTo>
                  <a:lnTo>
                    <a:pt x="2536" y="2843"/>
                  </a:lnTo>
                  <a:lnTo>
                    <a:pt x="2519" y="2840"/>
                  </a:lnTo>
                  <a:lnTo>
                    <a:pt x="2501" y="2839"/>
                  </a:lnTo>
                  <a:lnTo>
                    <a:pt x="2488" y="2839"/>
                  </a:lnTo>
                  <a:lnTo>
                    <a:pt x="2477" y="2841"/>
                  </a:lnTo>
                  <a:lnTo>
                    <a:pt x="2465" y="2845"/>
                  </a:lnTo>
                  <a:lnTo>
                    <a:pt x="2457" y="2851"/>
                  </a:lnTo>
                  <a:lnTo>
                    <a:pt x="2450" y="2859"/>
                  </a:lnTo>
                  <a:lnTo>
                    <a:pt x="2444" y="2871"/>
                  </a:lnTo>
                  <a:lnTo>
                    <a:pt x="2439" y="2883"/>
                  </a:lnTo>
                  <a:lnTo>
                    <a:pt x="2438" y="2894"/>
                  </a:lnTo>
                  <a:lnTo>
                    <a:pt x="2439" y="2905"/>
                  </a:lnTo>
                  <a:lnTo>
                    <a:pt x="2443" y="2917"/>
                  </a:lnTo>
                  <a:lnTo>
                    <a:pt x="2450" y="2929"/>
                  </a:lnTo>
                  <a:lnTo>
                    <a:pt x="2455" y="2938"/>
                  </a:lnTo>
                  <a:lnTo>
                    <a:pt x="2463" y="2946"/>
                  </a:lnTo>
                  <a:lnTo>
                    <a:pt x="2475" y="2956"/>
                  </a:lnTo>
                  <a:lnTo>
                    <a:pt x="2486" y="2965"/>
                  </a:lnTo>
                  <a:lnTo>
                    <a:pt x="2496" y="2973"/>
                  </a:lnTo>
                  <a:lnTo>
                    <a:pt x="2504" y="2984"/>
                  </a:lnTo>
                  <a:lnTo>
                    <a:pt x="2513" y="2996"/>
                  </a:lnTo>
                  <a:lnTo>
                    <a:pt x="2523" y="3010"/>
                  </a:lnTo>
                  <a:lnTo>
                    <a:pt x="2529" y="3020"/>
                  </a:lnTo>
                  <a:lnTo>
                    <a:pt x="2535" y="3033"/>
                  </a:lnTo>
                  <a:lnTo>
                    <a:pt x="2541" y="3047"/>
                  </a:lnTo>
                  <a:lnTo>
                    <a:pt x="2546" y="3062"/>
                  </a:lnTo>
                  <a:lnTo>
                    <a:pt x="2548" y="3076"/>
                  </a:lnTo>
                  <a:lnTo>
                    <a:pt x="2547" y="3085"/>
                  </a:lnTo>
                  <a:lnTo>
                    <a:pt x="2543" y="3095"/>
                  </a:lnTo>
                  <a:lnTo>
                    <a:pt x="2539" y="3105"/>
                  </a:lnTo>
                  <a:lnTo>
                    <a:pt x="2533" y="3112"/>
                  </a:lnTo>
                  <a:lnTo>
                    <a:pt x="2525" y="3121"/>
                  </a:lnTo>
                  <a:lnTo>
                    <a:pt x="2513" y="3132"/>
                  </a:lnTo>
                  <a:lnTo>
                    <a:pt x="2501" y="3142"/>
                  </a:lnTo>
                  <a:lnTo>
                    <a:pt x="2490" y="3148"/>
                  </a:lnTo>
                  <a:lnTo>
                    <a:pt x="2479" y="3154"/>
                  </a:lnTo>
                  <a:lnTo>
                    <a:pt x="2467" y="3159"/>
                  </a:lnTo>
                  <a:lnTo>
                    <a:pt x="2458" y="3166"/>
                  </a:lnTo>
                  <a:lnTo>
                    <a:pt x="2453" y="3175"/>
                  </a:lnTo>
                  <a:lnTo>
                    <a:pt x="2447" y="3187"/>
                  </a:lnTo>
                  <a:lnTo>
                    <a:pt x="2443" y="3201"/>
                  </a:lnTo>
                  <a:lnTo>
                    <a:pt x="2442" y="3212"/>
                  </a:lnTo>
                  <a:lnTo>
                    <a:pt x="2444" y="3220"/>
                  </a:lnTo>
                  <a:lnTo>
                    <a:pt x="2447" y="3228"/>
                  </a:lnTo>
                  <a:lnTo>
                    <a:pt x="2453" y="3236"/>
                  </a:lnTo>
                  <a:lnTo>
                    <a:pt x="2440" y="3239"/>
                  </a:lnTo>
                  <a:lnTo>
                    <a:pt x="2431" y="3240"/>
                  </a:lnTo>
                  <a:lnTo>
                    <a:pt x="2417" y="3240"/>
                  </a:lnTo>
                  <a:lnTo>
                    <a:pt x="2403" y="3237"/>
                  </a:lnTo>
                  <a:lnTo>
                    <a:pt x="2386" y="3233"/>
                  </a:lnTo>
                  <a:lnTo>
                    <a:pt x="2373" y="3228"/>
                  </a:lnTo>
                  <a:lnTo>
                    <a:pt x="2362" y="3221"/>
                  </a:lnTo>
                  <a:lnTo>
                    <a:pt x="2354" y="3213"/>
                  </a:lnTo>
                  <a:lnTo>
                    <a:pt x="2346" y="3200"/>
                  </a:lnTo>
                  <a:lnTo>
                    <a:pt x="2339" y="3187"/>
                  </a:lnTo>
                  <a:lnTo>
                    <a:pt x="2334" y="3177"/>
                  </a:lnTo>
                  <a:lnTo>
                    <a:pt x="2327" y="3159"/>
                  </a:lnTo>
                  <a:lnTo>
                    <a:pt x="2320" y="3139"/>
                  </a:lnTo>
                  <a:lnTo>
                    <a:pt x="2312" y="3119"/>
                  </a:lnTo>
                  <a:lnTo>
                    <a:pt x="2304" y="3104"/>
                  </a:lnTo>
                  <a:lnTo>
                    <a:pt x="2296" y="3095"/>
                  </a:lnTo>
                  <a:lnTo>
                    <a:pt x="2285" y="3084"/>
                  </a:lnTo>
                  <a:lnTo>
                    <a:pt x="2275" y="3077"/>
                  </a:lnTo>
                  <a:lnTo>
                    <a:pt x="2269" y="3073"/>
                  </a:lnTo>
                  <a:lnTo>
                    <a:pt x="2261" y="3069"/>
                  </a:lnTo>
                  <a:lnTo>
                    <a:pt x="2253" y="3066"/>
                  </a:lnTo>
                  <a:lnTo>
                    <a:pt x="2246" y="3065"/>
                  </a:lnTo>
                  <a:lnTo>
                    <a:pt x="2237" y="3068"/>
                  </a:lnTo>
                  <a:lnTo>
                    <a:pt x="2227" y="3074"/>
                  </a:lnTo>
                  <a:lnTo>
                    <a:pt x="2219" y="3082"/>
                  </a:lnTo>
                  <a:lnTo>
                    <a:pt x="2213" y="3090"/>
                  </a:lnTo>
                  <a:lnTo>
                    <a:pt x="2209" y="3101"/>
                  </a:lnTo>
                  <a:lnTo>
                    <a:pt x="2205" y="3115"/>
                  </a:lnTo>
                  <a:lnTo>
                    <a:pt x="2203" y="3128"/>
                  </a:lnTo>
                  <a:lnTo>
                    <a:pt x="2202" y="3140"/>
                  </a:lnTo>
                  <a:lnTo>
                    <a:pt x="2202" y="3144"/>
                  </a:lnTo>
                  <a:lnTo>
                    <a:pt x="2202" y="3150"/>
                  </a:lnTo>
                  <a:lnTo>
                    <a:pt x="2203" y="3155"/>
                  </a:lnTo>
                  <a:lnTo>
                    <a:pt x="2192" y="3158"/>
                  </a:lnTo>
                  <a:lnTo>
                    <a:pt x="2182" y="3161"/>
                  </a:lnTo>
                  <a:lnTo>
                    <a:pt x="2174" y="3163"/>
                  </a:lnTo>
                  <a:lnTo>
                    <a:pt x="2159" y="3170"/>
                  </a:lnTo>
                  <a:lnTo>
                    <a:pt x="2141" y="3181"/>
                  </a:lnTo>
                  <a:lnTo>
                    <a:pt x="2124" y="3190"/>
                  </a:lnTo>
                  <a:lnTo>
                    <a:pt x="2110" y="3197"/>
                  </a:lnTo>
                  <a:lnTo>
                    <a:pt x="2097" y="3200"/>
                  </a:lnTo>
                  <a:lnTo>
                    <a:pt x="2081" y="3202"/>
                  </a:lnTo>
                  <a:lnTo>
                    <a:pt x="2063" y="3205"/>
                  </a:lnTo>
                  <a:lnTo>
                    <a:pt x="2046" y="3208"/>
                  </a:lnTo>
                  <a:lnTo>
                    <a:pt x="2029" y="3209"/>
                  </a:lnTo>
                  <a:lnTo>
                    <a:pt x="2019" y="3209"/>
                  </a:lnTo>
                  <a:lnTo>
                    <a:pt x="2015" y="3210"/>
                  </a:lnTo>
                  <a:lnTo>
                    <a:pt x="2009" y="3210"/>
                  </a:lnTo>
                  <a:lnTo>
                    <a:pt x="2000" y="3210"/>
                  </a:lnTo>
                  <a:lnTo>
                    <a:pt x="1986" y="3212"/>
                  </a:lnTo>
                  <a:lnTo>
                    <a:pt x="1971" y="3210"/>
                  </a:lnTo>
                  <a:lnTo>
                    <a:pt x="1958" y="3210"/>
                  </a:lnTo>
                  <a:lnTo>
                    <a:pt x="1949" y="3208"/>
                  </a:lnTo>
                  <a:lnTo>
                    <a:pt x="1935" y="3200"/>
                  </a:lnTo>
                  <a:lnTo>
                    <a:pt x="1922" y="3187"/>
                  </a:lnTo>
                  <a:lnTo>
                    <a:pt x="1908" y="3174"/>
                  </a:lnTo>
                  <a:lnTo>
                    <a:pt x="1896" y="3159"/>
                  </a:lnTo>
                  <a:lnTo>
                    <a:pt x="1887" y="3148"/>
                  </a:lnTo>
                  <a:lnTo>
                    <a:pt x="1876" y="3138"/>
                  </a:lnTo>
                  <a:lnTo>
                    <a:pt x="1865" y="3123"/>
                  </a:lnTo>
                  <a:lnTo>
                    <a:pt x="1853" y="3109"/>
                  </a:lnTo>
                  <a:lnTo>
                    <a:pt x="1842" y="3100"/>
                  </a:lnTo>
                  <a:lnTo>
                    <a:pt x="1830" y="3092"/>
                  </a:lnTo>
                  <a:lnTo>
                    <a:pt x="1815" y="3084"/>
                  </a:lnTo>
                  <a:lnTo>
                    <a:pt x="1802" y="3077"/>
                  </a:lnTo>
                  <a:lnTo>
                    <a:pt x="1787" y="3072"/>
                  </a:lnTo>
                  <a:lnTo>
                    <a:pt x="1771" y="3064"/>
                  </a:lnTo>
                  <a:lnTo>
                    <a:pt x="1757" y="3057"/>
                  </a:lnTo>
                  <a:lnTo>
                    <a:pt x="1746" y="3045"/>
                  </a:lnTo>
                  <a:lnTo>
                    <a:pt x="1734" y="3030"/>
                  </a:lnTo>
                  <a:lnTo>
                    <a:pt x="1723" y="3014"/>
                  </a:lnTo>
                  <a:lnTo>
                    <a:pt x="1713" y="3002"/>
                  </a:lnTo>
                  <a:lnTo>
                    <a:pt x="1703" y="2991"/>
                  </a:lnTo>
                  <a:lnTo>
                    <a:pt x="1691" y="2980"/>
                  </a:lnTo>
                  <a:lnTo>
                    <a:pt x="1678" y="2968"/>
                  </a:lnTo>
                  <a:lnTo>
                    <a:pt x="1666" y="2957"/>
                  </a:lnTo>
                  <a:lnTo>
                    <a:pt x="1655" y="2949"/>
                  </a:lnTo>
                  <a:lnTo>
                    <a:pt x="1639" y="2941"/>
                  </a:lnTo>
                  <a:lnTo>
                    <a:pt x="1618" y="2932"/>
                  </a:lnTo>
                  <a:lnTo>
                    <a:pt x="1598" y="2922"/>
                  </a:lnTo>
                  <a:lnTo>
                    <a:pt x="1578" y="2915"/>
                  </a:lnTo>
                  <a:lnTo>
                    <a:pt x="1560" y="2910"/>
                  </a:lnTo>
                  <a:lnTo>
                    <a:pt x="1544" y="2906"/>
                  </a:lnTo>
                  <a:lnTo>
                    <a:pt x="1525" y="2902"/>
                  </a:lnTo>
                  <a:lnTo>
                    <a:pt x="1505" y="2899"/>
                  </a:lnTo>
                  <a:lnTo>
                    <a:pt x="1485" y="2898"/>
                  </a:lnTo>
                  <a:lnTo>
                    <a:pt x="1470" y="2898"/>
                  </a:lnTo>
                  <a:lnTo>
                    <a:pt x="1455" y="2899"/>
                  </a:lnTo>
                  <a:lnTo>
                    <a:pt x="1438" y="2902"/>
                  </a:lnTo>
                  <a:lnTo>
                    <a:pt x="1420" y="2906"/>
                  </a:lnTo>
                  <a:lnTo>
                    <a:pt x="1407" y="2911"/>
                  </a:lnTo>
                  <a:lnTo>
                    <a:pt x="1399" y="2915"/>
                  </a:lnTo>
                  <a:lnTo>
                    <a:pt x="1389" y="2923"/>
                  </a:lnTo>
                  <a:lnTo>
                    <a:pt x="1381" y="2930"/>
                  </a:lnTo>
                  <a:lnTo>
                    <a:pt x="1373" y="2934"/>
                  </a:lnTo>
                  <a:lnTo>
                    <a:pt x="1362" y="2934"/>
                  </a:lnTo>
                  <a:lnTo>
                    <a:pt x="1349" y="2932"/>
                  </a:lnTo>
                  <a:lnTo>
                    <a:pt x="1335" y="2927"/>
                  </a:lnTo>
                  <a:lnTo>
                    <a:pt x="1323" y="2923"/>
                  </a:lnTo>
                  <a:lnTo>
                    <a:pt x="1314" y="2921"/>
                  </a:lnTo>
                  <a:lnTo>
                    <a:pt x="1303" y="2914"/>
                  </a:lnTo>
                  <a:lnTo>
                    <a:pt x="1292" y="2906"/>
                  </a:lnTo>
                  <a:lnTo>
                    <a:pt x="1281" y="2899"/>
                  </a:lnTo>
                  <a:lnTo>
                    <a:pt x="1271" y="2895"/>
                  </a:lnTo>
                  <a:lnTo>
                    <a:pt x="1261" y="2894"/>
                  </a:lnTo>
                  <a:lnTo>
                    <a:pt x="1250" y="2896"/>
                  </a:lnTo>
                  <a:lnTo>
                    <a:pt x="1238" y="2899"/>
                  </a:lnTo>
                  <a:lnTo>
                    <a:pt x="1230" y="2903"/>
                  </a:lnTo>
                  <a:lnTo>
                    <a:pt x="1221" y="2909"/>
                  </a:lnTo>
                  <a:lnTo>
                    <a:pt x="1210" y="2919"/>
                  </a:lnTo>
                  <a:lnTo>
                    <a:pt x="1201" y="2929"/>
                  </a:lnTo>
                  <a:lnTo>
                    <a:pt x="1192" y="2938"/>
                  </a:lnTo>
                  <a:lnTo>
                    <a:pt x="1184" y="2946"/>
                  </a:lnTo>
                  <a:lnTo>
                    <a:pt x="1174" y="2957"/>
                  </a:lnTo>
                  <a:lnTo>
                    <a:pt x="1166" y="2967"/>
                  </a:lnTo>
                  <a:lnTo>
                    <a:pt x="1155" y="2971"/>
                  </a:lnTo>
                  <a:lnTo>
                    <a:pt x="1143" y="2976"/>
                  </a:lnTo>
                  <a:lnTo>
                    <a:pt x="1133" y="2979"/>
                  </a:lnTo>
                  <a:lnTo>
                    <a:pt x="1121" y="2977"/>
                  </a:lnTo>
                  <a:lnTo>
                    <a:pt x="1108" y="2975"/>
                  </a:lnTo>
                  <a:lnTo>
                    <a:pt x="1094" y="2972"/>
                  </a:lnTo>
                  <a:lnTo>
                    <a:pt x="1083" y="2968"/>
                  </a:lnTo>
                  <a:lnTo>
                    <a:pt x="1074" y="2963"/>
                  </a:lnTo>
                  <a:lnTo>
                    <a:pt x="1062" y="2956"/>
                  </a:lnTo>
                  <a:lnTo>
                    <a:pt x="1050" y="2949"/>
                  </a:lnTo>
                  <a:lnTo>
                    <a:pt x="1040" y="2946"/>
                  </a:lnTo>
                  <a:lnTo>
                    <a:pt x="1029" y="2946"/>
                  </a:lnTo>
                  <a:lnTo>
                    <a:pt x="1017" y="2950"/>
                  </a:lnTo>
                  <a:lnTo>
                    <a:pt x="1008" y="2957"/>
                  </a:lnTo>
                  <a:lnTo>
                    <a:pt x="1001" y="2967"/>
                  </a:lnTo>
                  <a:lnTo>
                    <a:pt x="996" y="2981"/>
                  </a:lnTo>
                  <a:lnTo>
                    <a:pt x="990" y="2996"/>
                  </a:lnTo>
                  <a:lnTo>
                    <a:pt x="985" y="3007"/>
                  </a:lnTo>
                  <a:lnTo>
                    <a:pt x="976" y="3018"/>
                  </a:lnTo>
                  <a:lnTo>
                    <a:pt x="965" y="3029"/>
                  </a:lnTo>
                  <a:lnTo>
                    <a:pt x="955" y="3038"/>
                  </a:lnTo>
                  <a:lnTo>
                    <a:pt x="945" y="3045"/>
                  </a:lnTo>
                  <a:lnTo>
                    <a:pt x="932" y="3053"/>
                  </a:lnTo>
                  <a:lnTo>
                    <a:pt x="920" y="3061"/>
                  </a:lnTo>
                  <a:lnTo>
                    <a:pt x="912" y="3070"/>
                  </a:lnTo>
                  <a:lnTo>
                    <a:pt x="908" y="3078"/>
                  </a:lnTo>
                  <a:lnTo>
                    <a:pt x="907" y="3089"/>
                  </a:lnTo>
                  <a:lnTo>
                    <a:pt x="907" y="3100"/>
                  </a:lnTo>
                  <a:lnTo>
                    <a:pt x="907" y="3109"/>
                  </a:lnTo>
                  <a:lnTo>
                    <a:pt x="907" y="3121"/>
                  </a:lnTo>
                  <a:lnTo>
                    <a:pt x="907" y="3135"/>
                  </a:lnTo>
                  <a:lnTo>
                    <a:pt x="908" y="3148"/>
                  </a:lnTo>
                  <a:lnTo>
                    <a:pt x="908" y="3161"/>
                  </a:lnTo>
                  <a:lnTo>
                    <a:pt x="904" y="3173"/>
                  </a:lnTo>
                  <a:lnTo>
                    <a:pt x="899" y="3187"/>
                  </a:lnTo>
                  <a:lnTo>
                    <a:pt x="892" y="3201"/>
                  </a:lnTo>
                  <a:lnTo>
                    <a:pt x="885" y="3213"/>
                  </a:lnTo>
                  <a:lnTo>
                    <a:pt x="877" y="3220"/>
                  </a:lnTo>
                  <a:lnTo>
                    <a:pt x="868" y="3227"/>
                  </a:lnTo>
                  <a:lnTo>
                    <a:pt x="857" y="3233"/>
                  </a:lnTo>
                  <a:lnTo>
                    <a:pt x="849" y="3237"/>
                  </a:lnTo>
                  <a:lnTo>
                    <a:pt x="837" y="3241"/>
                  </a:lnTo>
                  <a:lnTo>
                    <a:pt x="822" y="3244"/>
                  </a:lnTo>
                  <a:lnTo>
                    <a:pt x="807" y="3247"/>
                  </a:lnTo>
                  <a:lnTo>
                    <a:pt x="795" y="3248"/>
                  </a:lnTo>
                  <a:lnTo>
                    <a:pt x="772" y="3251"/>
                  </a:lnTo>
                  <a:lnTo>
                    <a:pt x="745" y="3252"/>
                  </a:lnTo>
                  <a:lnTo>
                    <a:pt x="717" y="3253"/>
                  </a:lnTo>
                  <a:lnTo>
                    <a:pt x="690" y="3255"/>
                  </a:lnTo>
                  <a:lnTo>
                    <a:pt x="667" y="3256"/>
                  </a:lnTo>
                  <a:lnTo>
                    <a:pt x="647" y="3256"/>
                  </a:lnTo>
                  <a:lnTo>
                    <a:pt x="621" y="3256"/>
                  </a:lnTo>
                  <a:lnTo>
                    <a:pt x="596" y="3256"/>
                  </a:lnTo>
                  <a:lnTo>
                    <a:pt x="571" y="3256"/>
                  </a:lnTo>
                  <a:lnTo>
                    <a:pt x="551" y="3256"/>
                  </a:lnTo>
                  <a:lnTo>
                    <a:pt x="527" y="3256"/>
                  </a:lnTo>
                  <a:lnTo>
                    <a:pt x="496" y="3256"/>
                  </a:lnTo>
                  <a:lnTo>
                    <a:pt x="465" y="3258"/>
                  </a:lnTo>
                  <a:lnTo>
                    <a:pt x="435" y="3258"/>
                  </a:lnTo>
                  <a:lnTo>
                    <a:pt x="411" y="3258"/>
                  </a:lnTo>
                  <a:lnTo>
                    <a:pt x="401" y="3259"/>
                  </a:lnTo>
                  <a:lnTo>
                    <a:pt x="389" y="3260"/>
                  </a:lnTo>
                  <a:lnTo>
                    <a:pt x="379" y="3262"/>
                  </a:lnTo>
                  <a:lnTo>
                    <a:pt x="370" y="3259"/>
                  </a:lnTo>
                  <a:lnTo>
                    <a:pt x="362" y="3251"/>
                  </a:lnTo>
                  <a:lnTo>
                    <a:pt x="356" y="3239"/>
                  </a:lnTo>
                  <a:lnTo>
                    <a:pt x="352" y="3224"/>
                  </a:lnTo>
                  <a:lnTo>
                    <a:pt x="346" y="3210"/>
                  </a:lnTo>
                  <a:lnTo>
                    <a:pt x="343" y="3198"/>
                  </a:lnTo>
                  <a:lnTo>
                    <a:pt x="339" y="3186"/>
                  </a:lnTo>
                  <a:lnTo>
                    <a:pt x="337" y="3170"/>
                  </a:lnTo>
                  <a:lnTo>
                    <a:pt x="333" y="3154"/>
                  </a:lnTo>
                  <a:lnTo>
                    <a:pt x="329" y="3142"/>
                  </a:lnTo>
                  <a:lnTo>
                    <a:pt x="322" y="3128"/>
                  </a:lnTo>
                  <a:lnTo>
                    <a:pt x="314" y="3113"/>
                  </a:lnTo>
                  <a:lnTo>
                    <a:pt x="303" y="3099"/>
                  </a:lnTo>
                  <a:lnTo>
                    <a:pt x="294" y="3088"/>
                  </a:lnTo>
                  <a:lnTo>
                    <a:pt x="286" y="3081"/>
                  </a:lnTo>
                  <a:lnTo>
                    <a:pt x="276" y="3073"/>
                  </a:lnTo>
                  <a:lnTo>
                    <a:pt x="265" y="3068"/>
                  </a:lnTo>
                  <a:lnTo>
                    <a:pt x="255" y="3064"/>
                  </a:lnTo>
                  <a:lnTo>
                    <a:pt x="246" y="3062"/>
                  </a:lnTo>
                  <a:lnTo>
                    <a:pt x="237" y="3064"/>
                  </a:lnTo>
                  <a:lnTo>
                    <a:pt x="228" y="3066"/>
                  </a:lnTo>
                  <a:lnTo>
                    <a:pt x="218" y="3073"/>
                  </a:lnTo>
                  <a:lnTo>
                    <a:pt x="209" y="3082"/>
                  </a:lnTo>
                  <a:lnTo>
                    <a:pt x="199" y="3090"/>
                  </a:lnTo>
                  <a:lnTo>
                    <a:pt x="197" y="3093"/>
                  </a:lnTo>
                  <a:lnTo>
                    <a:pt x="194" y="3097"/>
                  </a:lnTo>
                  <a:lnTo>
                    <a:pt x="191" y="3101"/>
                  </a:lnTo>
                  <a:lnTo>
                    <a:pt x="187" y="3104"/>
                  </a:lnTo>
                  <a:lnTo>
                    <a:pt x="184" y="3107"/>
                  </a:lnTo>
                  <a:lnTo>
                    <a:pt x="178" y="3105"/>
                  </a:lnTo>
                  <a:lnTo>
                    <a:pt x="170" y="3103"/>
                  </a:lnTo>
                  <a:lnTo>
                    <a:pt x="162" y="3100"/>
                  </a:lnTo>
                  <a:lnTo>
                    <a:pt x="155" y="3096"/>
                  </a:lnTo>
                  <a:lnTo>
                    <a:pt x="143" y="3089"/>
                  </a:lnTo>
                  <a:lnTo>
                    <a:pt x="129" y="3080"/>
                  </a:lnTo>
                  <a:lnTo>
                    <a:pt x="117" y="3070"/>
                  </a:lnTo>
                  <a:lnTo>
                    <a:pt x="106" y="3061"/>
                  </a:lnTo>
                  <a:lnTo>
                    <a:pt x="94" y="3050"/>
                  </a:lnTo>
                  <a:lnTo>
                    <a:pt x="79" y="3035"/>
                  </a:lnTo>
                  <a:lnTo>
                    <a:pt x="65" y="3020"/>
                  </a:lnTo>
                  <a:lnTo>
                    <a:pt x="50" y="3006"/>
                  </a:lnTo>
                  <a:lnTo>
                    <a:pt x="39" y="2992"/>
                  </a:lnTo>
                  <a:lnTo>
                    <a:pt x="34" y="2983"/>
                  </a:lnTo>
                  <a:lnTo>
                    <a:pt x="27" y="2972"/>
                  </a:lnTo>
                  <a:lnTo>
                    <a:pt x="20" y="2960"/>
                  </a:lnTo>
                  <a:lnTo>
                    <a:pt x="15" y="2950"/>
                  </a:lnTo>
                  <a:lnTo>
                    <a:pt x="12" y="2945"/>
                  </a:lnTo>
                  <a:lnTo>
                    <a:pt x="9" y="2940"/>
                  </a:lnTo>
                  <a:lnTo>
                    <a:pt x="8" y="2933"/>
                  </a:lnTo>
                  <a:close/>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31" name="Limburg">
              <a:extLst>
                <a:ext uri="{FF2B5EF4-FFF2-40B4-BE49-F238E27FC236}">
                  <a16:creationId xmlns:a16="http://schemas.microsoft.com/office/drawing/2014/main" id="{CEEE8785-FAC3-21AB-0716-A50BAC877FD3}"/>
                </a:ext>
              </a:extLst>
            </p:cNvPr>
            <p:cNvSpPr>
              <a:spLocks/>
            </p:cNvSpPr>
            <p:nvPr/>
          </p:nvSpPr>
          <p:spPr bwMode="auto">
            <a:xfrm>
              <a:off x="6516058" y="4144551"/>
              <a:ext cx="751537" cy="1973649"/>
            </a:xfrm>
            <a:custGeom>
              <a:avLst/>
              <a:gdLst>
                <a:gd name="T0" fmla="*/ 749 w 1629"/>
                <a:gd name="T1" fmla="*/ 39 h 4276"/>
                <a:gd name="T2" fmla="*/ 918 w 1629"/>
                <a:gd name="T3" fmla="*/ 186 h 4276"/>
                <a:gd name="T4" fmla="*/ 1123 w 1629"/>
                <a:gd name="T5" fmla="*/ 273 h 4276"/>
                <a:gd name="T6" fmla="*/ 1116 w 1629"/>
                <a:gd name="T7" fmla="*/ 467 h 4276"/>
                <a:gd name="T8" fmla="*/ 1306 w 1629"/>
                <a:gd name="T9" fmla="*/ 621 h 4276"/>
                <a:gd name="T10" fmla="*/ 1366 w 1629"/>
                <a:gd name="T11" fmla="*/ 846 h 4276"/>
                <a:gd name="T12" fmla="*/ 1561 w 1629"/>
                <a:gd name="T13" fmla="*/ 1117 h 4276"/>
                <a:gd name="T14" fmla="*/ 1582 w 1629"/>
                <a:gd name="T15" fmla="*/ 1449 h 4276"/>
                <a:gd name="T16" fmla="*/ 1605 w 1629"/>
                <a:gd name="T17" fmla="*/ 1610 h 4276"/>
                <a:gd name="T18" fmla="*/ 1597 w 1629"/>
                <a:gd name="T19" fmla="*/ 1759 h 4276"/>
                <a:gd name="T20" fmla="*/ 1468 w 1629"/>
                <a:gd name="T21" fmla="*/ 1907 h 4276"/>
                <a:gd name="T22" fmla="*/ 1292 w 1629"/>
                <a:gd name="T23" fmla="*/ 2177 h 4276"/>
                <a:gd name="T24" fmla="*/ 1237 w 1629"/>
                <a:gd name="T25" fmla="*/ 2352 h 4276"/>
                <a:gd name="T26" fmla="*/ 1306 w 1629"/>
                <a:gd name="T27" fmla="*/ 2526 h 4276"/>
                <a:gd name="T28" fmla="*/ 1492 w 1629"/>
                <a:gd name="T29" fmla="*/ 2476 h 4276"/>
                <a:gd name="T30" fmla="*/ 1462 w 1629"/>
                <a:gd name="T31" fmla="*/ 2604 h 4276"/>
                <a:gd name="T32" fmla="*/ 1272 w 1629"/>
                <a:gd name="T33" fmla="*/ 2712 h 4276"/>
                <a:gd name="T34" fmla="*/ 1044 w 1629"/>
                <a:gd name="T35" fmla="*/ 2881 h 4276"/>
                <a:gd name="T36" fmla="*/ 889 w 1629"/>
                <a:gd name="T37" fmla="*/ 3077 h 4276"/>
                <a:gd name="T38" fmla="*/ 786 w 1629"/>
                <a:gd name="T39" fmla="*/ 3000 h 4276"/>
                <a:gd name="T40" fmla="*/ 695 w 1629"/>
                <a:gd name="T41" fmla="*/ 3090 h 4276"/>
                <a:gd name="T42" fmla="*/ 791 w 1629"/>
                <a:gd name="T43" fmla="*/ 3286 h 4276"/>
                <a:gd name="T44" fmla="*/ 857 w 1629"/>
                <a:gd name="T45" fmla="*/ 3342 h 4276"/>
                <a:gd name="T46" fmla="*/ 1044 w 1629"/>
                <a:gd name="T47" fmla="*/ 3295 h 4276"/>
                <a:gd name="T48" fmla="*/ 1097 w 1629"/>
                <a:gd name="T49" fmla="*/ 3383 h 4276"/>
                <a:gd name="T50" fmla="*/ 1154 w 1629"/>
                <a:gd name="T51" fmla="*/ 3544 h 4276"/>
                <a:gd name="T52" fmla="*/ 1255 w 1629"/>
                <a:gd name="T53" fmla="*/ 3710 h 4276"/>
                <a:gd name="T54" fmla="*/ 1252 w 1629"/>
                <a:gd name="T55" fmla="*/ 3861 h 4276"/>
                <a:gd name="T56" fmla="*/ 1108 w 1629"/>
                <a:gd name="T57" fmla="*/ 3893 h 4276"/>
                <a:gd name="T58" fmla="*/ 1086 w 1629"/>
                <a:gd name="T59" fmla="*/ 4060 h 4276"/>
                <a:gd name="T60" fmla="*/ 1030 w 1629"/>
                <a:gd name="T61" fmla="*/ 4117 h 4276"/>
                <a:gd name="T62" fmla="*/ 1141 w 1629"/>
                <a:gd name="T63" fmla="*/ 4214 h 4276"/>
                <a:gd name="T64" fmla="*/ 957 w 1629"/>
                <a:gd name="T65" fmla="*/ 4234 h 4276"/>
                <a:gd name="T66" fmla="*/ 786 w 1629"/>
                <a:gd name="T67" fmla="*/ 4242 h 4276"/>
                <a:gd name="T68" fmla="*/ 666 w 1629"/>
                <a:gd name="T69" fmla="*/ 4226 h 4276"/>
                <a:gd name="T70" fmla="*/ 496 w 1629"/>
                <a:gd name="T71" fmla="*/ 4199 h 4276"/>
                <a:gd name="T72" fmla="*/ 376 w 1629"/>
                <a:gd name="T73" fmla="*/ 4259 h 4276"/>
                <a:gd name="T74" fmla="*/ 240 w 1629"/>
                <a:gd name="T75" fmla="*/ 4206 h 4276"/>
                <a:gd name="T76" fmla="*/ 199 w 1629"/>
                <a:gd name="T77" fmla="*/ 4016 h 4276"/>
                <a:gd name="T78" fmla="*/ 127 w 1629"/>
                <a:gd name="T79" fmla="*/ 3789 h 4276"/>
                <a:gd name="T80" fmla="*/ 234 w 1629"/>
                <a:gd name="T81" fmla="*/ 3667 h 4276"/>
                <a:gd name="T82" fmla="*/ 377 w 1629"/>
                <a:gd name="T83" fmla="*/ 3544 h 4276"/>
                <a:gd name="T84" fmla="*/ 346 w 1629"/>
                <a:gd name="T85" fmla="*/ 3426 h 4276"/>
                <a:gd name="T86" fmla="*/ 450 w 1629"/>
                <a:gd name="T87" fmla="*/ 3232 h 4276"/>
                <a:gd name="T88" fmla="*/ 425 w 1629"/>
                <a:gd name="T89" fmla="*/ 3066 h 4276"/>
                <a:gd name="T90" fmla="*/ 519 w 1629"/>
                <a:gd name="T91" fmla="*/ 2904 h 4276"/>
                <a:gd name="T92" fmla="*/ 561 w 1629"/>
                <a:gd name="T93" fmla="*/ 2724 h 4276"/>
                <a:gd name="T94" fmla="*/ 548 w 1629"/>
                <a:gd name="T95" fmla="*/ 2558 h 4276"/>
                <a:gd name="T96" fmla="*/ 426 w 1629"/>
                <a:gd name="T97" fmla="*/ 2496 h 4276"/>
                <a:gd name="T98" fmla="*/ 191 w 1629"/>
                <a:gd name="T99" fmla="*/ 2495 h 4276"/>
                <a:gd name="T100" fmla="*/ 4 w 1629"/>
                <a:gd name="T101" fmla="*/ 2367 h 4276"/>
                <a:gd name="T102" fmla="*/ 121 w 1629"/>
                <a:gd name="T103" fmla="*/ 2012 h 4276"/>
                <a:gd name="T104" fmla="*/ 563 w 1629"/>
                <a:gd name="T105" fmla="*/ 1855 h 4276"/>
                <a:gd name="T106" fmla="*/ 818 w 1629"/>
                <a:gd name="T107" fmla="*/ 1608 h 4276"/>
                <a:gd name="T108" fmla="*/ 681 w 1629"/>
                <a:gd name="T109" fmla="*/ 1406 h 4276"/>
                <a:gd name="T110" fmla="*/ 610 w 1629"/>
                <a:gd name="T111" fmla="*/ 1034 h 4276"/>
                <a:gd name="T112" fmla="*/ 755 w 1629"/>
                <a:gd name="T113" fmla="*/ 927 h 4276"/>
                <a:gd name="T114" fmla="*/ 1001 w 1629"/>
                <a:gd name="T115" fmla="*/ 898 h 4276"/>
                <a:gd name="T116" fmla="*/ 1147 w 1629"/>
                <a:gd name="T117" fmla="*/ 859 h 4276"/>
                <a:gd name="T118" fmla="*/ 1026 w 1629"/>
                <a:gd name="T119" fmla="*/ 644 h 4276"/>
                <a:gd name="T120" fmla="*/ 923 w 1629"/>
                <a:gd name="T121" fmla="*/ 474 h 4276"/>
                <a:gd name="T122" fmla="*/ 833 w 1629"/>
                <a:gd name="T123" fmla="*/ 294 h 4276"/>
                <a:gd name="T124" fmla="*/ 672 w 1629"/>
                <a:gd name="T125" fmla="*/ 125 h 4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29" h="4276">
                  <a:moveTo>
                    <a:pt x="648" y="90"/>
                  </a:moveTo>
                  <a:lnTo>
                    <a:pt x="647" y="85"/>
                  </a:lnTo>
                  <a:lnTo>
                    <a:pt x="647" y="79"/>
                  </a:lnTo>
                  <a:lnTo>
                    <a:pt x="647" y="75"/>
                  </a:lnTo>
                  <a:lnTo>
                    <a:pt x="648" y="63"/>
                  </a:lnTo>
                  <a:lnTo>
                    <a:pt x="650" y="50"/>
                  </a:lnTo>
                  <a:lnTo>
                    <a:pt x="654" y="36"/>
                  </a:lnTo>
                  <a:lnTo>
                    <a:pt x="658" y="25"/>
                  </a:lnTo>
                  <a:lnTo>
                    <a:pt x="664" y="17"/>
                  </a:lnTo>
                  <a:lnTo>
                    <a:pt x="672" y="9"/>
                  </a:lnTo>
                  <a:lnTo>
                    <a:pt x="682" y="3"/>
                  </a:lnTo>
                  <a:lnTo>
                    <a:pt x="691" y="0"/>
                  </a:lnTo>
                  <a:lnTo>
                    <a:pt x="698" y="1"/>
                  </a:lnTo>
                  <a:lnTo>
                    <a:pt x="706" y="4"/>
                  </a:lnTo>
                  <a:lnTo>
                    <a:pt x="714" y="8"/>
                  </a:lnTo>
                  <a:lnTo>
                    <a:pt x="720" y="12"/>
                  </a:lnTo>
                  <a:lnTo>
                    <a:pt x="730" y="19"/>
                  </a:lnTo>
                  <a:lnTo>
                    <a:pt x="741" y="30"/>
                  </a:lnTo>
                  <a:lnTo>
                    <a:pt x="749" y="39"/>
                  </a:lnTo>
                  <a:lnTo>
                    <a:pt x="757" y="54"/>
                  </a:lnTo>
                  <a:lnTo>
                    <a:pt x="765" y="74"/>
                  </a:lnTo>
                  <a:lnTo>
                    <a:pt x="772" y="94"/>
                  </a:lnTo>
                  <a:lnTo>
                    <a:pt x="779" y="112"/>
                  </a:lnTo>
                  <a:lnTo>
                    <a:pt x="784" y="122"/>
                  </a:lnTo>
                  <a:lnTo>
                    <a:pt x="791" y="135"/>
                  </a:lnTo>
                  <a:lnTo>
                    <a:pt x="799" y="148"/>
                  </a:lnTo>
                  <a:lnTo>
                    <a:pt x="807" y="156"/>
                  </a:lnTo>
                  <a:lnTo>
                    <a:pt x="818" y="163"/>
                  </a:lnTo>
                  <a:lnTo>
                    <a:pt x="831" y="168"/>
                  </a:lnTo>
                  <a:lnTo>
                    <a:pt x="848" y="172"/>
                  </a:lnTo>
                  <a:lnTo>
                    <a:pt x="862" y="175"/>
                  </a:lnTo>
                  <a:lnTo>
                    <a:pt x="876" y="175"/>
                  </a:lnTo>
                  <a:lnTo>
                    <a:pt x="885" y="174"/>
                  </a:lnTo>
                  <a:lnTo>
                    <a:pt x="898" y="171"/>
                  </a:lnTo>
                  <a:lnTo>
                    <a:pt x="902" y="175"/>
                  </a:lnTo>
                  <a:lnTo>
                    <a:pt x="904" y="179"/>
                  </a:lnTo>
                  <a:lnTo>
                    <a:pt x="908" y="182"/>
                  </a:lnTo>
                  <a:lnTo>
                    <a:pt x="918" y="186"/>
                  </a:lnTo>
                  <a:lnTo>
                    <a:pt x="933" y="188"/>
                  </a:lnTo>
                  <a:lnTo>
                    <a:pt x="946" y="190"/>
                  </a:lnTo>
                  <a:lnTo>
                    <a:pt x="958" y="190"/>
                  </a:lnTo>
                  <a:lnTo>
                    <a:pt x="966" y="188"/>
                  </a:lnTo>
                  <a:lnTo>
                    <a:pt x="976" y="184"/>
                  </a:lnTo>
                  <a:lnTo>
                    <a:pt x="985" y="180"/>
                  </a:lnTo>
                  <a:lnTo>
                    <a:pt x="993" y="179"/>
                  </a:lnTo>
                  <a:lnTo>
                    <a:pt x="1004" y="183"/>
                  </a:lnTo>
                  <a:lnTo>
                    <a:pt x="1017" y="191"/>
                  </a:lnTo>
                  <a:lnTo>
                    <a:pt x="1030" y="201"/>
                  </a:lnTo>
                  <a:lnTo>
                    <a:pt x="1042" y="209"/>
                  </a:lnTo>
                  <a:lnTo>
                    <a:pt x="1052" y="217"/>
                  </a:lnTo>
                  <a:lnTo>
                    <a:pt x="1065" y="222"/>
                  </a:lnTo>
                  <a:lnTo>
                    <a:pt x="1079" y="229"/>
                  </a:lnTo>
                  <a:lnTo>
                    <a:pt x="1096" y="236"/>
                  </a:lnTo>
                  <a:lnTo>
                    <a:pt x="1109" y="244"/>
                  </a:lnTo>
                  <a:lnTo>
                    <a:pt x="1119" y="252"/>
                  </a:lnTo>
                  <a:lnTo>
                    <a:pt x="1121" y="261"/>
                  </a:lnTo>
                  <a:lnTo>
                    <a:pt x="1123" y="273"/>
                  </a:lnTo>
                  <a:lnTo>
                    <a:pt x="1123" y="285"/>
                  </a:lnTo>
                  <a:lnTo>
                    <a:pt x="1121" y="295"/>
                  </a:lnTo>
                  <a:lnTo>
                    <a:pt x="1114" y="302"/>
                  </a:lnTo>
                  <a:lnTo>
                    <a:pt x="1105" y="308"/>
                  </a:lnTo>
                  <a:lnTo>
                    <a:pt x="1094" y="314"/>
                  </a:lnTo>
                  <a:lnTo>
                    <a:pt x="1083" y="319"/>
                  </a:lnTo>
                  <a:lnTo>
                    <a:pt x="1078" y="326"/>
                  </a:lnTo>
                  <a:lnTo>
                    <a:pt x="1078" y="334"/>
                  </a:lnTo>
                  <a:lnTo>
                    <a:pt x="1079" y="345"/>
                  </a:lnTo>
                  <a:lnTo>
                    <a:pt x="1082" y="356"/>
                  </a:lnTo>
                  <a:lnTo>
                    <a:pt x="1085" y="365"/>
                  </a:lnTo>
                  <a:lnTo>
                    <a:pt x="1085" y="376"/>
                  </a:lnTo>
                  <a:lnTo>
                    <a:pt x="1085" y="391"/>
                  </a:lnTo>
                  <a:lnTo>
                    <a:pt x="1083" y="405"/>
                  </a:lnTo>
                  <a:lnTo>
                    <a:pt x="1086" y="416"/>
                  </a:lnTo>
                  <a:lnTo>
                    <a:pt x="1090" y="430"/>
                  </a:lnTo>
                  <a:lnTo>
                    <a:pt x="1098" y="443"/>
                  </a:lnTo>
                  <a:lnTo>
                    <a:pt x="1106" y="457"/>
                  </a:lnTo>
                  <a:lnTo>
                    <a:pt x="1116" y="467"/>
                  </a:lnTo>
                  <a:lnTo>
                    <a:pt x="1125" y="473"/>
                  </a:lnTo>
                  <a:lnTo>
                    <a:pt x="1137" y="479"/>
                  </a:lnTo>
                  <a:lnTo>
                    <a:pt x="1151" y="484"/>
                  </a:lnTo>
                  <a:lnTo>
                    <a:pt x="1163" y="488"/>
                  </a:lnTo>
                  <a:lnTo>
                    <a:pt x="1179" y="490"/>
                  </a:lnTo>
                  <a:lnTo>
                    <a:pt x="1198" y="492"/>
                  </a:lnTo>
                  <a:lnTo>
                    <a:pt x="1218" y="493"/>
                  </a:lnTo>
                  <a:lnTo>
                    <a:pt x="1237" y="494"/>
                  </a:lnTo>
                  <a:lnTo>
                    <a:pt x="1253" y="500"/>
                  </a:lnTo>
                  <a:lnTo>
                    <a:pt x="1265" y="506"/>
                  </a:lnTo>
                  <a:lnTo>
                    <a:pt x="1279" y="517"/>
                  </a:lnTo>
                  <a:lnTo>
                    <a:pt x="1292" y="529"/>
                  </a:lnTo>
                  <a:lnTo>
                    <a:pt x="1305" y="543"/>
                  </a:lnTo>
                  <a:lnTo>
                    <a:pt x="1313" y="555"/>
                  </a:lnTo>
                  <a:lnTo>
                    <a:pt x="1314" y="567"/>
                  </a:lnTo>
                  <a:lnTo>
                    <a:pt x="1314" y="583"/>
                  </a:lnTo>
                  <a:lnTo>
                    <a:pt x="1313" y="599"/>
                  </a:lnTo>
                  <a:lnTo>
                    <a:pt x="1310" y="611"/>
                  </a:lnTo>
                  <a:lnTo>
                    <a:pt x="1306" y="621"/>
                  </a:lnTo>
                  <a:lnTo>
                    <a:pt x="1300" y="630"/>
                  </a:lnTo>
                  <a:lnTo>
                    <a:pt x="1294" y="641"/>
                  </a:lnTo>
                  <a:lnTo>
                    <a:pt x="1290" y="649"/>
                  </a:lnTo>
                  <a:lnTo>
                    <a:pt x="1284" y="660"/>
                  </a:lnTo>
                  <a:lnTo>
                    <a:pt x="1279" y="675"/>
                  </a:lnTo>
                  <a:lnTo>
                    <a:pt x="1274" y="690"/>
                  </a:lnTo>
                  <a:lnTo>
                    <a:pt x="1268" y="703"/>
                  </a:lnTo>
                  <a:lnTo>
                    <a:pt x="1267" y="715"/>
                  </a:lnTo>
                  <a:lnTo>
                    <a:pt x="1269" y="730"/>
                  </a:lnTo>
                  <a:lnTo>
                    <a:pt x="1274" y="748"/>
                  </a:lnTo>
                  <a:lnTo>
                    <a:pt x="1280" y="765"/>
                  </a:lnTo>
                  <a:lnTo>
                    <a:pt x="1287" y="779"/>
                  </a:lnTo>
                  <a:lnTo>
                    <a:pt x="1296" y="789"/>
                  </a:lnTo>
                  <a:lnTo>
                    <a:pt x="1309" y="803"/>
                  </a:lnTo>
                  <a:lnTo>
                    <a:pt x="1322" y="814"/>
                  </a:lnTo>
                  <a:lnTo>
                    <a:pt x="1334" y="823"/>
                  </a:lnTo>
                  <a:lnTo>
                    <a:pt x="1342" y="830"/>
                  </a:lnTo>
                  <a:lnTo>
                    <a:pt x="1354" y="838"/>
                  </a:lnTo>
                  <a:lnTo>
                    <a:pt x="1366" y="846"/>
                  </a:lnTo>
                  <a:lnTo>
                    <a:pt x="1375" y="853"/>
                  </a:lnTo>
                  <a:lnTo>
                    <a:pt x="1385" y="866"/>
                  </a:lnTo>
                  <a:lnTo>
                    <a:pt x="1396" y="882"/>
                  </a:lnTo>
                  <a:lnTo>
                    <a:pt x="1408" y="900"/>
                  </a:lnTo>
                  <a:lnTo>
                    <a:pt x="1418" y="912"/>
                  </a:lnTo>
                  <a:lnTo>
                    <a:pt x="1428" y="923"/>
                  </a:lnTo>
                  <a:lnTo>
                    <a:pt x="1442" y="936"/>
                  </a:lnTo>
                  <a:lnTo>
                    <a:pt x="1457" y="948"/>
                  </a:lnTo>
                  <a:lnTo>
                    <a:pt x="1472" y="960"/>
                  </a:lnTo>
                  <a:lnTo>
                    <a:pt x="1482" y="971"/>
                  </a:lnTo>
                  <a:lnTo>
                    <a:pt x="1492" y="983"/>
                  </a:lnTo>
                  <a:lnTo>
                    <a:pt x="1503" y="998"/>
                  </a:lnTo>
                  <a:lnTo>
                    <a:pt x="1513" y="1014"/>
                  </a:lnTo>
                  <a:lnTo>
                    <a:pt x="1521" y="1028"/>
                  </a:lnTo>
                  <a:lnTo>
                    <a:pt x="1530" y="1043"/>
                  </a:lnTo>
                  <a:lnTo>
                    <a:pt x="1540" y="1063"/>
                  </a:lnTo>
                  <a:lnTo>
                    <a:pt x="1548" y="1082"/>
                  </a:lnTo>
                  <a:lnTo>
                    <a:pt x="1555" y="1098"/>
                  </a:lnTo>
                  <a:lnTo>
                    <a:pt x="1561" y="1117"/>
                  </a:lnTo>
                  <a:lnTo>
                    <a:pt x="1565" y="1138"/>
                  </a:lnTo>
                  <a:lnTo>
                    <a:pt x="1567" y="1161"/>
                  </a:lnTo>
                  <a:lnTo>
                    <a:pt x="1571" y="1179"/>
                  </a:lnTo>
                  <a:lnTo>
                    <a:pt x="1577" y="1195"/>
                  </a:lnTo>
                  <a:lnTo>
                    <a:pt x="1583" y="1214"/>
                  </a:lnTo>
                  <a:lnTo>
                    <a:pt x="1592" y="1234"/>
                  </a:lnTo>
                  <a:lnTo>
                    <a:pt x="1598" y="1254"/>
                  </a:lnTo>
                  <a:lnTo>
                    <a:pt x="1602" y="1270"/>
                  </a:lnTo>
                  <a:lnTo>
                    <a:pt x="1602" y="1286"/>
                  </a:lnTo>
                  <a:lnTo>
                    <a:pt x="1601" y="1307"/>
                  </a:lnTo>
                  <a:lnTo>
                    <a:pt x="1598" y="1327"/>
                  </a:lnTo>
                  <a:lnTo>
                    <a:pt x="1597" y="1344"/>
                  </a:lnTo>
                  <a:lnTo>
                    <a:pt x="1594" y="1356"/>
                  </a:lnTo>
                  <a:lnTo>
                    <a:pt x="1592" y="1373"/>
                  </a:lnTo>
                  <a:lnTo>
                    <a:pt x="1589" y="1387"/>
                  </a:lnTo>
                  <a:lnTo>
                    <a:pt x="1588" y="1400"/>
                  </a:lnTo>
                  <a:lnTo>
                    <a:pt x="1585" y="1414"/>
                  </a:lnTo>
                  <a:lnTo>
                    <a:pt x="1583" y="1432"/>
                  </a:lnTo>
                  <a:lnTo>
                    <a:pt x="1582" y="1449"/>
                  </a:lnTo>
                  <a:lnTo>
                    <a:pt x="1581" y="1467"/>
                  </a:lnTo>
                  <a:lnTo>
                    <a:pt x="1577" y="1480"/>
                  </a:lnTo>
                  <a:lnTo>
                    <a:pt x="1571" y="1491"/>
                  </a:lnTo>
                  <a:lnTo>
                    <a:pt x="1563" y="1502"/>
                  </a:lnTo>
                  <a:lnTo>
                    <a:pt x="1554" y="1513"/>
                  </a:lnTo>
                  <a:lnTo>
                    <a:pt x="1546" y="1525"/>
                  </a:lnTo>
                  <a:lnTo>
                    <a:pt x="1543" y="1534"/>
                  </a:lnTo>
                  <a:lnTo>
                    <a:pt x="1544" y="1545"/>
                  </a:lnTo>
                  <a:lnTo>
                    <a:pt x="1548" y="1559"/>
                  </a:lnTo>
                  <a:lnTo>
                    <a:pt x="1554" y="1569"/>
                  </a:lnTo>
                  <a:lnTo>
                    <a:pt x="1562" y="1576"/>
                  </a:lnTo>
                  <a:lnTo>
                    <a:pt x="1567" y="1575"/>
                  </a:lnTo>
                  <a:lnTo>
                    <a:pt x="1575" y="1571"/>
                  </a:lnTo>
                  <a:lnTo>
                    <a:pt x="1582" y="1567"/>
                  </a:lnTo>
                  <a:lnTo>
                    <a:pt x="1588" y="1565"/>
                  </a:lnTo>
                  <a:lnTo>
                    <a:pt x="1596" y="1572"/>
                  </a:lnTo>
                  <a:lnTo>
                    <a:pt x="1601" y="1584"/>
                  </a:lnTo>
                  <a:lnTo>
                    <a:pt x="1604" y="1598"/>
                  </a:lnTo>
                  <a:lnTo>
                    <a:pt x="1605" y="1610"/>
                  </a:lnTo>
                  <a:lnTo>
                    <a:pt x="1604" y="1612"/>
                  </a:lnTo>
                  <a:lnTo>
                    <a:pt x="1602" y="1616"/>
                  </a:lnTo>
                  <a:lnTo>
                    <a:pt x="1600" y="1619"/>
                  </a:lnTo>
                  <a:lnTo>
                    <a:pt x="1597" y="1623"/>
                  </a:lnTo>
                  <a:lnTo>
                    <a:pt x="1594" y="1627"/>
                  </a:lnTo>
                  <a:lnTo>
                    <a:pt x="1593" y="1630"/>
                  </a:lnTo>
                  <a:lnTo>
                    <a:pt x="1593" y="1639"/>
                  </a:lnTo>
                  <a:lnTo>
                    <a:pt x="1596" y="1650"/>
                  </a:lnTo>
                  <a:lnTo>
                    <a:pt x="1600" y="1658"/>
                  </a:lnTo>
                  <a:lnTo>
                    <a:pt x="1606" y="1668"/>
                  </a:lnTo>
                  <a:lnTo>
                    <a:pt x="1616" y="1677"/>
                  </a:lnTo>
                  <a:lnTo>
                    <a:pt x="1624" y="1686"/>
                  </a:lnTo>
                  <a:lnTo>
                    <a:pt x="1629" y="1696"/>
                  </a:lnTo>
                  <a:lnTo>
                    <a:pt x="1629" y="1705"/>
                  </a:lnTo>
                  <a:lnTo>
                    <a:pt x="1627" y="1719"/>
                  </a:lnTo>
                  <a:lnTo>
                    <a:pt x="1623" y="1731"/>
                  </a:lnTo>
                  <a:lnTo>
                    <a:pt x="1617" y="1740"/>
                  </a:lnTo>
                  <a:lnTo>
                    <a:pt x="1609" y="1750"/>
                  </a:lnTo>
                  <a:lnTo>
                    <a:pt x="1597" y="1759"/>
                  </a:lnTo>
                  <a:lnTo>
                    <a:pt x="1588" y="1769"/>
                  </a:lnTo>
                  <a:lnTo>
                    <a:pt x="1581" y="1774"/>
                  </a:lnTo>
                  <a:lnTo>
                    <a:pt x="1571" y="1782"/>
                  </a:lnTo>
                  <a:lnTo>
                    <a:pt x="1562" y="1789"/>
                  </a:lnTo>
                  <a:lnTo>
                    <a:pt x="1557" y="1797"/>
                  </a:lnTo>
                  <a:lnTo>
                    <a:pt x="1555" y="1806"/>
                  </a:lnTo>
                  <a:lnTo>
                    <a:pt x="1555" y="1817"/>
                  </a:lnTo>
                  <a:lnTo>
                    <a:pt x="1557" y="1829"/>
                  </a:lnTo>
                  <a:lnTo>
                    <a:pt x="1555" y="1841"/>
                  </a:lnTo>
                  <a:lnTo>
                    <a:pt x="1552" y="1849"/>
                  </a:lnTo>
                  <a:lnTo>
                    <a:pt x="1546" y="1854"/>
                  </a:lnTo>
                  <a:lnTo>
                    <a:pt x="1534" y="1856"/>
                  </a:lnTo>
                  <a:lnTo>
                    <a:pt x="1521" y="1858"/>
                  </a:lnTo>
                  <a:lnTo>
                    <a:pt x="1511" y="1859"/>
                  </a:lnTo>
                  <a:lnTo>
                    <a:pt x="1501" y="1863"/>
                  </a:lnTo>
                  <a:lnTo>
                    <a:pt x="1492" y="1871"/>
                  </a:lnTo>
                  <a:lnTo>
                    <a:pt x="1482" y="1883"/>
                  </a:lnTo>
                  <a:lnTo>
                    <a:pt x="1474" y="1897"/>
                  </a:lnTo>
                  <a:lnTo>
                    <a:pt x="1468" y="1907"/>
                  </a:lnTo>
                  <a:lnTo>
                    <a:pt x="1461" y="1918"/>
                  </a:lnTo>
                  <a:lnTo>
                    <a:pt x="1453" y="1930"/>
                  </a:lnTo>
                  <a:lnTo>
                    <a:pt x="1446" y="1944"/>
                  </a:lnTo>
                  <a:lnTo>
                    <a:pt x="1439" y="1955"/>
                  </a:lnTo>
                  <a:lnTo>
                    <a:pt x="1431" y="1972"/>
                  </a:lnTo>
                  <a:lnTo>
                    <a:pt x="1422" y="1992"/>
                  </a:lnTo>
                  <a:lnTo>
                    <a:pt x="1412" y="2014"/>
                  </a:lnTo>
                  <a:lnTo>
                    <a:pt x="1404" y="2030"/>
                  </a:lnTo>
                  <a:lnTo>
                    <a:pt x="1396" y="2039"/>
                  </a:lnTo>
                  <a:lnTo>
                    <a:pt x="1388" y="2049"/>
                  </a:lnTo>
                  <a:lnTo>
                    <a:pt x="1379" y="2058"/>
                  </a:lnTo>
                  <a:lnTo>
                    <a:pt x="1372" y="2068"/>
                  </a:lnTo>
                  <a:lnTo>
                    <a:pt x="1361" y="2084"/>
                  </a:lnTo>
                  <a:lnTo>
                    <a:pt x="1349" y="2104"/>
                  </a:lnTo>
                  <a:lnTo>
                    <a:pt x="1338" y="2124"/>
                  </a:lnTo>
                  <a:lnTo>
                    <a:pt x="1327" y="2140"/>
                  </a:lnTo>
                  <a:lnTo>
                    <a:pt x="1318" y="2151"/>
                  </a:lnTo>
                  <a:lnTo>
                    <a:pt x="1306" y="2165"/>
                  </a:lnTo>
                  <a:lnTo>
                    <a:pt x="1292" y="2177"/>
                  </a:lnTo>
                  <a:lnTo>
                    <a:pt x="1282" y="2186"/>
                  </a:lnTo>
                  <a:lnTo>
                    <a:pt x="1269" y="2194"/>
                  </a:lnTo>
                  <a:lnTo>
                    <a:pt x="1255" y="2204"/>
                  </a:lnTo>
                  <a:lnTo>
                    <a:pt x="1244" y="2213"/>
                  </a:lnTo>
                  <a:lnTo>
                    <a:pt x="1238" y="2221"/>
                  </a:lnTo>
                  <a:lnTo>
                    <a:pt x="1233" y="2232"/>
                  </a:lnTo>
                  <a:lnTo>
                    <a:pt x="1229" y="2243"/>
                  </a:lnTo>
                  <a:lnTo>
                    <a:pt x="1229" y="2252"/>
                  </a:lnTo>
                  <a:lnTo>
                    <a:pt x="1232" y="2259"/>
                  </a:lnTo>
                  <a:lnTo>
                    <a:pt x="1240" y="2266"/>
                  </a:lnTo>
                  <a:lnTo>
                    <a:pt x="1248" y="2272"/>
                  </a:lnTo>
                  <a:lnTo>
                    <a:pt x="1253" y="2279"/>
                  </a:lnTo>
                  <a:lnTo>
                    <a:pt x="1256" y="2289"/>
                  </a:lnTo>
                  <a:lnTo>
                    <a:pt x="1259" y="2301"/>
                  </a:lnTo>
                  <a:lnTo>
                    <a:pt x="1259" y="2312"/>
                  </a:lnTo>
                  <a:lnTo>
                    <a:pt x="1256" y="2321"/>
                  </a:lnTo>
                  <a:lnTo>
                    <a:pt x="1249" y="2332"/>
                  </a:lnTo>
                  <a:lnTo>
                    <a:pt x="1243" y="2343"/>
                  </a:lnTo>
                  <a:lnTo>
                    <a:pt x="1237" y="2352"/>
                  </a:lnTo>
                  <a:lnTo>
                    <a:pt x="1229" y="2361"/>
                  </a:lnTo>
                  <a:lnTo>
                    <a:pt x="1221" y="2374"/>
                  </a:lnTo>
                  <a:lnTo>
                    <a:pt x="1213" y="2386"/>
                  </a:lnTo>
                  <a:lnTo>
                    <a:pt x="1209" y="2396"/>
                  </a:lnTo>
                  <a:lnTo>
                    <a:pt x="1209" y="2406"/>
                  </a:lnTo>
                  <a:lnTo>
                    <a:pt x="1212" y="2418"/>
                  </a:lnTo>
                  <a:lnTo>
                    <a:pt x="1216" y="2431"/>
                  </a:lnTo>
                  <a:lnTo>
                    <a:pt x="1220" y="2444"/>
                  </a:lnTo>
                  <a:lnTo>
                    <a:pt x="1224" y="2453"/>
                  </a:lnTo>
                  <a:lnTo>
                    <a:pt x="1228" y="2464"/>
                  </a:lnTo>
                  <a:lnTo>
                    <a:pt x="1232" y="2477"/>
                  </a:lnTo>
                  <a:lnTo>
                    <a:pt x="1238" y="2491"/>
                  </a:lnTo>
                  <a:lnTo>
                    <a:pt x="1244" y="2500"/>
                  </a:lnTo>
                  <a:lnTo>
                    <a:pt x="1251" y="2507"/>
                  </a:lnTo>
                  <a:lnTo>
                    <a:pt x="1260" y="2515"/>
                  </a:lnTo>
                  <a:lnTo>
                    <a:pt x="1269" y="2522"/>
                  </a:lnTo>
                  <a:lnTo>
                    <a:pt x="1279" y="2526"/>
                  </a:lnTo>
                  <a:lnTo>
                    <a:pt x="1291" y="2527"/>
                  </a:lnTo>
                  <a:lnTo>
                    <a:pt x="1306" y="2526"/>
                  </a:lnTo>
                  <a:lnTo>
                    <a:pt x="1318" y="2523"/>
                  </a:lnTo>
                  <a:lnTo>
                    <a:pt x="1327" y="2519"/>
                  </a:lnTo>
                  <a:lnTo>
                    <a:pt x="1340" y="2511"/>
                  </a:lnTo>
                  <a:lnTo>
                    <a:pt x="1350" y="2503"/>
                  </a:lnTo>
                  <a:lnTo>
                    <a:pt x="1360" y="2495"/>
                  </a:lnTo>
                  <a:lnTo>
                    <a:pt x="1365" y="2487"/>
                  </a:lnTo>
                  <a:lnTo>
                    <a:pt x="1371" y="2476"/>
                  </a:lnTo>
                  <a:lnTo>
                    <a:pt x="1377" y="2468"/>
                  </a:lnTo>
                  <a:lnTo>
                    <a:pt x="1385" y="2460"/>
                  </a:lnTo>
                  <a:lnTo>
                    <a:pt x="1396" y="2450"/>
                  </a:lnTo>
                  <a:lnTo>
                    <a:pt x="1408" y="2444"/>
                  </a:lnTo>
                  <a:lnTo>
                    <a:pt x="1420" y="2440"/>
                  </a:lnTo>
                  <a:lnTo>
                    <a:pt x="1433" y="2438"/>
                  </a:lnTo>
                  <a:lnTo>
                    <a:pt x="1449" y="2441"/>
                  </a:lnTo>
                  <a:lnTo>
                    <a:pt x="1465" y="2445"/>
                  </a:lnTo>
                  <a:lnTo>
                    <a:pt x="1477" y="2450"/>
                  </a:lnTo>
                  <a:lnTo>
                    <a:pt x="1482" y="2457"/>
                  </a:lnTo>
                  <a:lnTo>
                    <a:pt x="1488" y="2466"/>
                  </a:lnTo>
                  <a:lnTo>
                    <a:pt x="1492" y="2476"/>
                  </a:lnTo>
                  <a:lnTo>
                    <a:pt x="1492" y="2485"/>
                  </a:lnTo>
                  <a:lnTo>
                    <a:pt x="1486" y="2492"/>
                  </a:lnTo>
                  <a:lnTo>
                    <a:pt x="1477" y="2497"/>
                  </a:lnTo>
                  <a:lnTo>
                    <a:pt x="1466" y="2503"/>
                  </a:lnTo>
                  <a:lnTo>
                    <a:pt x="1455" y="2510"/>
                  </a:lnTo>
                  <a:lnTo>
                    <a:pt x="1450" y="2515"/>
                  </a:lnTo>
                  <a:lnTo>
                    <a:pt x="1447" y="2523"/>
                  </a:lnTo>
                  <a:lnTo>
                    <a:pt x="1446" y="2532"/>
                  </a:lnTo>
                  <a:lnTo>
                    <a:pt x="1447" y="2542"/>
                  </a:lnTo>
                  <a:lnTo>
                    <a:pt x="1450" y="2550"/>
                  </a:lnTo>
                  <a:lnTo>
                    <a:pt x="1454" y="2553"/>
                  </a:lnTo>
                  <a:lnTo>
                    <a:pt x="1462" y="2555"/>
                  </a:lnTo>
                  <a:lnTo>
                    <a:pt x="1470" y="2557"/>
                  </a:lnTo>
                  <a:lnTo>
                    <a:pt x="1477" y="2559"/>
                  </a:lnTo>
                  <a:lnTo>
                    <a:pt x="1481" y="2563"/>
                  </a:lnTo>
                  <a:lnTo>
                    <a:pt x="1481" y="2572"/>
                  </a:lnTo>
                  <a:lnTo>
                    <a:pt x="1477" y="2582"/>
                  </a:lnTo>
                  <a:lnTo>
                    <a:pt x="1470" y="2593"/>
                  </a:lnTo>
                  <a:lnTo>
                    <a:pt x="1462" y="2604"/>
                  </a:lnTo>
                  <a:lnTo>
                    <a:pt x="1455" y="2611"/>
                  </a:lnTo>
                  <a:lnTo>
                    <a:pt x="1445" y="2617"/>
                  </a:lnTo>
                  <a:lnTo>
                    <a:pt x="1431" y="2623"/>
                  </a:lnTo>
                  <a:lnTo>
                    <a:pt x="1416" y="2628"/>
                  </a:lnTo>
                  <a:lnTo>
                    <a:pt x="1406" y="2634"/>
                  </a:lnTo>
                  <a:lnTo>
                    <a:pt x="1396" y="2639"/>
                  </a:lnTo>
                  <a:lnTo>
                    <a:pt x="1385" y="2648"/>
                  </a:lnTo>
                  <a:lnTo>
                    <a:pt x="1375" y="2656"/>
                  </a:lnTo>
                  <a:lnTo>
                    <a:pt x="1365" y="2662"/>
                  </a:lnTo>
                  <a:lnTo>
                    <a:pt x="1356" y="2663"/>
                  </a:lnTo>
                  <a:lnTo>
                    <a:pt x="1346" y="2664"/>
                  </a:lnTo>
                  <a:lnTo>
                    <a:pt x="1335" y="2664"/>
                  </a:lnTo>
                  <a:lnTo>
                    <a:pt x="1326" y="2666"/>
                  </a:lnTo>
                  <a:lnTo>
                    <a:pt x="1315" y="2669"/>
                  </a:lnTo>
                  <a:lnTo>
                    <a:pt x="1303" y="2674"/>
                  </a:lnTo>
                  <a:lnTo>
                    <a:pt x="1291" y="2681"/>
                  </a:lnTo>
                  <a:lnTo>
                    <a:pt x="1283" y="2687"/>
                  </a:lnTo>
                  <a:lnTo>
                    <a:pt x="1278" y="2698"/>
                  </a:lnTo>
                  <a:lnTo>
                    <a:pt x="1272" y="2712"/>
                  </a:lnTo>
                  <a:lnTo>
                    <a:pt x="1269" y="2725"/>
                  </a:lnTo>
                  <a:lnTo>
                    <a:pt x="1265" y="2736"/>
                  </a:lnTo>
                  <a:lnTo>
                    <a:pt x="1257" y="2748"/>
                  </a:lnTo>
                  <a:lnTo>
                    <a:pt x="1248" y="2763"/>
                  </a:lnTo>
                  <a:lnTo>
                    <a:pt x="1237" y="2776"/>
                  </a:lnTo>
                  <a:lnTo>
                    <a:pt x="1228" y="2787"/>
                  </a:lnTo>
                  <a:lnTo>
                    <a:pt x="1214" y="2797"/>
                  </a:lnTo>
                  <a:lnTo>
                    <a:pt x="1198" y="2806"/>
                  </a:lnTo>
                  <a:lnTo>
                    <a:pt x="1179" y="2814"/>
                  </a:lnTo>
                  <a:lnTo>
                    <a:pt x="1162" y="2823"/>
                  </a:lnTo>
                  <a:lnTo>
                    <a:pt x="1148" y="2830"/>
                  </a:lnTo>
                  <a:lnTo>
                    <a:pt x="1136" y="2836"/>
                  </a:lnTo>
                  <a:lnTo>
                    <a:pt x="1121" y="2841"/>
                  </a:lnTo>
                  <a:lnTo>
                    <a:pt x="1106" y="2846"/>
                  </a:lnTo>
                  <a:lnTo>
                    <a:pt x="1094" y="2852"/>
                  </a:lnTo>
                  <a:lnTo>
                    <a:pt x="1082" y="2858"/>
                  </a:lnTo>
                  <a:lnTo>
                    <a:pt x="1066" y="2867"/>
                  </a:lnTo>
                  <a:lnTo>
                    <a:pt x="1054" y="2873"/>
                  </a:lnTo>
                  <a:lnTo>
                    <a:pt x="1044" y="2881"/>
                  </a:lnTo>
                  <a:lnTo>
                    <a:pt x="1034" y="2889"/>
                  </a:lnTo>
                  <a:lnTo>
                    <a:pt x="1026" y="2899"/>
                  </a:lnTo>
                  <a:lnTo>
                    <a:pt x="1020" y="2912"/>
                  </a:lnTo>
                  <a:lnTo>
                    <a:pt x="1015" y="2930"/>
                  </a:lnTo>
                  <a:lnTo>
                    <a:pt x="1011" y="2947"/>
                  </a:lnTo>
                  <a:lnTo>
                    <a:pt x="1008" y="2962"/>
                  </a:lnTo>
                  <a:lnTo>
                    <a:pt x="1003" y="2977"/>
                  </a:lnTo>
                  <a:lnTo>
                    <a:pt x="997" y="2993"/>
                  </a:lnTo>
                  <a:lnTo>
                    <a:pt x="991" y="3009"/>
                  </a:lnTo>
                  <a:lnTo>
                    <a:pt x="984" y="3021"/>
                  </a:lnTo>
                  <a:lnTo>
                    <a:pt x="973" y="3034"/>
                  </a:lnTo>
                  <a:lnTo>
                    <a:pt x="958" y="3047"/>
                  </a:lnTo>
                  <a:lnTo>
                    <a:pt x="943" y="3059"/>
                  </a:lnTo>
                  <a:lnTo>
                    <a:pt x="930" y="3067"/>
                  </a:lnTo>
                  <a:lnTo>
                    <a:pt x="923" y="3071"/>
                  </a:lnTo>
                  <a:lnTo>
                    <a:pt x="915" y="3075"/>
                  </a:lnTo>
                  <a:lnTo>
                    <a:pt x="907" y="3078"/>
                  </a:lnTo>
                  <a:lnTo>
                    <a:pt x="900" y="3079"/>
                  </a:lnTo>
                  <a:lnTo>
                    <a:pt x="889" y="3077"/>
                  </a:lnTo>
                  <a:lnTo>
                    <a:pt x="879" y="3070"/>
                  </a:lnTo>
                  <a:lnTo>
                    <a:pt x="869" y="3062"/>
                  </a:lnTo>
                  <a:lnTo>
                    <a:pt x="862" y="3054"/>
                  </a:lnTo>
                  <a:lnTo>
                    <a:pt x="861" y="3047"/>
                  </a:lnTo>
                  <a:lnTo>
                    <a:pt x="860" y="3039"/>
                  </a:lnTo>
                  <a:lnTo>
                    <a:pt x="860" y="3031"/>
                  </a:lnTo>
                  <a:lnTo>
                    <a:pt x="858" y="3024"/>
                  </a:lnTo>
                  <a:lnTo>
                    <a:pt x="852" y="3012"/>
                  </a:lnTo>
                  <a:lnTo>
                    <a:pt x="842" y="2999"/>
                  </a:lnTo>
                  <a:lnTo>
                    <a:pt x="831" y="2985"/>
                  </a:lnTo>
                  <a:lnTo>
                    <a:pt x="822" y="2977"/>
                  </a:lnTo>
                  <a:lnTo>
                    <a:pt x="814" y="2974"/>
                  </a:lnTo>
                  <a:lnTo>
                    <a:pt x="805" y="2970"/>
                  </a:lnTo>
                  <a:lnTo>
                    <a:pt x="796" y="2970"/>
                  </a:lnTo>
                  <a:lnTo>
                    <a:pt x="790" y="2972"/>
                  </a:lnTo>
                  <a:lnTo>
                    <a:pt x="786" y="2977"/>
                  </a:lnTo>
                  <a:lnTo>
                    <a:pt x="786" y="2984"/>
                  </a:lnTo>
                  <a:lnTo>
                    <a:pt x="786" y="2992"/>
                  </a:lnTo>
                  <a:lnTo>
                    <a:pt x="786" y="3000"/>
                  </a:lnTo>
                  <a:lnTo>
                    <a:pt x="784" y="3005"/>
                  </a:lnTo>
                  <a:lnTo>
                    <a:pt x="779" y="3013"/>
                  </a:lnTo>
                  <a:lnTo>
                    <a:pt x="771" y="3023"/>
                  </a:lnTo>
                  <a:lnTo>
                    <a:pt x="763" y="3030"/>
                  </a:lnTo>
                  <a:lnTo>
                    <a:pt x="755" y="3035"/>
                  </a:lnTo>
                  <a:lnTo>
                    <a:pt x="748" y="3035"/>
                  </a:lnTo>
                  <a:lnTo>
                    <a:pt x="740" y="3034"/>
                  </a:lnTo>
                  <a:lnTo>
                    <a:pt x="733" y="3032"/>
                  </a:lnTo>
                  <a:lnTo>
                    <a:pt x="722" y="3034"/>
                  </a:lnTo>
                  <a:lnTo>
                    <a:pt x="712" y="3036"/>
                  </a:lnTo>
                  <a:lnTo>
                    <a:pt x="699" y="3039"/>
                  </a:lnTo>
                  <a:lnTo>
                    <a:pt x="689" y="3043"/>
                  </a:lnTo>
                  <a:lnTo>
                    <a:pt x="682" y="3048"/>
                  </a:lnTo>
                  <a:lnTo>
                    <a:pt x="679" y="3055"/>
                  </a:lnTo>
                  <a:lnTo>
                    <a:pt x="679" y="3063"/>
                  </a:lnTo>
                  <a:lnTo>
                    <a:pt x="681" y="3073"/>
                  </a:lnTo>
                  <a:lnTo>
                    <a:pt x="682" y="3079"/>
                  </a:lnTo>
                  <a:lnTo>
                    <a:pt x="687" y="3085"/>
                  </a:lnTo>
                  <a:lnTo>
                    <a:pt x="695" y="3090"/>
                  </a:lnTo>
                  <a:lnTo>
                    <a:pt x="703" y="3094"/>
                  </a:lnTo>
                  <a:lnTo>
                    <a:pt x="709" y="3100"/>
                  </a:lnTo>
                  <a:lnTo>
                    <a:pt x="712" y="3108"/>
                  </a:lnTo>
                  <a:lnTo>
                    <a:pt x="712" y="3117"/>
                  </a:lnTo>
                  <a:lnTo>
                    <a:pt x="712" y="3127"/>
                  </a:lnTo>
                  <a:lnTo>
                    <a:pt x="712" y="3135"/>
                  </a:lnTo>
                  <a:lnTo>
                    <a:pt x="714" y="3145"/>
                  </a:lnTo>
                  <a:lnTo>
                    <a:pt x="720" y="3158"/>
                  </a:lnTo>
                  <a:lnTo>
                    <a:pt x="725" y="3171"/>
                  </a:lnTo>
                  <a:lnTo>
                    <a:pt x="730" y="3180"/>
                  </a:lnTo>
                  <a:lnTo>
                    <a:pt x="739" y="3191"/>
                  </a:lnTo>
                  <a:lnTo>
                    <a:pt x="751" y="3202"/>
                  </a:lnTo>
                  <a:lnTo>
                    <a:pt x="760" y="3211"/>
                  </a:lnTo>
                  <a:lnTo>
                    <a:pt x="767" y="3222"/>
                  </a:lnTo>
                  <a:lnTo>
                    <a:pt x="776" y="3236"/>
                  </a:lnTo>
                  <a:lnTo>
                    <a:pt x="783" y="3249"/>
                  </a:lnTo>
                  <a:lnTo>
                    <a:pt x="788" y="3261"/>
                  </a:lnTo>
                  <a:lnTo>
                    <a:pt x="790" y="3272"/>
                  </a:lnTo>
                  <a:lnTo>
                    <a:pt x="791" y="3286"/>
                  </a:lnTo>
                  <a:lnTo>
                    <a:pt x="790" y="3299"/>
                  </a:lnTo>
                  <a:lnTo>
                    <a:pt x="787" y="3310"/>
                  </a:lnTo>
                  <a:lnTo>
                    <a:pt x="784" y="3314"/>
                  </a:lnTo>
                  <a:lnTo>
                    <a:pt x="782" y="3317"/>
                  </a:lnTo>
                  <a:lnTo>
                    <a:pt x="778" y="3321"/>
                  </a:lnTo>
                  <a:lnTo>
                    <a:pt x="774" y="3323"/>
                  </a:lnTo>
                  <a:lnTo>
                    <a:pt x="769" y="3326"/>
                  </a:lnTo>
                  <a:lnTo>
                    <a:pt x="768" y="3330"/>
                  </a:lnTo>
                  <a:lnTo>
                    <a:pt x="769" y="3337"/>
                  </a:lnTo>
                  <a:lnTo>
                    <a:pt x="775" y="3343"/>
                  </a:lnTo>
                  <a:lnTo>
                    <a:pt x="780" y="3350"/>
                  </a:lnTo>
                  <a:lnTo>
                    <a:pt x="787" y="3354"/>
                  </a:lnTo>
                  <a:lnTo>
                    <a:pt x="796" y="3358"/>
                  </a:lnTo>
                  <a:lnTo>
                    <a:pt x="811" y="3362"/>
                  </a:lnTo>
                  <a:lnTo>
                    <a:pt x="822" y="3362"/>
                  </a:lnTo>
                  <a:lnTo>
                    <a:pt x="830" y="3360"/>
                  </a:lnTo>
                  <a:lnTo>
                    <a:pt x="840" y="3354"/>
                  </a:lnTo>
                  <a:lnTo>
                    <a:pt x="849" y="3347"/>
                  </a:lnTo>
                  <a:lnTo>
                    <a:pt x="857" y="3342"/>
                  </a:lnTo>
                  <a:lnTo>
                    <a:pt x="862" y="3335"/>
                  </a:lnTo>
                  <a:lnTo>
                    <a:pt x="869" y="3325"/>
                  </a:lnTo>
                  <a:lnTo>
                    <a:pt x="876" y="3318"/>
                  </a:lnTo>
                  <a:lnTo>
                    <a:pt x="887" y="3315"/>
                  </a:lnTo>
                  <a:lnTo>
                    <a:pt x="902" y="3314"/>
                  </a:lnTo>
                  <a:lnTo>
                    <a:pt x="915" y="3314"/>
                  </a:lnTo>
                  <a:lnTo>
                    <a:pt x="927" y="3315"/>
                  </a:lnTo>
                  <a:lnTo>
                    <a:pt x="939" y="3319"/>
                  </a:lnTo>
                  <a:lnTo>
                    <a:pt x="953" y="3326"/>
                  </a:lnTo>
                  <a:lnTo>
                    <a:pt x="966" y="3333"/>
                  </a:lnTo>
                  <a:lnTo>
                    <a:pt x="978" y="3337"/>
                  </a:lnTo>
                  <a:lnTo>
                    <a:pt x="988" y="3335"/>
                  </a:lnTo>
                  <a:lnTo>
                    <a:pt x="997" y="3333"/>
                  </a:lnTo>
                  <a:lnTo>
                    <a:pt x="1008" y="3330"/>
                  </a:lnTo>
                  <a:lnTo>
                    <a:pt x="1016" y="3326"/>
                  </a:lnTo>
                  <a:lnTo>
                    <a:pt x="1022" y="3318"/>
                  </a:lnTo>
                  <a:lnTo>
                    <a:pt x="1028" y="3308"/>
                  </a:lnTo>
                  <a:lnTo>
                    <a:pt x="1035" y="3302"/>
                  </a:lnTo>
                  <a:lnTo>
                    <a:pt x="1044" y="3295"/>
                  </a:lnTo>
                  <a:lnTo>
                    <a:pt x="1058" y="3290"/>
                  </a:lnTo>
                  <a:lnTo>
                    <a:pt x="1069" y="3287"/>
                  </a:lnTo>
                  <a:lnTo>
                    <a:pt x="1078" y="3287"/>
                  </a:lnTo>
                  <a:lnTo>
                    <a:pt x="1089" y="3290"/>
                  </a:lnTo>
                  <a:lnTo>
                    <a:pt x="1101" y="3294"/>
                  </a:lnTo>
                  <a:lnTo>
                    <a:pt x="1110" y="3296"/>
                  </a:lnTo>
                  <a:lnTo>
                    <a:pt x="1120" y="3302"/>
                  </a:lnTo>
                  <a:lnTo>
                    <a:pt x="1132" y="3308"/>
                  </a:lnTo>
                  <a:lnTo>
                    <a:pt x="1143" y="3315"/>
                  </a:lnTo>
                  <a:lnTo>
                    <a:pt x="1152" y="3325"/>
                  </a:lnTo>
                  <a:lnTo>
                    <a:pt x="1156" y="3333"/>
                  </a:lnTo>
                  <a:lnTo>
                    <a:pt x="1155" y="3341"/>
                  </a:lnTo>
                  <a:lnTo>
                    <a:pt x="1148" y="3350"/>
                  </a:lnTo>
                  <a:lnTo>
                    <a:pt x="1140" y="3358"/>
                  </a:lnTo>
                  <a:lnTo>
                    <a:pt x="1133" y="3364"/>
                  </a:lnTo>
                  <a:lnTo>
                    <a:pt x="1125" y="3369"/>
                  </a:lnTo>
                  <a:lnTo>
                    <a:pt x="1114" y="3373"/>
                  </a:lnTo>
                  <a:lnTo>
                    <a:pt x="1105" y="3377"/>
                  </a:lnTo>
                  <a:lnTo>
                    <a:pt x="1097" y="3383"/>
                  </a:lnTo>
                  <a:lnTo>
                    <a:pt x="1092" y="3391"/>
                  </a:lnTo>
                  <a:lnTo>
                    <a:pt x="1086" y="3403"/>
                  </a:lnTo>
                  <a:lnTo>
                    <a:pt x="1083" y="3416"/>
                  </a:lnTo>
                  <a:lnTo>
                    <a:pt x="1083" y="3426"/>
                  </a:lnTo>
                  <a:lnTo>
                    <a:pt x="1088" y="3435"/>
                  </a:lnTo>
                  <a:lnTo>
                    <a:pt x="1097" y="3443"/>
                  </a:lnTo>
                  <a:lnTo>
                    <a:pt x="1105" y="3451"/>
                  </a:lnTo>
                  <a:lnTo>
                    <a:pt x="1110" y="3459"/>
                  </a:lnTo>
                  <a:lnTo>
                    <a:pt x="1116" y="3470"/>
                  </a:lnTo>
                  <a:lnTo>
                    <a:pt x="1120" y="3480"/>
                  </a:lnTo>
                  <a:lnTo>
                    <a:pt x="1120" y="3488"/>
                  </a:lnTo>
                  <a:lnTo>
                    <a:pt x="1117" y="3498"/>
                  </a:lnTo>
                  <a:lnTo>
                    <a:pt x="1114" y="3509"/>
                  </a:lnTo>
                  <a:lnTo>
                    <a:pt x="1116" y="3517"/>
                  </a:lnTo>
                  <a:lnTo>
                    <a:pt x="1120" y="3527"/>
                  </a:lnTo>
                  <a:lnTo>
                    <a:pt x="1128" y="3536"/>
                  </a:lnTo>
                  <a:lnTo>
                    <a:pt x="1136" y="3543"/>
                  </a:lnTo>
                  <a:lnTo>
                    <a:pt x="1144" y="3544"/>
                  </a:lnTo>
                  <a:lnTo>
                    <a:pt x="1154" y="3544"/>
                  </a:lnTo>
                  <a:lnTo>
                    <a:pt x="1163" y="3544"/>
                  </a:lnTo>
                  <a:lnTo>
                    <a:pt x="1172" y="3544"/>
                  </a:lnTo>
                  <a:lnTo>
                    <a:pt x="1185" y="3548"/>
                  </a:lnTo>
                  <a:lnTo>
                    <a:pt x="1198" y="3555"/>
                  </a:lnTo>
                  <a:lnTo>
                    <a:pt x="1212" y="3562"/>
                  </a:lnTo>
                  <a:lnTo>
                    <a:pt x="1224" y="3568"/>
                  </a:lnTo>
                  <a:lnTo>
                    <a:pt x="1233" y="3576"/>
                  </a:lnTo>
                  <a:lnTo>
                    <a:pt x="1245" y="3586"/>
                  </a:lnTo>
                  <a:lnTo>
                    <a:pt x="1256" y="3597"/>
                  </a:lnTo>
                  <a:lnTo>
                    <a:pt x="1264" y="3606"/>
                  </a:lnTo>
                  <a:lnTo>
                    <a:pt x="1268" y="3618"/>
                  </a:lnTo>
                  <a:lnTo>
                    <a:pt x="1269" y="3632"/>
                  </a:lnTo>
                  <a:lnTo>
                    <a:pt x="1271" y="3644"/>
                  </a:lnTo>
                  <a:lnTo>
                    <a:pt x="1271" y="3656"/>
                  </a:lnTo>
                  <a:lnTo>
                    <a:pt x="1269" y="3669"/>
                  </a:lnTo>
                  <a:lnTo>
                    <a:pt x="1268" y="3682"/>
                  </a:lnTo>
                  <a:lnTo>
                    <a:pt x="1267" y="3692"/>
                  </a:lnTo>
                  <a:lnTo>
                    <a:pt x="1261" y="3700"/>
                  </a:lnTo>
                  <a:lnTo>
                    <a:pt x="1255" y="3710"/>
                  </a:lnTo>
                  <a:lnTo>
                    <a:pt x="1249" y="3717"/>
                  </a:lnTo>
                  <a:lnTo>
                    <a:pt x="1247" y="3726"/>
                  </a:lnTo>
                  <a:lnTo>
                    <a:pt x="1245" y="3737"/>
                  </a:lnTo>
                  <a:lnTo>
                    <a:pt x="1248" y="3746"/>
                  </a:lnTo>
                  <a:lnTo>
                    <a:pt x="1253" y="3753"/>
                  </a:lnTo>
                  <a:lnTo>
                    <a:pt x="1264" y="3758"/>
                  </a:lnTo>
                  <a:lnTo>
                    <a:pt x="1275" y="3764"/>
                  </a:lnTo>
                  <a:lnTo>
                    <a:pt x="1282" y="3770"/>
                  </a:lnTo>
                  <a:lnTo>
                    <a:pt x="1283" y="3780"/>
                  </a:lnTo>
                  <a:lnTo>
                    <a:pt x="1282" y="3792"/>
                  </a:lnTo>
                  <a:lnTo>
                    <a:pt x="1280" y="3801"/>
                  </a:lnTo>
                  <a:lnTo>
                    <a:pt x="1272" y="3810"/>
                  </a:lnTo>
                  <a:lnTo>
                    <a:pt x="1263" y="3818"/>
                  </a:lnTo>
                  <a:lnTo>
                    <a:pt x="1256" y="3824"/>
                  </a:lnTo>
                  <a:lnTo>
                    <a:pt x="1256" y="3832"/>
                  </a:lnTo>
                  <a:lnTo>
                    <a:pt x="1257" y="3841"/>
                  </a:lnTo>
                  <a:lnTo>
                    <a:pt x="1260" y="3850"/>
                  </a:lnTo>
                  <a:lnTo>
                    <a:pt x="1259" y="3857"/>
                  </a:lnTo>
                  <a:lnTo>
                    <a:pt x="1252" y="3861"/>
                  </a:lnTo>
                  <a:lnTo>
                    <a:pt x="1241" y="3862"/>
                  </a:lnTo>
                  <a:lnTo>
                    <a:pt x="1232" y="3863"/>
                  </a:lnTo>
                  <a:lnTo>
                    <a:pt x="1224" y="3862"/>
                  </a:lnTo>
                  <a:lnTo>
                    <a:pt x="1217" y="3857"/>
                  </a:lnTo>
                  <a:lnTo>
                    <a:pt x="1213" y="3849"/>
                  </a:lnTo>
                  <a:lnTo>
                    <a:pt x="1207" y="3841"/>
                  </a:lnTo>
                  <a:lnTo>
                    <a:pt x="1202" y="3836"/>
                  </a:lnTo>
                  <a:lnTo>
                    <a:pt x="1194" y="3836"/>
                  </a:lnTo>
                  <a:lnTo>
                    <a:pt x="1185" y="3839"/>
                  </a:lnTo>
                  <a:lnTo>
                    <a:pt x="1175" y="3842"/>
                  </a:lnTo>
                  <a:lnTo>
                    <a:pt x="1170" y="3846"/>
                  </a:lnTo>
                  <a:lnTo>
                    <a:pt x="1163" y="3854"/>
                  </a:lnTo>
                  <a:lnTo>
                    <a:pt x="1158" y="3866"/>
                  </a:lnTo>
                  <a:lnTo>
                    <a:pt x="1152" y="3874"/>
                  </a:lnTo>
                  <a:lnTo>
                    <a:pt x="1144" y="3878"/>
                  </a:lnTo>
                  <a:lnTo>
                    <a:pt x="1133" y="3881"/>
                  </a:lnTo>
                  <a:lnTo>
                    <a:pt x="1123" y="3884"/>
                  </a:lnTo>
                  <a:lnTo>
                    <a:pt x="1113" y="3888"/>
                  </a:lnTo>
                  <a:lnTo>
                    <a:pt x="1108" y="3893"/>
                  </a:lnTo>
                  <a:lnTo>
                    <a:pt x="1104" y="3904"/>
                  </a:lnTo>
                  <a:lnTo>
                    <a:pt x="1105" y="3917"/>
                  </a:lnTo>
                  <a:lnTo>
                    <a:pt x="1108" y="3931"/>
                  </a:lnTo>
                  <a:lnTo>
                    <a:pt x="1112" y="3946"/>
                  </a:lnTo>
                  <a:lnTo>
                    <a:pt x="1116" y="3956"/>
                  </a:lnTo>
                  <a:lnTo>
                    <a:pt x="1120" y="3966"/>
                  </a:lnTo>
                  <a:lnTo>
                    <a:pt x="1128" y="3975"/>
                  </a:lnTo>
                  <a:lnTo>
                    <a:pt x="1136" y="3986"/>
                  </a:lnTo>
                  <a:lnTo>
                    <a:pt x="1140" y="3995"/>
                  </a:lnTo>
                  <a:lnTo>
                    <a:pt x="1141" y="4006"/>
                  </a:lnTo>
                  <a:lnTo>
                    <a:pt x="1143" y="4018"/>
                  </a:lnTo>
                  <a:lnTo>
                    <a:pt x="1141" y="4032"/>
                  </a:lnTo>
                  <a:lnTo>
                    <a:pt x="1139" y="4045"/>
                  </a:lnTo>
                  <a:lnTo>
                    <a:pt x="1135" y="4053"/>
                  </a:lnTo>
                  <a:lnTo>
                    <a:pt x="1127" y="4059"/>
                  </a:lnTo>
                  <a:lnTo>
                    <a:pt x="1116" y="4063"/>
                  </a:lnTo>
                  <a:lnTo>
                    <a:pt x="1106" y="4064"/>
                  </a:lnTo>
                  <a:lnTo>
                    <a:pt x="1097" y="4063"/>
                  </a:lnTo>
                  <a:lnTo>
                    <a:pt x="1086" y="4060"/>
                  </a:lnTo>
                  <a:lnTo>
                    <a:pt x="1077" y="4057"/>
                  </a:lnTo>
                  <a:lnTo>
                    <a:pt x="1067" y="4055"/>
                  </a:lnTo>
                  <a:lnTo>
                    <a:pt x="1055" y="4052"/>
                  </a:lnTo>
                  <a:lnTo>
                    <a:pt x="1039" y="4049"/>
                  </a:lnTo>
                  <a:lnTo>
                    <a:pt x="1024" y="4048"/>
                  </a:lnTo>
                  <a:lnTo>
                    <a:pt x="1012" y="4048"/>
                  </a:lnTo>
                  <a:lnTo>
                    <a:pt x="1003" y="4051"/>
                  </a:lnTo>
                  <a:lnTo>
                    <a:pt x="992" y="4056"/>
                  </a:lnTo>
                  <a:lnTo>
                    <a:pt x="982" y="4063"/>
                  </a:lnTo>
                  <a:lnTo>
                    <a:pt x="977" y="4070"/>
                  </a:lnTo>
                  <a:lnTo>
                    <a:pt x="977" y="4076"/>
                  </a:lnTo>
                  <a:lnTo>
                    <a:pt x="980" y="4086"/>
                  </a:lnTo>
                  <a:lnTo>
                    <a:pt x="984" y="4095"/>
                  </a:lnTo>
                  <a:lnTo>
                    <a:pt x="989" y="4102"/>
                  </a:lnTo>
                  <a:lnTo>
                    <a:pt x="995" y="4107"/>
                  </a:lnTo>
                  <a:lnTo>
                    <a:pt x="1004" y="4113"/>
                  </a:lnTo>
                  <a:lnTo>
                    <a:pt x="1015" y="4115"/>
                  </a:lnTo>
                  <a:lnTo>
                    <a:pt x="1023" y="4118"/>
                  </a:lnTo>
                  <a:lnTo>
                    <a:pt x="1030" y="4117"/>
                  </a:lnTo>
                  <a:lnTo>
                    <a:pt x="1036" y="4113"/>
                  </a:lnTo>
                  <a:lnTo>
                    <a:pt x="1044" y="4110"/>
                  </a:lnTo>
                  <a:lnTo>
                    <a:pt x="1051" y="4109"/>
                  </a:lnTo>
                  <a:lnTo>
                    <a:pt x="1059" y="4113"/>
                  </a:lnTo>
                  <a:lnTo>
                    <a:pt x="1067" y="4119"/>
                  </a:lnTo>
                  <a:lnTo>
                    <a:pt x="1075" y="4127"/>
                  </a:lnTo>
                  <a:lnTo>
                    <a:pt x="1081" y="4136"/>
                  </a:lnTo>
                  <a:lnTo>
                    <a:pt x="1085" y="4145"/>
                  </a:lnTo>
                  <a:lnTo>
                    <a:pt x="1088" y="4158"/>
                  </a:lnTo>
                  <a:lnTo>
                    <a:pt x="1090" y="4172"/>
                  </a:lnTo>
                  <a:lnTo>
                    <a:pt x="1096" y="4180"/>
                  </a:lnTo>
                  <a:lnTo>
                    <a:pt x="1102" y="4184"/>
                  </a:lnTo>
                  <a:lnTo>
                    <a:pt x="1112" y="4185"/>
                  </a:lnTo>
                  <a:lnTo>
                    <a:pt x="1123" y="4187"/>
                  </a:lnTo>
                  <a:lnTo>
                    <a:pt x="1132" y="4188"/>
                  </a:lnTo>
                  <a:lnTo>
                    <a:pt x="1141" y="4191"/>
                  </a:lnTo>
                  <a:lnTo>
                    <a:pt x="1145" y="4195"/>
                  </a:lnTo>
                  <a:lnTo>
                    <a:pt x="1145" y="4203"/>
                  </a:lnTo>
                  <a:lnTo>
                    <a:pt x="1141" y="4214"/>
                  </a:lnTo>
                  <a:lnTo>
                    <a:pt x="1135" y="4223"/>
                  </a:lnTo>
                  <a:lnTo>
                    <a:pt x="1127" y="4233"/>
                  </a:lnTo>
                  <a:lnTo>
                    <a:pt x="1121" y="4239"/>
                  </a:lnTo>
                  <a:lnTo>
                    <a:pt x="1112" y="4247"/>
                  </a:lnTo>
                  <a:lnTo>
                    <a:pt x="1102" y="4257"/>
                  </a:lnTo>
                  <a:lnTo>
                    <a:pt x="1090" y="4266"/>
                  </a:lnTo>
                  <a:lnTo>
                    <a:pt x="1078" y="4273"/>
                  </a:lnTo>
                  <a:lnTo>
                    <a:pt x="1067" y="4276"/>
                  </a:lnTo>
                  <a:lnTo>
                    <a:pt x="1059" y="4274"/>
                  </a:lnTo>
                  <a:lnTo>
                    <a:pt x="1050" y="4269"/>
                  </a:lnTo>
                  <a:lnTo>
                    <a:pt x="1042" y="4264"/>
                  </a:lnTo>
                  <a:lnTo>
                    <a:pt x="1035" y="4258"/>
                  </a:lnTo>
                  <a:lnTo>
                    <a:pt x="1027" y="4251"/>
                  </a:lnTo>
                  <a:lnTo>
                    <a:pt x="1019" y="4242"/>
                  </a:lnTo>
                  <a:lnTo>
                    <a:pt x="1011" y="4234"/>
                  </a:lnTo>
                  <a:lnTo>
                    <a:pt x="1003" y="4229"/>
                  </a:lnTo>
                  <a:lnTo>
                    <a:pt x="991" y="4227"/>
                  </a:lnTo>
                  <a:lnTo>
                    <a:pt x="974" y="4230"/>
                  </a:lnTo>
                  <a:lnTo>
                    <a:pt x="957" y="4234"/>
                  </a:lnTo>
                  <a:lnTo>
                    <a:pt x="941" y="4238"/>
                  </a:lnTo>
                  <a:lnTo>
                    <a:pt x="927" y="4241"/>
                  </a:lnTo>
                  <a:lnTo>
                    <a:pt x="918" y="4241"/>
                  </a:lnTo>
                  <a:lnTo>
                    <a:pt x="907" y="4241"/>
                  </a:lnTo>
                  <a:lnTo>
                    <a:pt x="895" y="4242"/>
                  </a:lnTo>
                  <a:lnTo>
                    <a:pt x="887" y="4243"/>
                  </a:lnTo>
                  <a:lnTo>
                    <a:pt x="877" y="4247"/>
                  </a:lnTo>
                  <a:lnTo>
                    <a:pt x="868" y="4255"/>
                  </a:lnTo>
                  <a:lnTo>
                    <a:pt x="860" y="4262"/>
                  </a:lnTo>
                  <a:lnTo>
                    <a:pt x="852" y="4266"/>
                  </a:lnTo>
                  <a:lnTo>
                    <a:pt x="841" y="4269"/>
                  </a:lnTo>
                  <a:lnTo>
                    <a:pt x="830" y="4272"/>
                  </a:lnTo>
                  <a:lnTo>
                    <a:pt x="818" y="4273"/>
                  </a:lnTo>
                  <a:lnTo>
                    <a:pt x="809" y="4272"/>
                  </a:lnTo>
                  <a:lnTo>
                    <a:pt x="799" y="4269"/>
                  </a:lnTo>
                  <a:lnTo>
                    <a:pt x="790" y="4264"/>
                  </a:lnTo>
                  <a:lnTo>
                    <a:pt x="784" y="4258"/>
                  </a:lnTo>
                  <a:lnTo>
                    <a:pt x="783" y="4251"/>
                  </a:lnTo>
                  <a:lnTo>
                    <a:pt x="786" y="4242"/>
                  </a:lnTo>
                  <a:lnTo>
                    <a:pt x="787" y="4234"/>
                  </a:lnTo>
                  <a:lnTo>
                    <a:pt x="788" y="4226"/>
                  </a:lnTo>
                  <a:lnTo>
                    <a:pt x="786" y="4218"/>
                  </a:lnTo>
                  <a:lnTo>
                    <a:pt x="780" y="4208"/>
                  </a:lnTo>
                  <a:lnTo>
                    <a:pt x="774" y="4200"/>
                  </a:lnTo>
                  <a:lnTo>
                    <a:pt x="768" y="4195"/>
                  </a:lnTo>
                  <a:lnTo>
                    <a:pt x="759" y="4192"/>
                  </a:lnTo>
                  <a:lnTo>
                    <a:pt x="749" y="4193"/>
                  </a:lnTo>
                  <a:lnTo>
                    <a:pt x="741" y="4195"/>
                  </a:lnTo>
                  <a:lnTo>
                    <a:pt x="733" y="4202"/>
                  </a:lnTo>
                  <a:lnTo>
                    <a:pt x="726" y="4211"/>
                  </a:lnTo>
                  <a:lnTo>
                    <a:pt x="721" y="4220"/>
                  </a:lnTo>
                  <a:lnTo>
                    <a:pt x="714" y="4227"/>
                  </a:lnTo>
                  <a:lnTo>
                    <a:pt x="703" y="4231"/>
                  </a:lnTo>
                  <a:lnTo>
                    <a:pt x="691" y="4233"/>
                  </a:lnTo>
                  <a:lnTo>
                    <a:pt x="679" y="4233"/>
                  </a:lnTo>
                  <a:lnTo>
                    <a:pt x="670" y="4231"/>
                  </a:lnTo>
                  <a:lnTo>
                    <a:pt x="667" y="4229"/>
                  </a:lnTo>
                  <a:lnTo>
                    <a:pt x="666" y="4226"/>
                  </a:lnTo>
                  <a:lnTo>
                    <a:pt x="664" y="4222"/>
                  </a:lnTo>
                  <a:lnTo>
                    <a:pt x="663" y="4219"/>
                  </a:lnTo>
                  <a:lnTo>
                    <a:pt x="662" y="4216"/>
                  </a:lnTo>
                  <a:lnTo>
                    <a:pt x="652" y="4212"/>
                  </a:lnTo>
                  <a:lnTo>
                    <a:pt x="639" y="4208"/>
                  </a:lnTo>
                  <a:lnTo>
                    <a:pt x="625" y="4208"/>
                  </a:lnTo>
                  <a:lnTo>
                    <a:pt x="615" y="4208"/>
                  </a:lnTo>
                  <a:lnTo>
                    <a:pt x="605" y="4214"/>
                  </a:lnTo>
                  <a:lnTo>
                    <a:pt x="593" y="4222"/>
                  </a:lnTo>
                  <a:lnTo>
                    <a:pt x="582" y="4230"/>
                  </a:lnTo>
                  <a:lnTo>
                    <a:pt x="571" y="4234"/>
                  </a:lnTo>
                  <a:lnTo>
                    <a:pt x="563" y="4234"/>
                  </a:lnTo>
                  <a:lnTo>
                    <a:pt x="553" y="4233"/>
                  </a:lnTo>
                  <a:lnTo>
                    <a:pt x="542" y="4230"/>
                  </a:lnTo>
                  <a:lnTo>
                    <a:pt x="534" y="4227"/>
                  </a:lnTo>
                  <a:lnTo>
                    <a:pt x="523" y="4222"/>
                  </a:lnTo>
                  <a:lnTo>
                    <a:pt x="512" y="4215"/>
                  </a:lnTo>
                  <a:lnTo>
                    <a:pt x="503" y="4207"/>
                  </a:lnTo>
                  <a:lnTo>
                    <a:pt x="496" y="4199"/>
                  </a:lnTo>
                  <a:lnTo>
                    <a:pt x="493" y="4191"/>
                  </a:lnTo>
                  <a:lnTo>
                    <a:pt x="492" y="4181"/>
                  </a:lnTo>
                  <a:lnTo>
                    <a:pt x="491" y="4172"/>
                  </a:lnTo>
                  <a:lnTo>
                    <a:pt x="488" y="4167"/>
                  </a:lnTo>
                  <a:lnTo>
                    <a:pt x="477" y="4161"/>
                  </a:lnTo>
                  <a:lnTo>
                    <a:pt x="464" y="4157"/>
                  </a:lnTo>
                  <a:lnTo>
                    <a:pt x="450" y="4157"/>
                  </a:lnTo>
                  <a:lnTo>
                    <a:pt x="439" y="4158"/>
                  </a:lnTo>
                  <a:lnTo>
                    <a:pt x="430" y="4165"/>
                  </a:lnTo>
                  <a:lnTo>
                    <a:pt x="422" y="4175"/>
                  </a:lnTo>
                  <a:lnTo>
                    <a:pt x="414" y="4187"/>
                  </a:lnTo>
                  <a:lnTo>
                    <a:pt x="410" y="4196"/>
                  </a:lnTo>
                  <a:lnTo>
                    <a:pt x="407" y="4206"/>
                  </a:lnTo>
                  <a:lnTo>
                    <a:pt x="404" y="4218"/>
                  </a:lnTo>
                  <a:lnTo>
                    <a:pt x="403" y="4231"/>
                  </a:lnTo>
                  <a:lnTo>
                    <a:pt x="402" y="4243"/>
                  </a:lnTo>
                  <a:lnTo>
                    <a:pt x="396" y="4251"/>
                  </a:lnTo>
                  <a:lnTo>
                    <a:pt x="388" y="4257"/>
                  </a:lnTo>
                  <a:lnTo>
                    <a:pt x="376" y="4259"/>
                  </a:lnTo>
                  <a:lnTo>
                    <a:pt x="364" y="4261"/>
                  </a:lnTo>
                  <a:lnTo>
                    <a:pt x="353" y="4259"/>
                  </a:lnTo>
                  <a:lnTo>
                    <a:pt x="345" y="4254"/>
                  </a:lnTo>
                  <a:lnTo>
                    <a:pt x="336" y="4246"/>
                  </a:lnTo>
                  <a:lnTo>
                    <a:pt x="325" y="4238"/>
                  </a:lnTo>
                  <a:lnTo>
                    <a:pt x="317" y="4234"/>
                  </a:lnTo>
                  <a:lnTo>
                    <a:pt x="309" y="4235"/>
                  </a:lnTo>
                  <a:lnTo>
                    <a:pt x="299" y="4241"/>
                  </a:lnTo>
                  <a:lnTo>
                    <a:pt x="290" y="4247"/>
                  </a:lnTo>
                  <a:lnTo>
                    <a:pt x="283" y="4251"/>
                  </a:lnTo>
                  <a:lnTo>
                    <a:pt x="275" y="4254"/>
                  </a:lnTo>
                  <a:lnTo>
                    <a:pt x="265" y="4258"/>
                  </a:lnTo>
                  <a:lnTo>
                    <a:pt x="257" y="4258"/>
                  </a:lnTo>
                  <a:lnTo>
                    <a:pt x="249" y="4251"/>
                  </a:lnTo>
                  <a:lnTo>
                    <a:pt x="244" y="4239"/>
                  </a:lnTo>
                  <a:lnTo>
                    <a:pt x="240" y="4230"/>
                  </a:lnTo>
                  <a:lnTo>
                    <a:pt x="239" y="4222"/>
                  </a:lnTo>
                  <a:lnTo>
                    <a:pt x="240" y="4214"/>
                  </a:lnTo>
                  <a:lnTo>
                    <a:pt x="240" y="4206"/>
                  </a:lnTo>
                  <a:lnTo>
                    <a:pt x="244" y="4195"/>
                  </a:lnTo>
                  <a:lnTo>
                    <a:pt x="249" y="4183"/>
                  </a:lnTo>
                  <a:lnTo>
                    <a:pt x="255" y="4171"/>
                  </a:lnTo>
                  <a:lnTo>
                    <a:pt x="257" y="4160"/>
                  </a:lnTo>
                  <a:lnTo>
                    <a:pt x="256" y="4150"/>
                  </a:lnTo>
                  <a:lnTo>
                    <a:pt x="252" y="4141"/>
                  </a:lnTo>
                  <a:lnTo>
                    <a:pt x="251" y="4132"/>
                  </a:lnTo>
                  <a:lnTo>
                    <a:pt x="251" y="4122"/>
                  </a:lnTo>
                  <a:lnTo>
                    <a:pt x="255" y="4109"/>
                  </a:lnTo>
                  <a:lnTo>
                    <a:pt x="257" y="4096"/>
                  </a:lnTo>
                  <a:lnTo>
                    <a:pt x="259" y="4086"/>
                  </a:lnTo>
                  <a:lnTo>
                    <a:pt x="259" y="4074"/>
                  </a:lnTo>
                  <a:lnTo>
                    <a:pt x="256" y="4060"/>
                  </a:lnTo>
                  <a:lnTo>
                    <a:pt x="252" y="4048"/>
                  </a:lnTo>
                  <a:lnTo>
                    <a:pt x="244" y="4040"/>
                  </a:lnTo>
                  <a:lnTo>
                    <a:pt x="233" y="4030"/>
                  </a:lnTo>
                  <a:lnTo>
                    <a:pt x="220" y="4024"/>
                  </a:lnTo>
                  <a:lnTo>
                    <a:pt x="210" y="4018"/>
                  </a:lnTo>
                  <a:lnTo>
                    <a:pt x="199" y="4016"/>
                  </a:lnTo>
                  <a:lnTo>
                    <a:pt x="187" y="4016"/>
                  </a:lnTo>
                  <a:lnTo>
                    <a:pt x="177" y="4016"/>
                  </a:lnTo>
                  <a:lnTo>
                    <a:pt x="167" y="4013"/>
                  </a:lnTo>
                  <a:lnTo>
                    <a:pt x="159" y="4004"/>
                  </a:lnTo>
                  <a:lnTo>
                    <a:pt x="154" y="3991"/>
                  </a:lnTo>
                  <a:lnTo>
                    <a:pt x="147" y="3977"/>
                  </a:lnTo>
                  <a:lnTo>
                    <a:pt x="143" y="3962"/>
                  </a:lnTo>
                  <a:lnTo>
                    <a:pt x="137" y="3951"/>
                  </a:lnTo>
                  <a:lnTo>
                    <a:pt x="131" y="3938"/>
                  </a:lnTo>
                  <a:lnTo>
                    <a:pt x="121" y="3923"/>
                  </a:lnTo>
                  <a:lnTo>
                    <a:pt x="112" y="3907"/>
                  </a:lnTo>
                  <a:lnTo>
                    <a:pt x="104" y="3892"/>
                  </a:lnTo>
                  <a:lnTo>
                    <a:pt x="100" y="3878"/>
                  </a:lnTo>
                  <a:lnTo>
                    <a:pt x="98" y="3862"/>
                  </a:lnTo>
                  <a:lnTo>
                    <a:pt x="100" y="3843"/>
                  </a:lnTo>
                  <a:lnTo>
                    <a:pt x="104" y="3824"/>
                  </a:lnTo>
                  <a:lnTo>
                    <a:pt x="109" y="3811"/>
                  </a:lnTo>
                  <a:lnTo>
                    <a:pt x="116" y="3800"/>
                  </a:lnTo>
                  <a:lnTo>
                    <a:pt x="127" y="3789"/>
                  </a:lnTo>
                  <a:lnTo>
                    <a:pt x="137" y="3780"/>
                  </a:lnTo>
                  <a:lnTo>
                    <a:pt x="148" y="3775"/>
                  </a:lnTo>
                  <a:lnTo>
                    <a:pt x="159" y="3773"/>
                  </a:lnTo>
                  <a:lnTo>
                    <a:pt x="173" y="3775"/>
                  </a:lnTo>
                  <a:lnTo>
                    <a:pt x="186" y="3776"/>
                  </a:lnTo>
                  <a:lnTo>
                    <a:pt x="197" y="3775"/>
                  </a:lnTo>
                  <a:lnTo>
                    <a:pt x="205" y="3770"/>
                  </a:lnTo>
                  <a:lnTo>
                    <a:pt x="214" y="3764"/>
                  </a:lnTo>
                  <a:lnTo>
                    <a:pt x="224" y="3756"/>
                  </a:lnTo>
                  <a:lnTo>
                    <a:pt x="229" y="3749"/>
                  </a:lnTo>
                  <a:lnTo>
                    <a:pt x="233" y="3738"/>
                  </a:lnTo>
                  <a:lnTo>
                    <a:pt x="237" y="3726"/>
                  </a:lnTo>
                  <a:lnTo>
                    <a:pt x="239" y="3714"/>
                  </a:lnTo>
                  <a:lnTo>
                    <a:pt x="240" y="3703"/>
                  </a:lnTo>
                  <a:lnTo>
                    <a:pt x="237" y="3696"/>
                  </a:lnTo>
                  <a:lnTo>
                    <a:pt x="234" y="3690"/>
                  </a:lnTo>
                  <a:lnTo>
                    <a:pt x="230" y="3683"/>
                  </a:lnTo>
                  <a:lnTo>
                    <a:pt x="230" y="3676"/>
                  </a:lnTo>
                  <a:lnTo>
                    <a:pt x="234" y="3667"/>
                  </a:lnTo>
                  <a:lnTo>
                    <a:pt x="241" y="3656"/>
                  </a:lnTo>
                  <a:lnTo>
                    <a:pt x="251" y="3647"/>
                  </a:lnTo>
                  <a:lnTo>
                    <a:pt x="260" y="3641"/>
                  </a:lnTo>
                  <a:lnTo>
                    <a:pt x="270" y="3641"/>
                  </a:lnTo>
                  <a:lnTo>
                    <a:pt x="280" y="3644"/>
                  </a:lnTo>
                  <a:lnTo>
                    <a:pt x="291" y="3648"/>
                  </a:lnTo>
                  <a:lnTo>
                    <a:pt x="301" y="3649"/>
                  </a:lnTo>
                  <a:lnTo>
                    <a:pt x="311" y="3648"/>
                  </a:lnTo>
                  <a:lnTo>
                    <a:pt x="323" y="3643"/>
                  </a:lnTo>
                  <a:lnTo>
                    <a:pt x="334" y="3637"/>
                  </a:lnTo>
                  <a:lnTo>
                    <a:pt x="342" y="3630"/>
                  </a:lnTo>
                  <a:lnTo>
                    <a:pt x="346" y="3621"/>
                  </a:lnTo>
                  <a:lnTo>
                    <a:pt x="349" y="3610"/>
                  </a:lnTo>
                  <a:lnTo>
                    <a:pt x="352" y="3598"/>
                  </a:lnTo>
                  <a:lnTo>
                    <a:pt x="354" y="3587"/>
                  </a:lnTo>
                  <a:lnTo>
                    <a:pt x="358" y="3578"/>
                  </a:lnTo>
                  <a:lnTo>
                    <a:pt x="365" y="3566"/>
                  </a:lnTo>
                  <a:lnTo>
                    <a:pt x="372" y="3555"/>
                  </a:lnTo>
                  <a:lnTo>
                    <a:pt x="377" y="3544"/>
                  </a:lnTo>
                  <a:lnTo>
                    <a:pt x="383" y="3529"/>
                  </a:lnTo>
                  <a:lnTo>
                    <a:pt x="389" y="3510"/>
                  </a:lnTo>
                  <a:lnTo>
                    <a:pt x="396" y="3494"/>
                  </a:lnTo>
                  <a:lnTo>
                    <a:pt x="402" y="3485"/>
                  </a:lnTo>
                  <a:lnTo>
                    <a:pt x="410" y="3475"/>
                  </a:lnTo>
                  <a:lnTo>
                    <a:pt x="416" y="3465"/>
                  </a:lnTo>
                  <a:lnTo>
                    <a:pt x="422" y="3455"/>
                  </a:lnTo>
                  <a:lnTo>
                    <a:pt x="423" y="3447"/>
                  </a:lnTo>
                  <a:lnTo>
                    <a:pt x="425" y="3436"/>
                  </a:lnTo>
                  <a:lnTo>
                    <a:pt x="423" y="3427"/>
                  </a:lnTo>
                  <a:lnTo>
                    <a:pt x="420" y="3420"/>
                  </a:lnTo>
                  <a:lnTo>
                    <a:pt x="414" y="3416"/>
                  </a:lnTo>
                  <a:lnTo>
                    <a:pt x="403" y="3415"/>
                  </a:lnTo>
                  <a:lnTo>
                    <a:pt x="391" y="3416"/>
                  </a:lnTo>
                  <a:lnTo>
                    <a:pt x="383" y="3416"/>
                  </a:lnTo>
                  <a:lnTo>
                    <a:pt x="375" y="3418"/>
                  </a:lnTo>
                  <a:lnTo>
                    <a:pt x="365" y="3422"/>
                  </a:lnTo>
                  <a:lnTo>
                    <a:pt x="356" y="3424"/>
                  </a:lnTo>
                  <a:lnTo>
                    <a:pt x="346" y="3426"/>
                  </a:lnTo>
                  <a:lnTo>
                    <a:pt x="340" y="3426"/>
                  </a:lnTo>
                  <a:lnTo>
                    <a:pt x="332" y="3419"/>
                  </a:lnTo>
                  <a:lnTo>
                    <a:pt x="325" y="3408"/>
                  </a:lnTo>
                  <a:lnTo>
                    <a:pt x="319" y="3396"/>
                  </a:lnTo>
                  <a:lnTo>
                    <a:pt x="318" y="3385"/>
                  </a:lnTo>
                  <a:lnTo>
                    <a:pt x="322" y="3376"/>
                  </a:lnTo>
                  <a:lnTo>
                    <a:pt x="329" y="3364"/>
                  </a:lnTo>
                  <a:lnTo>
                    <a:pt x="338" y="3353"/>
                  </a:lnTo>
                  <a:lnTo>
                    <a:pt x="345" y="3345"/>
                  </a:lnTo>
                  <a:lnTo>
                    <a:pt x="352" y="3334"/>
                  </a:lnTo>
                  <a:lnTo>
                    <a:pt x="360" y="3322"/>
                  </a:lnTo>
                  <a:lnTo>
                    <a:pt x="369" y="3310"/>
                  </a:lnTo>
                  <a:lnTo>
                    <a:pt x="377" y="3300"/>
                  </a:lnTo>
                  <a:lnTo>
                    <a:pt x="388" y="3290"/>
                  </a:lnTo>
                  <a:lnTo>
                    <a:pt x="402" y="3276"/>
                  </a:lnTo>
                  <a:lnTo>
                    <a:pt x="418" y="3263"/>
                  </a:lnTo>
                  <a:lnTo>
                    <a:pt x="431" y="3250"/>
                  </a:lnTo>
                  <a:lnTo>
                    <a:pt x="443" y="3240"/>
                  </a:lnTo>
                  <a:lnTo>
                    <a:pt x="450" y="3232"/>
                  </a:lnTo>
                  <a:lnTo>
                    <a:pt x="460" y="3221"/>
                  </a:lnTo>
                  <a:lnTo>
                    <a:pt x="468" y="3210"/>
                  </a:lnTo>
                  <a:lnTo>
                    <a:pt x="472" y="3201"/>
                  </a:lnTo>
                  <a:lnTo>
                    <a:pt x="470" y="3190"/>
                  </a:lnTo>
                  <a:lnTo>
                    <a:pt x="468" y="3176"/>
                  </a:lnTo>
                  <a:lnTo>
                    <a:pt x="462" y="3163"/>
                  </a:lnTo>
                  <a:lnTo>
                    <a:pt x="457" y="3151"/>
                  </a:lnTo>
                  <a:lnTo>
                    <a:pt x="450" y="3140"/>
                  </a:lnTo>
                  <a:lnTo>
                    <a:pt x="442" y="3133"/>
                  </a:lnTo>
                  <a:lnTo>
                    <a:pt x="431" y="3127"/>
                  </a:lnTo>
                  <a:lnTo>
                    <a:pt x="420" y="3120"/>
                  </a:lnTo>
                  <a:lnTo>
                    <a:pt x="412" y="3113"/>
                  </a:lnTo>
                  <a:lnTo>
                    <a:pt x="408" y="3108"/>
                  </a:lnTo>
                  <a:lnTo>
                    <a:pt x="404" y="3100"/>
                  </a:lnTo>
                  <a:lnTo>
                    <a:pt x="400" y="3092"/>
                  </a:lnTo>
                  <a:lnTo>
                    <a:pt x="400" y="3086"/>
                  </a:lnTo>
                  <a:lnTo>
                    <a:pt x="406" y="3078"/>
                  </a:lnTo>
                  <a:lnTo>
                    <a:pt x="414" y="3071"/>
                  </a:lnTo>
                  <a:lnTo>
                    <a:pt x="425" y="3066"/>
                  </a:lnTo>
                  <a:lnTo>
                    <a:pt x="431" y="3059"/>
                  </a:lnTo>
                  <a:lnTo>
                    <a:pt x="437" y="3050"/>
                  </a:lnTo>
                  <a:lnTo>
                    <a:pt x="441" y="3038"/>
                  </a:lnTo>
                  <a:lnTo>
                    <a:pt x="446" y="3026"/>
                  </a:lnTo>
                  <a:lnTo>
                    <a:pt x="453" y="3017"/>
                  </a:lnTo>
                  <a:lnTo>
                    <a:pt x="461" y="3012"/>
                  </a:lnTo>
                  <a:lnTo>
                    <a:pt x="474" y="3009"/>
                  </a:lnTo>
                  <a:lnTo>
                    <a:pt x="486" y="3005"/>
                  </a:lnTo>
                  <a:lnTo>
                    <a:pt x="497" y="3003"/>
                  </a:lnTo>
                  <a:lnTo>
                    <a:pt x="507" y="2999"/>
                  </a:lnTo>
                  <a:lnTo>
                    <a:pt x="516" y="2993"/>
                  </a:lnTo>
                  <a:lnTo>
                    <a:pt x="523" y="2986"/>
                  </a:lnTo>
                  <a:lnTo>
                    <a:pt x="526" y="2978"/>
                  </a:lnTo>
                  <a:lnTo>
                    <a:pt x="524" y="2968"/>
                  </a:lnTo>
                  <a:lnTo>
                    <a:pt x="522" y="2955"/>
                  </a:lnTo>
                  <a:lnTo>
                    <a:pt x="520" y="2943"/>
                  </a:lnTo>
                  <a:lnTo>
                    <a:pt x="519" y="2934"/>
                  </a:lnTo>
                  <a:lnTo>
                    <a:pt x="519" y="2920"/>
                  </a:lnTo>
                  <a:lnTo>
                    <a:pt x="519" y="2904"/>
                  </a:lnTo>
                  <a:lnTo>
                    <a:pt x="522" y="2891"/>
                  </a:lnTo>
                  <a:lnTo>
                    <a:pt x="526" y="2883"/>
                  </a:lnTo>
                  <a:lnTo>
                    <a:pt x="531" y="2873"/>
                  </a:lnTo>
                  <a:lnTo>
                    <a:pt x="538" y="2865"/>
                  </a:lnTo>
                  <a:lnTo>
                    <a:pt x="548" y="2858"/>
                  </a:lnTo>
                  <a:lnTo>
                    <a:pt x="562" y="2850"/>
                  </a:lnTo>
                  <a:lnTo>
                    <a:pt x="575" y="2844"/>
                  </a:lnTo>
                  <a:lnTo>
                    <a:pt x="584" y="2834"/>
                  </a:lnTo>
                  <a:lnTo>
                    <a:pt x="585" y="2826"/>
                  </a:lnTo>
                  <a:lnTo>
                    <a:pt x="585" y="2815"/>
                  </a:lnTo>
                  <a:lnTo>
                    <a:pt x="584" y="2805"/>
                  </a:lnTo>
                  <a:lnTo>
                    <a:pt x="581" y="2797"/>
                  </a:lnTo>
                  <a:lnTo>
                    <a:pt x="574" y="2787"/>
                  </a:lnTo>
                  <a:lnTo>
                    <a:pt x="563" y="2776"/>
                  </a:lnTo>
                  <a:lnTo>
                    <a:pt x="554" y="2766"/>
                  </a:lnTo>
                  <a:lnTo>
                    <a:pt x="550" y="2755"/>
                  </a:lnTo>
                  <a:lnTo>
                    <a:pt x="550" y="2745"/>
                  </a:lnTo>
                  <a:lnTo>
                    <a:pt x="554" y="2735"/>
                  </a:lnTo>
                  <a:lnTo>
                    <a:pt x="561" y="2724"/>
                  </a:lnTo>
                  <a:lnTo>
                    <a:pt x="566" y="2716"/>
                  </a:lnTo>
                  <a:lnTo>
                    <a:pt x="574" y="2706"/>
                  </a:lnTo>
                  <a:lnTo>
                    <a:pt x="586" y="2695"/>
                  </a:lnTo>
                  <a:lnTo>
                    <a:pt x="598" y="2685"/>
                  </a:lnTo>
                  <a:lnTo>
                    <a:pt x="609" y="2677"/>
                  </a:lnTo>
                  <a:lnTo>
                    <a:pt x="616" y="2667"/>
                  </a:lnTo>
                  <a:lnTo>
                    <a:pt x="625" y="2655"/>
                  </a:lnTo>
                  <a:lnTo>
                    <a:pt x="633" y="2644"/>
                  </a:lnTo>
                  <a:lnTo>
                    <a:pt x="637" y="2634"/>
                  </a:lnTo>
                  <a:lnTo>
                    <a:pt x="637" y="2620"/>
                  </a:lnTo>
                  <a:lnTo>
                    <a:pt x="636" y="2605"/>
                  </a:lnTo>
                  <a:lnTo>
                    <a:pt x="631" y="2590"/>
                  </a:lnTo>
                  <a:lnTo>
                    <a:pt x="625" y="2580"/>
                  </a:lnTo>
                  <a:lnTo>
                    <a:pt x="615" y="2570"/>
                  </a:lnTo>
                  <a:lnTo>
                    <a:pt x="600" y="2562"/>
                  </a:lnTo>
                  <a:lnTo>
                    <a:pt x="584" y="2555"/>
                  </a:lnTo>
                  <a:lnTo>
                    <a:pt x="569" y="2553"/>
                  </a:lnTo>
                  <a:lnTo>
                    <a:pt x="559" y="2554"/>
                  </a:lnTo>
                  <a:lnTo>
                    <a:pt x="548" y="2558"/>
                  </a:lnTo>
                  <a:lnTo>
                    <a:pt x="539" y="2562"/>
                  </a:lnTo>
                  <a:lnTo>
                    <a:pt x="531" y="2566"/>
                  </a:lnTo>
                  <a:lnTo>
                    <a:pt x="523" y="2576"/>
                  </a:lnTo>
                  <a:lnTo>
                    <a:pt x="516" y="2586"/>
                  </a:lnTo>
                  <a:lnTo>
                    <a:pt x="509" y="2598"/>
                  </a:lnTo>
                  <a:lnTo>
                    <a:pt x="501" y="2604"/>
                  </a:lnTo>
                  <a:lnTo>
                    <a:pt x="491" y="2604"/>
                  </a:lnTo>
                  <a:lnTo>
                    <a:pt x="480" y="2598"/>
                  </a:lnTo>
                  <a:lnTo>
                    <a:pt x="469" y="2593"/>
                  </a:lnTo>
                  <a:lnTo>
                    <a:pt x="461" y="2586"/>
                  </a:lnTo>
                  <a:lnTo>
                    <a:pt x="453" y="2578"/>
                  </a:lnTo>
                  <a:lnTo>
                    <a:pt x="445" y="2568"/>
                  </a:lnTo>
                  <a:lnTo>
                    <a:pt x="437" y="2557"/>
                  </a:lnTo>
                  <a:lnTo>
                    <a:pt x="433" y="2546"/>
                  </a:lnTo>
                  <a:lnTo>
                    <a:pt x="431" y="2537"/>
                  </a:lnTo>
                  <a:lnTo>
                    <a:pt x="431" y="2526"/>
                  </a:lnTo>
                  <a:lnTo>
                    <a:pt x="431" y="2515"/>
                  </a:lnTo>
                  <a:lnTo>
                    <a:pt x="430" y="2507"/>
                  </a:lnTo>
                  <a:lnTo>
                    <a:pt x="426" y="2496"/>
                  </a:lnTo>
                  <a:lnTo>
                    <a:pt x="419" y="2485"/>
                  </a:lnTo>
                  <a:lnTo>
                    <a:pt x="411" y="2480"/>
                  </a:lnTo>
                  <a:lnTo>
                    <a:pt x="403" y="2481"/>
                  </a:lnTo>
                  <a:lnTo>
                    <a:pt x="392" y="2485"/>
                  </a:lnTo>
                  <a:lnTo>
                    <a:pt x="383" y="2492"/>
                  </a:lnTo>
                  <a:lnTo>
                    <a:pt x="375" y="2496"/>
                  </a:lnTo>
                  <a:lnTo>
                    <a:pt x="364" y="2496"/>
                  </a:lnTo>
                  <a:lnTo>
                    <a:pt x="350" y="2496"/>
                  </a:lnTo>
                  <a:lnTo>
                    <a:pt x="338" y="2495"/>
                  </a:lnTo>
                  <a:lnTo>
                    <a:pt x="327" y="2493"/>
                  </a:lnTo>
                  <a:lnTo>
                    <a:pt x="311" y="2493"/>
                  </a:lnTo>
                  <a:lnTo>
                    <a:pt x="292" y="2492"/>
                  </a:lnTo>
                  <a:lnTo>
                    <a:pt x="278" y="2491"/>
                  </a:lnTo>
                  <a:lnTo>
                    <a:pt x="264" y="2492"/>
                  </a:lnTo>
                  <a:lnTo>
                    <a:pt x="248" y="2495"/>
                  </a:lnTo>
                  <a:lnTo>
                    <a:pt x="232" y="2497"/>
                  </a:lnTo>
                  <a:lnTo>
                    <a:pt x="216" y="2499"/>
                  </a:lnTo>
                  <a:lnTo>
                    <a:pt x="203" y="2499"/>
                  </a:lnTo>
                  <a:lnTo>
                    <a:pt x="191" y="2495"/>
                  </a:lnTo>
                  <a:lnTo>
                    <a:pt x="179" y="2491"/>
                  </a:lnTo>
                  <a:lnTo>
                    <a:pt x="166" y="2484"/>
                  </a:lnTo>
                  <a:lnTo>
                    <a:pt x="156" y="2477"/>
                  </a:lnTo>
                  <a:lnTo>
                    <a:pt x="151" y="2466"/>
                  </a:lnTo>
                  <a:lnTo>
                    <a:pt x="146" y="2453"/>
                  </a:lnTo>
                  <a:lnTo>
                    <a:pt x="140" y="2442"/>
                  </a:lnTo>
                  <a:lnTo>
                    <a:pt x="135" y="2433"/>
                  </a:lnTo>
                  <a:lnTo>
                    <a:pt x="128" y="2422"/>
                  </a:lnTo>
                  <a:lnTo>
                    <a:pt x="121" y="2413"/>
                  </a:lnTo>
                  <a:lnTo>
                    <a:pt x="113" y="2406"/>
                  </a:lnTo>
                  <a:lnTo>
                    <a:pt x="105" y="2402"/>
                  </a:lnTo>
                  <a:lnTo>
                    <a:pt x="93" y="2400"/>
                  </a:lnTo>
                  <a:lnTo>
                    <a:pt x="82" y="2398"/>
                  </a:lnTo>
                  <a:lnTo>
                    <a:pt x="73" y="2396"/>
                  </a:lnTo>
                  <a:lnTo>
                    <a:pt x="61" y="2391"/>
                  </a:lnTo>
                  <a:lnTo>
                    <a:pt x="46" y="2384"/>
                  </a:lnTo>
                  <a:lnTo>
                    <a:pt x="31" y="2378"/>
                  </a:lnTo>
                  <a:lnTo>
                    <a:pt x="16" y="2371"/>
                  </a:lnTo>
                  <a:lnTo>
                    <a:pt x="4" y="2367"/>
                  </a:lnTo>
                  <a:lnTo>
                    <a:pt x="0" y="2365"/>
                  </a:lnTo>
                  <a:lnTo>
                    <a:pt x="7" y="2352"/>
                  </a:lnTo>
                  <a:lnTo>
                    <a:pt x="13" y="2338"/>
                  </a:lnTo>
                  <a:lnTo>
                    <a:pt x="19" y="2328"/>
                  </a:lnTo>
                  <a:lnTo>
                    <a:pt x="24" y="2308"/>
                  </a:lnTo>
                  <a:lnTo>
                    <a:pt x="30" y="2283"/>
                  </a:lnTo>
                  <a:lnTo>
                    <a:pt x="35" y="2256"/>
                  </a:lnTo>
                  <a:lnTo>
                    <a:pt x="39" y="2232"/>
                  </a:lnTo>
                  <a:lnTo>
                    <a:pt x="43" y="2211"/>
                  </a:lnTo>
                  <a:lnTo>
                    <a:pt x="46" y="2190"/>
                  </a:lnTo>
                  <a:lnTo>
                    <a:pt x="49" y="2165"/>
                  </a:lnTo>
                  <a:lnTo>
                    <a:pt x="53" y="2139"/>
                  </a:lnTo>
                  <a:lnTo>
                    <a:pt x="57" y="2119"/>
                  </a:lnTo>
                  <a:lnTo>
                    <a:pt x="61" y="2100"/>
                  </a:lnTo>
                  <a:lnTo>
                    <a:pt x="67" y="2080"/>
                  </a:lnTo>
                  <a:lnTo>
                    <a:pt x="75" y="2058"/>
                  </a:lnTo>
                  <a:lnTo>
                    <a:pt x="84" y="2043"/>
                  </a:lnTo>
                  <a:lnTo>
                    <a:pt x="100" y="2029"/>
                  </a:lnTo>
                  <a:lnTo>
                    <a:pt x="121" y="2012"/>
                  </a:lnTo>
                  <a:lnTo>
                    <a:pt x="146" y="1998"/>
                  </a:lnTo>
                  <a:lnTo>
                    <a:pt x="168" y="1986"/>
                  </a:lnTo>
                  <a:lnTo>
                    <a:pt x="189" y="1975"/>
                  </a:lnTo>
                  <a:lnTo>
                    <a:pt x="208" y="1964"/>
                  </a:lnTo>
                  <a:lnTo>
                    <a:pt x="230" y="1952"/>
                  </a:lnTo>
                  <a:lnTo>
                    <a:pt x="256" y="1940"/>
                  </a:lnTo>
                  <a:lnTo>
                    <a:pt x="283" y="1928"/>
                  </a:lnTo>
                  <a:lnTo>
                    <a:pt x="307" y="1918"/>
                  </a:lnTo>
                  <a:lnTo>
                    <a:pt x="327" y="1910"/>
                  </a:lnTo>
                  <a:lnTo>
                    <a:pt x="350" y="1903"/>
                  </a:lnTo>
                  <a:lnTo>
                    <a:pt x="377" y="1898"/>
                  </a:lnTo>
                  <a:lnTo>
                    <a:pt x="408" y="1893"/>
                  </a:lnTo>
                  <a:lnTo>
                    <a:pt x="438" y="1889"/>
                  </a:lnTo>
                  <a:lnTo>
                    <a:pt x="466" y="1883"/>
                  </a:lnTo>
                  <a:lnTo>
                    <a:pt x="491" y="1878"/>
                  </a:lnTo>
                  <a:lnTo>
                    <a:pt x="505" y="1874"/>
                  </a:lnTo>
                  <a:lnTo>
                    <a:pt x="524" y="1867"/>
                  </a:lnTo>
                  <a:lnTo>
                    <a:pt x="544" y="1860"/>
                  </a:lnTo>
                  <a:lnTo>
                    <a:pt x="563" y="1855"/>
                  </a:lnTo>
                  <a:lnTo>
                    <a:pt x="579" y="1849"/>
                  </a:lnTo>
                  <a:lnTo>
                    <a:pt x="604" y="1841"/>
                  </a:lnTo>
                  <a:lnTo>
                    <a:pt x="633" y="1832"/>
                  </a:lnTo>
                  <a:lnTo>
                    <a:pt x="666" y="1823"/>
                  </a:lnTo>
                  <a:lnTo>
                    <a:pt x="695" y="1812"/>
                  </a:lnTo>
                  <a:lnTo>
                    <a:pt x="718" y="1801"/>
                  </a:lnTo>
                  <a:lnTo>
                    <a:pt x="733" y="1792"/>
                  </a:lnTo>
                  <a:lnTo>
                    <a:pt x="751" y="1778"/>
                  </a:lnTo>
                  <a:lnTo>
                    <a:pt x="768" y="1763"/>
                  </a:lnTo>
                  <a:lnTo>
                    <a:pt x="786" y="1748"/>
                  </a:lnTo>
                  <a:lnTo>
                    <a:pt x="800" y="1732"/>
                  </a:lnTo>
                  <a:lnTo>
                    <a:pt x="811" y="1719"/>
                  </a:lnTo>
                  <a:lnTo>
                    <a:pt x="817" y="1704"/>
                  </a:lnTo>
                  <a:lnTo>
                    <a:pt x="822" y="1686"/>
                  </a:lnTo>
                  <a:lnTo>
                    <a:pt x="826" y="1668"/>
                  </a:lnTo>
                  <a:lnTo>
                    <a:pt x="827" y="1651"/>
                  </a:lnTo>
                  <a:lnTo>
                    <a:pt x="826" y="1639"/>
                  </a:lnTo>
                  <a:lnTo>
                    <a:pt x="822" y="1623"/>
                  </a:lnTo>
                  <a:lnTo>
                    <a:pt x="818" y="1608"/>
                  </a:lnTo>
                  <a:lnTo>
                    <a:pt x="814" y="1596"/>
                  </a:lnTo>
                  <a:lnTo>
                    <a:pt x="807" y="1579"/>
                  </a:lnTo>
                  <a:lnTo>
                    <a:pt x="799" y="1557"/>
                  </a:lnTo>
                  <a:lnTo>
                    <a:pt x="790" y="1536"/>
                  </a:lnTo>
                  <a:lnTo>
                    <a:pt x="780" y="1519"/>
                  </a:lnTo>
                  <a:lnTo>
                    <a:pt x="774" y="1511"/>
                  </a:lnTo>
                  <a:lnTo>
                    <a:pt x="764" y="1502"/>
                  </a:lnTo>
                  <a:lnTo>
                    <a:pt x="753" y="1492"/>
                  </a:lnTo>
                  <a:lnTo>
                    <a:pt x="741" y="1483"/>
                  </a:lnTo>
                  <a:lnTo>
                    <a:pt x="732" y="1475"/>
                  </a:lnTo>
                  <a:lnTo>
                    <a:pt x="725" y="1470"/>
                  </a:lnTo>
                  <a:lnTo>
                    <a:pt x="722" y="1467"/>
                  </a:lnTo>
                  <a:lnTo>
                    <a:pt x="720" y="1463"/>
                  </a:lnTo>
                  <a:lnTo>
                    <a:pt x="714" y="1456"/>
                  </a:lnTo>
                  <a:lnTo>
                    <a:pt x="706" y="1447"/>
                  </a:lnTo>
                  <a:lnTo>
                    <a:pt x="699" y="1437"/>
                  </a:lnTo>
                  <a:lnTo>
                    <a:pt x="693" y="1428"/>
                  </a:lnTo>
                  <a:lnTo>
                    <a:pt x="687" y="1420"/>
                  </a:lnTo>
                  <a:lnTo>
                    <a:pt x="681" y="1406"/>
                  </a:lnTo>
                  <a:lnTo>
                    <a:pt x="672" y="1390"/>
                  </a:lnTo>
                  <a:lnTo>
                    <a:pt x="664" y="1371"/>
                  </a:lnTo>
                  <a:lnTo>
                    <a:pt x="658" y="1355"/>
                  </a:lnTo>
                  <a:lnTo>
                    <a:pt x="655" y="1340"/>
                  </a:lnTo>
                  <a:lnTo>
                    <a:pt x="654" y="1324"/>
                  </a:lnTo>
                  <a:lnTo>
                    <a:pt x="656" y="1305"/>
                  </a:lnTo>
                  <a:lnTo>
                    <a:pt x="660" y="1285"/>
                  </a:lnTo>
                  <a:lnTo>
                    <a:pt x="664" y="1266"/>
                  </a:lnTo>
                  <a:lnTo>
                    <a:pt x="666" y="1250"/>
                  </a:lnTo>
                  <a:lnTo>
                    <a:pt x="663" y="1228"/>
                  </a:lnTo>
                  <a:lnTo>
                    <a:pt x="660" y="1203"/>
                  </a:lnTo>
                  <a:lnTo>
                    <a:pt x="655" y="1176"/>
                  </a:lnTo>
                  <a:lnTo>
                    <a:pt x="650" y="1150"/>
                  </a:lnTo>
                  <a:lnTo>
                    <a:pt x="646" y="1130"/>
                  </a:lnTo>
                  <a:lnTo>
                    <a:pt x="640" y="1114"/>
                  </a:lnTo>
                  <a:lnTo>
                    <a:pt x="633" y="1094"/>
                  </a:lnTo>
                  <a:lnTo>
                    <a:pt x="625" y="1074"/>
                  </a:lnTo>
                  <a:lnTo>
                    <a:pt x="617" y="1053"/>
                  </a:lnTo>
                  <a:lnTo>
                    <a:pt x="610" y="1034"/>
                  </a:lnTo>
                  <a:lnTo>
                    <a:pt x="608" y="1017"/>
                  </a:lnTo>
                  <a:lnTo>
                    <a:pt x="608" y="1003"/>
                  </a:lnTo>
                  <a:lnTo>
                    <a:pt x="609" y="987"/>
                  </a:lnTo>
                  <a:lnTo>
                    <a:pt x="612" y="971"/>
                  </a:lnTo>
                  <a:lnTo>
                    <a:pt x="616" y="958"/>
                  </a:lnTo>
                  <a:lnTo>
                    <a:pt x="619" y="948"/>
                  </a:lnTo>
                  <a:lnTo>
                    <a:pt x="624" y="935"/>
                  </a:lnTo>
                  <a:lnTo>
                    <a:pt x="631" y="924"/>
                  </a:lnTo>
                  <a:lnTo>
                    <a:pt x="637" y="916"/>
                  </a:lnTo>
                  <a:lnTo>
                    <a:pt x="647" y="912"/>
                  </a:lnTo>
                  <a:lnTo>
                    <a:pt x="662" y="912"/>
                  </a:lnTo>
                  <a:lnTo>
                    <a:pt x="675" y="912"/>
                  </a:lnTo>
                  <a:lnTo>
                    <a:pt x="687" y="912"/>
                  </a:lnTo>
                  <a:lnTo>
                    <a:pt x="697" y="912"/>
                  </a:lnTo>
                  <a:lnTo>
                    <a:pt x="710" y="912"/>
                  </a:lnTo>
                  <a:lnTo>
                    <a:pt x="722" y="913"/>
                  </a:lnTo>
                  <a:lnTo>
                    <a:pt x="733" y="915"/>
                  </a:lnTo>
                  <a:lnTo>
                    <a:pt x="743" y="920"/>
                  </a:lnTo>
                  <a:lnTo>
                    <a:pt x="755" y="927"/>
                  </a:lnTo>
                  <a:lnTo>
                    <a:pt x="767" y="935"/>
                  </a:lnTo>
                  <a:lnTo>
                    <a:pt x="778" y="942"/>
                  </a:lnTo>
                  <a:lnTo>
                    <a:pt x="788" y="948"/>
                  </a:lnTo>
                  <a:lnTo>
                    <a:pt x="802" y="956"/>
                  </a:lnTo>
                  <a:lnTo>
                    <a:pt x="815" y="964"/>
                  </a:lnTo>
                  <a:lnTo>
                    <a:pt x="827" y="970"/>
                  </a:lnTo>
                  <a:lnTo>
                    <a:pt x="840" y="971"/>
                  </a:lnTo>
                  <a:lnTo>
                    <a:pt x="853" y="970"/>
                  </a:lnTo>
                  <a:lnTo>
                    <a:pt x="865" y="967"/>
                  </a:lnTo>
                  <a:lnTo>
                    <a:pt x="879" y="963"/>
                  </a:lnTo>
                  <a:lnTo>
                    <a:pt x="893" y="956"/>
                  </a:lnTo>
                  <a:lnTo>
                    <a:pt x="906" y="951"/>
                  </a:lnTo>
                  <a:lnTo>
                    <a:pt x="918" y="942"/>
                  </a:lnTo>
                  <a:lnTo>
                    <a:pt x="933" y="931"/>
                  </a:lnTo>
                  <a:lnTo>
                    <a:pt x="947" y="919"/>
                  </a:lnTo>
                  <a:lnTo>
                    <a:pt x="961" y="911"/>
                  </a:lnTo>
                  <a:lnTo>
                    <a:pt x="972" y="906"/>
                  </a:lnTo>
                  <a:lnTo>
                    <a:pt x="986" y="902"/>
                  </a:lnTo>
                  <a:lnTo>
                    <a:pt x="1001" y="898"/>
                  </a:lnTo>
                  <a:lnTo>
                    <a:pt x="1013" y="897"/>
                  </a:lnTo>
                  <a:lnTo>
                    <a:pt x="1024" y="897"/>
                  </a:lnTo>
                  <a:lnTo>
                    <a:pt x="1038" y="900"/>
                  </a:lnTo>
                  <a:lnTo>
                    <a:pt x="1051" y="902"/>
                  </a:lnTo>
                  <a:lnTo>
                    <a:pt x="1062" y="906"/>
                  </a:lnTo>
                  <a:lnTo>
                    <a:pt x="1066" y="913"/>
                  </a:lnTo>
                  <a:lnTo>
                    <a:pt x="1069" y="923"/>
                  </a:lnTo>
                  <a:lnTo>
                    <a:pt x="1073" y="928"/>
                  </a:lnTo>
                  <a:lnTo>
                    <a:pt x="1082" y="932"/>
                  </a:lnTo>
                  <a:lnTo>
                    <a:pt x="1094" y="932"/>
                  </a:lnTo>
                  <a:lnTo>
                    <a:pt x="1105" y="931"/>
                  </a:lnTo>
                  <a:lnTo>
                    <a:pt x="1113" y="929"/>
                  </a:lnTo>
                  <a:lnTo>
                    <a:pt x="1123" y="925"/>
                  </a:lnTo>
                  <a:lnTo>
                    <a:pt x="1129" y="920"/>
                  </a:lnTo>
                  <a:lnTo>
                    <a:pt x="1136" y="911"/>
                  </a:lnTo>
                  <a:lnTo>
                    <a:pt x="1143" y="897"/>
                  </a:lnTo>
                  <a:lnTo>
                    <a:pt x="1147" y="884"/>
                  </a:lnTo>
                  <a:lnTo>
                    <a:pt x="1148" y="871"/>
                  </a:lnTo>
                  <a:lnTo>
                    <a:pt x="1147" y="859"/>
                  </a:lnTo>
                  <a:lnTo>
                    <a:pt x="1141" y="846"/>
                  </a:lnTo>
                  <a:lnTo>
                    <a:pt x="1135" y="832"/>
                  </a:lnTo>
                  <a:lnTo>
                    <a:pt x="1129" y="822"/>
                  </a:lnTo>
                  <a:lnTo>
                    <a:pt x="1123" y="814"/>
                  </a:lnTo>
                  <a:lnTo>
                    <a:pt x="1114" y="805"/>
                  </a:lnTo>
                  <a:lnTo>
                    <a:pt x="1108" y="799"/>
                  </a:lnTo>
                  <a:lnTo>
                    <a:pt x="1101" y="788"/>
                  </a:lnTo>
                  <a:lnTo>
                    <a:pt x="1093" y="774"/>
                  </a:lnTo>
                  <a:lnTo>
                    <a:pt x="1086" y="762"/>
                  </a:lnTo>
                  <a:lnTo>
                    <a:pt x="1081" y="750"/>
                  </a:lnTo>
                  <a:lnTo>
                    <a:pt x="1077" y="737"/>
                  </a:lnTo>
                  <a:lnTo>
                    <a:pt x="1073" y="719"/>
                  </a:lnTo>
                  <a:lnTo>
                    <a:pt x="1069" y="703"/>
                  </a:lnTo>
                  <a:lnTo>
                    <a:pt x="1065" y="688"/>
                  </a:lnTo>
                  <a:lnTo>
                    <a:pt x="1059" y="679"/>
                  </a:lnTo>
                  <a:lnTo>
                    <a:pt x="1052" y="667"/>
                  </a:lnTo>
                  <a:lnTo>
                    <a:pt x="1046" y="659"/>
                  </a:lnTo>
                  <a:lnTo>
                    <a:pt x="1036" y="651"/>
                  </a:lnTo>
                  <a:lnTo>
                    <a:pt x="1026" y="644"/>
                  </a:lnTo>
                  <a:lnTo>
                    <a:pt x="1013" y="636"/>
                  </a:lnTo>
                  <a:lnTo>
                    <a:pt x="1004" y="629"/>
                  </a:lnTo>
                  <a:lnTo>
                    <a:pt x="993" y="622"/>
                  </a:lnTo>
                  <a:lnTo>
                    <a:pt x="981" y="614"/>
                  </a:lnTo>
                  <a:lnTo>
                    <a:pt x="970" y="605"/>
                  </a:lnTo>
                  <a:lnTo>
                    <a:pt x="964" y="595"/>
                  </a:lnTo>
                  <a:lnTo>
                    <a:pt x="962" y="589"/>
                  </a:lnTo>
                  <a:lnTo>
                    <a:pt x="965" y="580"/>
                  </a:lnTo>
                  <a:lnTo>
                    <a:pt x="966" y="572"/>
                  </a:lnTo>
                  <a:lnTo>
                    <a:pt x="968" y="564"/>
                  </a:lnTo>
                  <a:lnTo>
                    <a:pt x="969" y="554"/>
                  </a:lnTo>
                  <a:lnTo>
                    <a:pt x="972" y="539"/>
                  </a:lnTo>
                  <a:lnTo>
                    <a:pt x="972" y="525"/>
                  </a:lnTo>
                  <a:lnTo>
                    <a:pt x="970" y="514"/>
                  </a:lnTo>
                  <a:lnTo>
                    <a:pt x="964" y="505"/>
                  </a:lnTo>
                  <a:lnTo>
                    <a:pt x="953" y="497"/>
                  </a:lnTo>
                  <a:lnTo>
                    <a:pt x="943" y="489"/>
                  </a:lnTo>
                  <a:lnTo>
                    <a:pt x="934" y="482"/>
                  </a:lnTo>
                  <a:lnTo>
                    <a:pt x="923" y="474"/>
                  </a:lnTo>
                  <a:lnTo>
                    <a:pt x="918" y="465"/>
                  </a:lnTo>
                  <a:lnTo>
                    <a:pt x="918" y="458"/>
                  </a:lnTo>
                  <a:lnTo>
                    <a:pt x="920" y="448"/>
                  </a:lnTo>
                  <a:lnTo>
                    <a:pt x="923" y="440"/>
                  </a:lnTo>
                  <a:lnTo>
                    <a:pt x="924" y="432"/>
                  </a:lnTo>
                  <a:lnTo>
                    <a:pt x="923" y="422"/>
                  </a:lnTo>
                  <a:lnTo>
                    <a:pt x="920" y="408"/>
                  </a:lnTo>
                  <a:lnTo>
                    <a:pt x="916" y="396"/>
                  </a:lnTo>
                  <a:lnTo>
                    <a:pt x="914" y="385"/>
                  </a:lnTo>
                  <a:lnTo>
                    <a:pt x="910" y="374"/>
                  </a:lnTo>
                  <a:lnTo>
                    <a:pt x="904" y="362"/>
                  </a:lnTo>
                  <a:lnTo>
                    <a:pt x="899" y="349"/>
                  </a:lnTo>
                  <a:lnTo>
                    <a:pt x="893" y="339"/>
                  </a:lnTo>
                  <a:lnTo>
                    <a:pt x="887" y="330"/>
                  </a:lnTo>
                  <a:lnTo>
                    <a:pt x="877" y="318"/>
                  </a:lnTo>
                  <a:lnTo>
                    <a:pt x="867" y="308"/>
                  </a:lnTo>
                  <a:lnTo>
                    <a:pt x="857" y="300"/>
                  </a:lnTo>
                  <a:lnTo>
                    <a:pt x="846" y="296"/>
                  </a:lnTo>
                  <a:lnTo>
                    <a:pt x="833" y="294"/>
                  </a:lnTo>
                  <a:lnTo>
                    <a:pt x="819" y="291"/>
                  </a:lnTo>
                  <a:lnTo>
                    <a:pt x="809" y="288"/>
                  </a:lnTo>
                  <a:lnTo>
                    <a:pt x="795" y="284"/>
                  </a:lnTo>
                  <a:lnTo>
                    <a:pt x="779" y="279"/>
                  </a:lnTo>
                  <a:lnTo>
                    <a:pt x="761" y="272"/>
                  </a:lnTo>
                  <a:lnTo>
                    <a:pt x="747" y="265"/>
                  </a:lnTo>
                  <a:lnTo>
                    <a:pt x="736" y="257"/>
                  </a:lnTo>
                  <a:lnTo>
                    <a:pt x="729" y="249"/>
                  </a:lnTo>
                  <a:lnTo>
                    <a:pt x="725" y="237"/>
                  </a:lnTo>
                  <a:lnTo>
                    <a:pt x="721" y="225"/>
                  </a:lnTo>
                  <a:lnTo>
                    <a:pt x="717" y="215"/>
                  </a:lnTo>
                  <a:lnTo>
                    <a:pt x="709" y="205"/>
                  </a:lnTo>
                  <a:lnTo>
                    <a:pt x="701" y="193"/>
                  </a:lnTo>
                  <a:lnTo>
                    <a:pt x="691" y="180"/>
                  </a:lnTo>
                  <a:lnTo>
                    <a:pt x="686" y="170"/>
                  </a:lnTo>
                  <a:lnTo>
                    <a:pt x="683" y="157"/>
                  </a:lnTo>
                  <a:lnTo>
                    <a:pt x="682" y="144"/>
                  </a:lnTo>
                  <a:lnTo>
                    <a:pt x="679" y="133"/>
                  </a:lnTo>
                  <a:lnTo>
                    <a:pt x="672" y="125"/>
                  </a:lnTo>
                  <a:lnTo>
                    <a:pt x="664" y="117"/>
                  </a:lnTo>
                  <a:lnTo>
                    <a:pt x="656" y="108"/>
                  </a:lnTo>
                  <a:lnTo>
                    <a:pt x="651" y="101"/>
                  </a:lnTo>
                  <a:lnTo>
                    <a:pt x="650" y="96"/>
                  </a:lnTo>
                  <a:lnTo>
                    <a:pt x="648" y="90"/>
                  </a:lnTo>
                </a:path>
              </a:pathLst>
            </a:custGeom>
            <a:solidFill>
              <a:srgbClr val="FCB20D"/>
            </a:solid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32" name="Noord Brabant">
              <a:extLst>
                <a:ext uri="{FF2B5EF4-FFF2-40B4-BE49-F238E27FC236}">
                  <a16:creationId xmlns:a16="http://schemas.microsoft.com/office/drawing/2014/main" id="{3E1AAA94-822A-7E07-7424-34CFEFEAAB6F}"/>
                </a:ext>
              </a:extLst>
            </p:cNvPr>
            <p:cNvSpPr>
              <a:spLocks/>
            </p:cNvSpPr>
            <p:nvPr/>
          </p:nvSpPr>
          <p:spPr bwMode="auto">
            <a:xfrm>
              <a:off x="4809530" y="4065661"/>
              <a:ext cx="2235233" cy="1170902"/>
            </a:xfrm>
            <a:custGeom>
              <a:avLst/>
              <a:gdLst>
                <a:gd name="T0" fmla="*/ 4644 w 4845"/>
                <a:gd name="T1" fmla="*/ 1090 h 2536"/>
                <a:gd name="T2" fmla="*/ 4359 w 4845"/>
                <a:gd name="T3" fmla="*/ 1083 h 2536"/>
                <a:gd name="T4" fmla="*/ 4357 w 4845"/>
                <a:gd name="T5" fmla="*/ 1456 h 2536"/>
                <a:gd name="T6" fmla="*/ 4496 w 4845"/>
                <a:gd name="T7" fmla="*/ 1728 h 2536"/>
                <a:gd name="T8" fmla="*/ 4241 w 4845"/>
                <a:gd name="T9" fmla="*/ 2031 h 2536"/>
                <a:gd name="T10" fmla="*/ 3758 w 4845"/>
                <a:gd name="T11" fmla="*/ 2271 h 2536"/>
                <a:gd name="T12" fmla="*/ 3581 w 4845"/>
                <a:gd name="T13" fmla="*/ 2465 h 2536"/>
                <a:gd name="T14" fmla="*/ 3432 w 4845"/>
                <a:gd name="T15" fmla="*/ 2177 h 2536"/>
                <a:gd name="T16" fmla="*/ 3220 w 4845"/>
                <a:gd name="T17" fmla="*/ 2314 h 2536"/>
                <a:gd name="T18" fmla="*/ 2981 w 4845"/>
                <a:gd name="T19" fmla="*/ 2317 h 2536"/>
                <a:gd name="T20" fmla="*/ 2708 w 4845"/>
                <a:gd name="T21" fmla="*/ 2298 h 2536"/>
                <a:gd name="T22" fmla="*/ 2638 w 4845"/>
                <a:gd name="T23" fmla="*/ 2115 h 2536"/>
                <a:gd name="T24" fmla="*/ 2452 w 4845"/>
                <a:gd name="T25" fmla="*/ 1975 h 2536"/>
                <a:gd name="T26" fmla="*/ 2357 w 4845"/>
                <a:gd name="T27" fmla="*/ 1725 h 2536"/>
                <a:gd name="T28" fmla="*/ 2279 w 4845"/>
                <a:gd name="T29" fmla="*/ 1475 h 2536"/>
                <a:gd name="T30" fmla="*/ 2128 w 4845"/>
                <a:gd name="T31" fmla="*/ 1546 h 2536"/>
                <a:gd name="T32" fmla="*/ 1910 w 4845"/>
                <a:gd name="T33" fmla="*/ 1783 h 2536"/>
                <a:gd name="T34" fmla="*/ 1626 w 4845"/>
                <a:gd name="T35" fmla="*/ 1717 h 2536"/>
                <a:gd name="T36" fmla="*/ 1631 w 4845"/>
                <a:gd name="T37" fmla="*/ 1661 h 2536"/>
                <a:gd name="T38" fmla="*/ 1713 w 4845"/>
                <a:gd name="T39" fmla="*/ 1486 h 2536"/>
                <a:gd name="T40" fmla="*/ 1552 w 4845"/>
                <a:gd name="T41" fmla="*/ 1354 h 2536"/>
                <a:gd name="T42" fmla="*/ 1283 w 4845"/>
                <a:gd name="T43" fmla="*/ 1544 h 2536"/>
                <a:gd name="T44" fmla="*/ 1100 w 4845"/>
                <a:gd name="T45" fmla="*/ 1642 h 2536"/>
                <a:gd name="T46" fmla="*/ 902 w 4845"/>
                <a:gd name="T47" fmla="*/ 1635 h 2536"/>
                <a:gd name="T48" fmla="*/ 874 w 4845"/>
                <a:gd name="T49" fmla="*/ 1418 h 2536"/>
                <a:gd name="T50" fmla="*/ 540 w 4845"/>
                <a:gd name="T51" fmla="*/ 1519 h 2536"/>
                <a:gd name="T52" fmla="*/ 523 w 4845"/>
                <a:gd name="T53" fmla="*/ 1709 h 2536"/>
                <a:gd name="T54" fmla="*/ 576 w 4845"/>
                <a:gd name="T55" fmla="*/ 1932 h 2536"/>
                <a:gd name="T56" fmla="*/ 390 w 4845"/>
                <a:gd name="T57" fmla="*/ 1868 h 2536"/>
                <a:gd name="T58" fmla="*/ 188 w 4845"/>
                <a:gd name="T59" fmla="*/ 1721 h 2536"/>
                <a:gd name="T60" fmla="*/ 277 w 4845"/>
                <a:gd name="T61" fmla="*/ 1560 h 2536"/>
                <a:gd name="T62" fmla="*/ 205 w 4845"/>
                <a:gd name="T63" fmla="*/ 1342 h 2536"/>
                <a:gd name="T64" fmla="*/ 135 w 4845"/>
                <a:gd name="T65" fmla="*/ 1184 h 2536"/>
                <a:gd name="T66" fmla="*/ 57 w 4845"/>
                <a:gd name="T67" fmla="*/ 970 h 2536"/>
                <a:gd name="T68" fmla="*/ 52 w 4845"/>
                <a:gd name="T69" fmla="*/ 781 h 2536"/>
                <a:gd name="T70" fmla="*/ 430 w 4845"/>
                <a:gd name="T71" fmla="*/ 721 h 2536"/>
                <a:gd name="T72" fmla="*/ 701 w 4845"/>
                <a:gd name="T73" fmla="*/ 544 h 2536"/>
                <a:gd name="T74" fmla="*/ 1084 w 4845"/>
                <a:gd name="T75" fmla="*/ 527 h 2536"/>
                <a:gd name="T76" fmla="*/ 1487 w 4845"/>
                <a:gd name="T77" fmla="*/ 447 h 2536"/>
                <a:gd name="T78" fmla="*/ 1736 w 4845"/>
                <a:gd name="T79" fmla="*/ 448 h 2536"/>
                <a:gd name="T80" fmla="*/ 1782 w 4845"/>
                <a:gd name="T81" fmla="*/ 396 h 2536"/>
                <a:gd name="T82" fmla="*/ 1731 w 4845"/>
                <a:gd name="T83" fmla="*/ 347 h 2536"/>
                <a:gd name="T84" fmla="*/ 1700 w 4845"/>
                <a:gd name="T85" fmla="*/ 308 h 2536"/>
                <a:gd name="T86" fmla="*/ 1693 w 4845"/>
                <a:gd name="T87" fmla="*/ 273 h 2536"/>
                <a:gd name="T88" fmla="*/ 1535 w 4845"/>
                <a:gd name="T89" fmla="*/ 314 h 2536"/>
                <a:gd name="T90" fmla="*/ 1557 w 4845"/>
                <a:gd name="T91" fmla="*/ 234 h 2536"/>
                <a:gd name="T92" fmla="*/ 1442 w 4845"/>
                <a:gd name="T93" fmla="*/ 362 h 2536"/>
                <a:gd name="T94" fmla="*/ 1468 w 4845"/>
                <a:gd name="T95" fmla="*/ 279 h 2536"/>
                <a:gd name="T96" fmla="*/ 1518 w 4845"/>
                <a:gd name="T97" fmla="*/ 178 h 2536"/>
                <a:gd name="T98" fmla="*/ 1709 w 4845"/>
                <a:gd name="T99" fmla="*/ 133 h 2536"/>
                <a:gd name="T100" fmla="*/ 1961 w 4845"/>
                <a:gd name="T101" fmla="*/ 4 h 2536"/>
                <a:gd name="T102" fmla="*/ 2157 w 4845"/>
                <a:gd name="T103" fmla="*/ 56 h 2536"/>
                <a:gd name="T104" fmla="*/ 2351 w 4845"/>
                <a:gd name="T105" fmla="*/ 188 h 2536"/>
                <a:gd name="T106" fmla="*/ 2521 w 4845"/>
                <a:gd name="T107" fmla="*/ 368 h 2536"/>
                <a:gd name="T108" fmla="*/ 2999 w 4845"/>
                <a:gd name="T109" fmla="*/ 339 h 2536"/>
                <a:gd name="T110" fmla="*/ 3132 w 4845"/>
                <a:gd name="T111" fmla="*/ 102 h 2536"/>
                <a:gd name="T112" fmla="*/ 3363 w 4845"/>
                <a:gd name="T113" fmla="*/ 15 h 2536"/>
                <a:gd name="T114" fmla="*/ 3627 w 4845"/>
                <a:gd name="T115" fmla="*/ 4 h 2536"/>
                <a:gd name="T116" fmla="*/ 3972 w 4845"/>
                <a:gd name="T117" fmla="*/ 198 h 2536"/>
                <a:gd name="T118" fmla="*/ 4252 w 4845"/>
                <a:gd name="T119" fmla="*/ 303 h 2536"/>
                <a:gd name="T120" fmla="*/ 4426 w 4845"/>
                <a:gd name="T121" fmla="*/ 420 h 2536"/>
                <a:gd name="T122" fmla="*/ 4620 w 4845"/>
                <a:gd name="T123" fmla="*/ 611 h 2536"/>
                <a:gd name="T124" fmla="*/ 4723 w 4845"/>
                <a:gd name="T125" fmla="*/ 815 h 2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845" h="2536">
                  <a:moveTo>
                    <a:pt x="4845" y="1042"/>
                  </a:moveTo>
                  <a:lnTo>
                    <a:pt x="4844" y="1055"/>
                  </a:lnTo>
                  <a:lnTo>
                    <a:pt x="4840" y="1068"/>
                  </a:lnTo>
                  <a:lnTo>
                    <a:pt x="4833" y="1082"/>
                  </a:lnTo>
                  <a:lnTo>
                    <a:pt x="4826" y="1091"/>
                  </a:lnTo>
                  <a:lnTo>
                    <a:pt x="4820" y="1096"/>
                  </a:lnTo>
                  <a:lnTo>
                    <a:pt x="4810" y="1100"/>
                  </a:lnTo>
                  <a:lnTo>
                    <a:pt x="4802" y="1102"/>
                  </a:lnTo>
                  <a:lnTo>
                    <a:pt x="4791" y="1103"/>
                  </a:lnTo>
                  <a:lnTo>
                    <a:pt x="4779" y="1103"/>
                  </a:lnTo>
                  <a:lnTo>
                    <a:pt x="4770" y="1099"/>
                  </a:lnTo>
                  <a:lnTo>
                    <a:pt x="4766" y="1094"/>
                  </a:lnTo>
                  <a:lnTo>
                    <a:pt x="4763" y="1084"/>
                  </a:lnTo>
                  <a:lnTo>
                    <a:pt x="4759" y="1077"/>
                  </a:lnTo>
                  <a:lnTo>
                    <a:pt x="4748" y="1073"/>
                  </a:lnTo>
                  <a:lnTo>
                    <a:pt x="4735" y="1071"/>
                  </a:lnTo>
                  <a:lnTo>
                    <a:pt x="4721" y="1068"/>
                  </a:lnTo>
                  <a:lnTo>
                    <a:pt x="4710" y="1068"/>
                  </a:lnTo>
                  <a:lnTo>
                    <a:pt x="4698" y="1069"/>
                  </a:lnTo>
                  <a:lnTo>
                    <a:pt x="4683" y="1073"/>
                  </a:lnTo>
                  <a:lnTo>
                    <a:pt x="4669" y="1077"/>
                  </a:lnTo>
                  <a:lnTo>
                    <a:pt x="4658" y="1082"/>
                  </a:lnTo>
                  <a:lnTo>
                    <a:pt x="4644" y="1090"/>
                  </a:lnTo>
                  <a:lnTo>
                    <a:pt x="4630" y="1102"/>
                  </a:lnTo>
                  <a:lnTo>
                    <a:pt x="4615" y="1113"/>
                  </a:lnTo>
                  <a:lnTo>
                    <a:pt x="4603" y="1122"/>
                  </a:lnTo>
                  <a:lnTo>
                    <a:pt x="4590" y="1127"/>
                  </a:lnTo>
                  <a:lnTo>
                    <a:pt x="4576" y="1134"/>
                  </a:lnTo>
                  <a:lnTo>
                    <a:pt x="4562" y="1138"/>
                  </a:lnTo>
                  <a:lnTo>
                    <a:pt x="4550" y="1141"/>
                  </a:lnTo>
                  <a:lnTo>
                    <a:pt x="4537" y="1142"/>
                  </a:lnTo>
                  <a:lnTo>
                    <a:pt x="4524" y="1141"/>
                  </a:lnTo>
                  <a:lnTo>
                    <a:pt x="4512" y="1135"/>
                  </a:lnTo>
                  <a:lnTo>
                    <a:pt x="4499" y="1127"/>
                  </a:lnTo>
                  <a:lnTo>
                    <a:pt x="4485" y="1119"/>
                  </a:lnTo>
                  <a:lnTo>
                    <a:pt x="4475" y="1113"/>
                  </a:lnTo>
                  <a:lnTo>
                    <a:pt x="4464" y="1106"/>
                  </a:lnTo>
                  <a:lnTo>
                    <a:pt x="4452" y="1098"/>
                  </a:lnTo>
                  <a:lnTo>
                    <a:pt x="4440" y="1091"/>
                  </a:lnTo>
                  <a:lnTo>
                    <a:pt x="4430" y="1086"/>
                  </a:lnTo>
                  <a:lnTo>
                    <a:pt x="4419" y="1084"/>
                  </a:lnTo>
                  <a:lnTo>
                    <a:pt x="4407" y="1083"/>
                  </a:lnTo>
                  <a:lnTo>
                    <a:pt x="4394" y="1083"/>
                  </a:lnTo>
                  <a:lnTo>
                    <a:pt x="4384" y="1083"/>
                  </a:lnTo>
                  <a:lnTo>
                    <a:pt x="4372" y="1083"/>
                  </a:lnTo>
                  <a:lnTo>
                    <a:pt x="4359" y="1083"/>
                  </a:lnTo>
                  <a:lnTo>
                    <a:pt x="4344" y="1083"/>
                  </a:lnTo>
                  <a:lnTo>
                    <a:pt x="4334" y="1087"/>
                  </a:lnTo>
                  <a:lnTo>
                    <a:pt x="4328" y="1095"/>
                  </a:lnTo>
                  <a:lnTo>
                    <a:pt x="4321" y="1106"/>
                  </a:lnTo>
                  <a:lnTo>
                    <a:pt x="4316" y="1119"/>
                  </a:lnTo>
                  <a:lnTo>
                    <a:pt x="4313" y="1129"/>
                  </a:lnTo>
                  <a:lnTo>
                    <a:pt x="4309" y="1142"/>
                  </a:lnTo>
                  <a:lnTo>
                    <a:pt x="4306" y="1158"/>
                  </a:lnTo>
                  <a:lnTo>
                    <a:pt x="4305" y="1174"/>
                  </a:lnTo>
                  <a:lnTo>
                    <a:pt x="4305" y="1188"/>
                  </a:lnTo>
                  <a:lnTo>
                    <a:pt x="4307" y="1205"/>
                  </a:lnTo>
                  <a:lnTo>
                    <a:pt x="4314" y="1224"/>
                  </a:lnTo>
                  <a:lnTo>
                    <a:pt x="4322" y="1245"/>
                  </a:lnTo>
                  <a:lnTo>
                    <a:pt x="4330" y="1265"/>
                  </a:lnTo>
                  <a:lnTo>
                    <a:pt x="4337" y="1285"/>
                  </a:lnTo>
                  <a:lnTo>
                    <a:pt x="4343" y="1301"/>
                  </a:lnTo>
                  <a:lnTo>
                    <a:pt x="4347" y="1321"/>
                  </a:lnTo>
                  <a:lnTo>
                    <a:pt x="4352" y="1347"/>
                  </a:lnTo>
                  <a:lnTo>
                    <a:pt x="4357" y="1374"/>
                  </a:lnTo>
                  <a:lnTo>
                    <a:pt x="4360" y="1399"/>
                  </a:lnTo>
                  <a:lnTo>
                    <a:pt x="4363" y="1421"/>
                  </a:lnTo>
                  <a:lnTo>
                    <a:pt x="4361" y="1437"/>
                  </a:lnTo>
                  <a:lnTo>
                    <a:pt x="4357" y="1456"/>
                  </a:lnTo>
                  <a:lnTo>
                    <a:pt x="4353" y="1476"/>
                  </a:lnTo>
                  <a:lnTo>
                    <a:pt x="4351" y="1495"/>
                  </a:lnTo>
                  <a:lnTo>
                    <a:pt x="4352" y="1511"/>
                  </a:lnTo>
                  <a:lnTo>
                    <a:pt x="4355" y="1526"/>
                  </a:lnTo>
                  <a:lnTo>
                    <a:pt x="4361" y="1542"/>
                  </a:lnTo>
                  <a:lnTo>
                    <a:pt x="4369" y="1561"/>
                  </a:lnTo>
                  <a:lnTo>
                    <a:pt x="4378" y="1577"/>
                  </a:lnTo>
                  <a:lnTo>
                    <a:pt x="4384" y="1591"/>
                  </a:lnTo>
                  <a:lnTo>
                    <a:pt x="4390" y="1599"/>
                  </a:lnTo>
                  <a:lnTo>
                    <a:pt x="4396" y="1608"/>
                  </a:lnTo>
                  <a:lnTo>
                    <a:pt x="4403" y="1618"/>
                  </a:lnTo>
                  <a:lnTo>
                    <a:pt x="4411" y="1627"/>
                  </a:lnTo>
                  <a:lnTo>
                    <a:pt x="4417" y="1634"/>
                  </a:lnTo>
                  <a:lnTo>
                    <a:pt x="4419" y="1638"/>
                  </a:lnTo>
                  <a:lnTo>
                    <a:pt x="4422" y="1641"/>
                  </a:lnTo>
                  <a:lnTo>
                    <a:pt x="4429" y="1646"/>
                  </a:lnTo>
                  <a:lnTo>
                    <a:pt x="4438" y="1654"/>
                  </a:lnTo>
                  <a:lnTo>
                    <a:pt x="4450" y="1663"/>
                  </a:lnTo>
                  <a:lnTo>
                    <a:pt x="4461" y="1673"/>
                  </a:lnTo>
                  <a:lnTo>
                    <a:pt x="4471" y="1682"/>
                  </a:lnTo>
                  <a:lnTo>
                    <a:pt x="4477" y="1690"/>
                  </a:lnTo>
                  <a:lnTo>
                    <a:pt x="4487" y="1707"/>
                  </a:lnTo>
                  <a:lnTo>
                    <a:pt x="4496" y="1728"/>
                  </a:lnTo>
                  <a:lnTo>
                    <a:pt x="4504" y="1750"/>
                  </a:lnTo>
                  <a:lnTo>
                    <a:pt x="4511" y="1767"/>
                  </a:lnTo>
                  <a:lnTo>
                    <a:pt x="4515" y="1779"/>
                  </a:lnTo>
                  <a:lnTo>
                    <a:pt x="4519" y="1794"/>
                  </a:lnTo>
                  <a:lnTo>
                    <a:pt x="4523" y="1810"/>
                  </a:lnTo>
                  <a:lnTo>
                    <a:pt x="4524" y="1822"/>
                  </a:lnTo>
                  <a:lnTo>
                    <a:pt x="4523" y="1839"/>
                  </a:lnTo>
                  <a:lnTo>
                    <a:pt x="4519" y="1857"/>
                  </a:lnTo>
                  <a:lnTo>
                    <a:pt x="4514" y="1875"/>
                  </a:lnTo>
                  <a:lnTo>
                    <a:pt x="4508" y="1890"/>
                  </a:lnTo>
                  <a:lnTo>
                    <a:pt x="4497" y="1903"/>
                  </a:lnTo>
                  <a:lnTo>
                    <a:pt x="4483" y="1919"/>
                  </a:lnTo>
                  <a:lnTo>
                    <a:pt x="4465" y="1934"/>
                  </a:lnTo>
                  <a:lnTo>
                    <a:pt x="4448" y="1949"/>
                  </a:lnTo>
                  <a:lnTo>
                    <a:pt x="4430" y="1963"/>
                  </a:lnTo>
                  <a:lnTo>
                    <a:pt x="4415" y="1972"/>
                  </a:lnTo>
                  <a:lnTo>
                    <a:pt x="4392" y="1983"/>
                  </a:lnTo>
                  <a:lnTo>
                    <a:pt x="4363" y="1994"/>
                  </a:lnTo>
                  <a:lnTo>
                    <a:pt x="4330" y="2003"/>
                  </a:lnTo>
                  <a:lnTo>
                    <a:pt x="4301" y="2012"/>
                  </a:lnTo>
                  <a:lnTo>
                    <a:pt x="4276" y="2020"/>
                  </a:lnTo>
                  <a:lnTo>
                    <a:pt x="4260" y="2026"/>
                  </a:lnTo>
                  <a:lnTo>
                    <a:pt x="4241" y="2031"/>
                  </a:lnTo>
                  <a:lnTo>
                    <a:pt x="4221" y="2038"/>
                  </a:lnTo>
                  <a:lnTo>
                    <a:pt x="4202" y="2045"/>
                  </a:lnTo>
                  <a:lnTo>
                    <a:pt x="4188" y="2049"/>
                  </a:lnTo>
                  <a:lnTo>
                    <a:pt x="4163" y="2054"/>
                  </a:lnTo>
                  <a:lnTo>
                    <a:pt x="4135" y="2060"/>
                  </a:lnTo>
                  <a:lnTo>
                    <a:pt x="4105" y="2064"/>
                  </a:lnTo>
                  <a:lnTo>
                    <a:pt x="4074" y="2069"/>
                  </a:lnTo>
                  <a:lnTo>
                    <a:pt x="4047" y="2074"/>
                  </a:lnTo>
                  <a:lnTo>
                    <a:pt x="4024" y="2081"/>
                  </a:lnTo>
                  <a:lnTo>
                    <a:pt x="4004" y="2089"/>
                  </a:lnTo>
                  <a:lnTo>
                    <a:pt x="3980" y="2099"/>
                  </a:lnTo>
                  <a:lnTo>
                    <a:pt x="3953" y="2111"/>
                  </a:lnTo>
                  <a:lnTo>
                    <a:pt x="3927" y="2123"/>
                  </a:lnTo>
                  <a:lnTo>
                    <a:pt x="3905" y="2135"/>
                  </a:lnTo>
                  <a:lnTo>
                    <a:pt x="3886" y="2146"/>
                  </a:lnTo>
                  <a:lnTo>
                    <a:pt x="3865" y="2157"/>
                  </a:lnTo>
                  <a:lnTo>
                    <a:pt x="3843" y="2169"/>
                  </a:lnTo>
                  <a:lnTo>
                    <a:pt x="3818" y="2183"/>
                  </a:lnTo>
                  <a:lnTo>
                    <a:pt x="3797" y="2200"/>
                  </a:lnTo>
                  <a:lnTo>
                    <a:pt x="3781" y="2214"/>
                  </a:lnTo>
                  <a:lnTo>
                    <a:pt x="3772" y="2229"/>
                  </a:lnTo>
                  <a:lnTo>
                    <a:pt x="3764" y="2251"/>
                  </a:lnTo>
                  <a:lnTo>
                    <a:pt x="3758" y="2271"/>
                  </a:lnTo>
                  <a:lnTo>
                    <a:pt x="3754" y="2290"/>
                  </a:lnTo>
                  <a:lnTo>
                    <a:pt x="3750" y="2310"/>
                  </a:lnTo>
                  <a:lnTo>
                    <a:pt x="3746" y="2336"/>
                  </a:lnTo>
                  <a:lnTo>
                    <a:pt x="3743" y="2361"/>
                  </a:lnTo>
                  <a:lnTo>
                    <a:pt x="3740" y="2382"/>
                  </a:lnTo>
                  <a:lnTo>
                    <a:pt x="3736" y="2403"/>
                  </a:lnTo>
                  <a:lnTo>
                    <a:pt x="3732" y="2427"/>
                  </a:lnTo>
                  <a:lnTo>
                    <a:pt x="3727" y="2454"/>
                  </a:lnTo>
                  <a:lnTo>
                    <a:pt x="3721" y="2479"/>
                  </a:lnTo>
                  <a:lnTo>
                    <a:pt x="3716" y="2499"/>
                  </a:lnTo>
                  <a:lnTo>
                    <a:pt x="3710" y="2509"/>
                  </a:lnTo>
                  <a:lnTo>
                    <a:pt x="3704" y="2523"/>
                  </a:lnTo>
                  <a:lnTo>
                    <a:pt x="3697" y="2536"/>
                  </a:lnTo>
                  <a:lnTo>
                    <a:pt x="3685" y="2535"/>
                  </a:lnTo>
                  <a:lnTo>
                    <a:pt x="3670" y="2535"/>
                  </a:lnTo>
                  <a:lnTo>
                    <a:pt x="3657" y="2534"/>
                  </a:lnTo>
                  <a:lnTo>
                    <a:pt x="3646" y="2531"/>
                  </a:lnTo>
                  <a:lnTo>
                    <a:pt x="3634" y="2523"/>
                  </a:lnTo>
                  <a:lnTo>
                    <a:pt x="3620" y="2512"/>
                  </a:lnTo>
                  <a:lnTo>
                    <a:pt x="3607" y="2500"/>
                  </a:lnTo>
                  <a:lnTo>
                    <a:pt x="3595" y="2488"/>
                  </a:lnTo>
                  <a:lnTo>
                    <a:pt x="3587" y="2477"/>
                  </a:lnTo>
                  <a:lnTo>
                    <a:pt x="3581" y="2465"/>
                  </a:lnTo>
                  <a:lnTo>
                    <a:pt x="3577" y="2449"/>
                  </a:lnTo>
                  <a:lnTo>
                    <a:pt x="3574" y="2434"/>
                  </a:lnTo>
                  <a:lnTo>
                    <a:pt x="3573" y="2421"/>
                  </a:lnTo>
                  <a:lnTo>
                    <a:pt x="3572" y="2407"/>
                  </a:lnTo>
                  <a:lnTo>
                    <a:pt x="3572" y="2392"/>
                  </a:lnTo>
                  <a:lnTo>
                    <a:pt x="3572" y="2376"/>
                  </a:lnTo>
                  <a:lnTo>
                    <a:pt x="3572" y="2363"/>
                  </a:lnTo>
                  <a:lnTo>
                    <a:pt x="3570" y="2351"/>
                  </a:lnTo>
                  <a:lnTo>
                    <a:pt x="3569" y="2334"/>
                  </a:lnTo>
                  <a:lnTo>
                    <a:pt x="3565" y="2324"/>
                  </a:lnTo>
                  <a:lnTo>
                    <a:pt x="3556" y="2310"/>
                  </a:lnTo>
                  <a:lnTo>
                    <a:pt x="3542" y="2297"/>
                  </a:lnTo>
                  <a:lnTo>
                    <a:pt x="3529" y="2283"/>
                  </a:lnTo>
                  <a:lnTo>
                    <a:pt x="3518" y="2272"/>
                  </a:lnTo>
                  <a:lnTo>
                    <a:pt x="3510" y="2259"/>
                  </a:lnTo>
                  <a:lnTo>
                    <a:pt x="3500" y="2243"/>
                  </a:lnTo>
                  <a:lnTo>
                    <a:pt x="3492" y="2225"/>
                  </a:lnTo>
                  <a:lnTo>
                    <a:pt x="3484" y="2213"/>
                  </a:lnTo>
                  <a:lnTo>
                    <a:pt x="3476" y="2205"/>
                  </a:lnTo>
                  <a:lnTo>
                    <a:pt x="3465" y="2194"/>
                  </a:lnTo>
                  <a:lnTo>
                    <a:pt x="3454" y="2186"/>
                  </a:lnTo>
                  <a:lnTo>
                    <a:pt x="3445" y="2181"/>
                  </a:lnTo>
                  <a:lnTo>
                    <a:pt x="3432" y="2177"/>
                  </a:lnTo>
                  <a:lnTo>
                    <a:pt x="3414" y="2174"/>
                  </a:lnTo>
                  <a:lnTo>
                    <a:pt x="3396" y="2173"/>
                  </a:lnTo>
                  <a:lnTo>
                    <a:pt x="3383" y="2175"/>
                  </a:lnTo>
                  <a:lnTo>
                    <a:pt x="3374" y="2179"/>
                  </a:lnTo>
                  <a:lnTo>
                    <a:pt x="3364" y="2188"/>
                  </a:lnTo>
                  <a:lnTo>
                    <a:pt x="3355" y="2196"/>
                  </a:lnTo>
                  <a:lnTo>
                    <a:pt x="3348" y="2202"/>
                  </a:lnTo>
                  <a:lnTo>
                    <a:pt x="3344" y="2209"/>
                  </a:lnTo>
                  <a:lnTo>
                    <a:pt x="3339" y="2219"/>
                  </a:lnTo>
                  <a:lnTo>
                    <a:pt x="3333" y="2228"/>
                  </a:lnTo>
                  <a:lnTo>
                    <a:pt x="3328" y="2233"/>
                  </a:lnTo>
                  <a:lnTo>
                    <a:pt x="3320" y="2236"/>
                  </a:lnTo>
                  <a:lnTo>
                    <a:pt x="3310" y="2236"/>
                  </a:lnTo>
                  <a:lnTo>
                    <a:pt x="3299" y="2235"/>
                  </a:lnTo>
                  <a:lnTo>
                    <a:pt x="3289" y="2235"/>
                  </a:lnTo>
                  <a:lnTo>
                    <a:pt x="3281" y="2237"/>
                  </a:lnTo>
                  <a:lnTo>
                    <a:pt x="3271" y="2244"/>
                  </a:lnTo>
                  <a:lnTo>
                    <a:pt x="3262" y="2255"/>
                  </a:lnTo>
                  <a:lnTo>
                    <a:pt x="3252" y="2268"/>
                  </a:lnTo>
                  <a:lnTo>
                    <a:pt x="3246" y="2278"/>
                  </a:lnTo>
                  <a:lnTo>
                    <a:pt x="3237" y="2290"/>
                  </a:lnTo>
                  <a:lnTo>
                    <a:pt x="3228" y="2303"/>
                  </a:lnTo>
                  <a:lnTo>
                    <a:pt x="3220" y="2314"/>
                  </a:lnTo>
                  <a:lnTo>
                    <a:pt x="3205" y="2320"/>
                  </a:lnTo>
                  <a:lnTo>
                    <a:pt x="3188" y="2324"/>
                  </a:lnTo>
                  <a:lnTo>
                    <a:pt x="3170" y="2326"/>
                  </a:lnTo>
                  <a:lnTo>
                    <a:pt x="3155" y="2328"/>
                  </a:lnTo>
                  <a:lnTo>
                    <a:pt x="3144" y="2325"/>
                  </a:lnTo>
                  <a:lnTo>
                    <a:pt x="3132" y="2320"/>
                  </a:lnTo>
                  <a:lnTo>
                    <a:pt x="3120" y="2314"/>
                  </a:lnTo>
                  <a:lnTo>
                    <a:pt x="3112" y="2310"/>
                  </a:lnTo>
                  <a:lnTo>
                    <a:pt x="3103" y="2302"/>
                  </a:lnTo>
                  <a:lnTo>
                    <a:pt x="3095" y="2291"/>
                  </a:lnTo>
                  <a:lnTo>
                    <a:pt x="3085" y="2282"/>
                  </a:lnTo>
                  <a:lnTo>
                    <a:pt x="3077" y="2275"/>
                  </a:lnTo>
                  <a:lnTo>
                    <a:pt x="3068" y="2271"/>
                  </a:lnTo>
                  <a:lnTo>
                    <a:pt x="3054" y="2267"/>
                  </a:lnTo>
                  <a:lnTo>
                    <a:pt x="3042" y="2266"/>
                  </a:lnTo>
                  <a:lnTo>
                    <a:pt x="3033" y="2268"/>
                  </a:lnTo>
                  <a:lnTo>
                    <a:pt x="3027" y="2274"/>
                  </a:lnTo>
                  <a:lnTo>
                    <a:pt x="3023" y="2282"/>
                  </a:lnTo>
                  <a:lnTo>
                    <a:pt x="3019" y="2291"/>
                  </a:lnTo>
                  <a:lnTo>
                    <a:pt x="3016" y="2298"/>
                  </a:lnTo>
                  <a:lnTo>
                    <a:pt x="3006" y="2305"/>
                  </a:lnTo>
                  <a:lnTo>
                    <a:pt x="2992" y="2311"/>
                  </a:lnTo>
                  <a:lnTo>
                    <a:pt x="2981" y="2317"/>
                  </a:lnTo>
                  <a:lnTo>
                    <a:pt x="2967" y="2322"/>
                  </a:lnTo>
                  <a:lnTo>
                    <a:pt x="2949" y="2328"/>
                  </a:lnTo>
                  <a:lnTo>
                    <a:pt x="2930" y="2333"/>
                  </a:lnTo>
                  <a:lnTo>
                    <a:pt x="2915" y="2336"/>
                  </a:lnTo>
                  <a:lnTo>
                    <a:pt x="2901" y="2336"/>
                  </a:lnTo>
                  <a:lnTo>
                    <a:pt x="2882" y="2333"/>
                  </a:lnTo>
                  <a:lnTo>
                    <a:pt x="2864" y="2332"/>
                  </a:lnTo>
                  <a:lnTo>
                    <a:pt x="2849" y="2329"/>
                  </a:lnTo>
                  <a:lnTo>
                    <a:pt x="2839" y="2326"/>
                  </a:lnTo>
                  <a:lnTo>
                    <a:pt x="2826" y="2322"/>
                  </a:lnTo>
                  <a:lnTo>
                    <a:pt x="2816" y="2321"/>
                  </a:lnTo>
                  <a:lnTo>
                    <a:pt x="2806" y="2322"/>
                  </a:lnTo>
                  <a:lnTo>
                    <a:pt x="2794" y="2325"/>
                  </a:lnTo>
                  <a:lnTo>
                    <a:pt x="2782" y="2328"/>
                  </a:lnTo>
                  <a:lnTo>
                    <a:pt x="2773" y="2329"/>
                  </a:lnTo>
                  <a:lnTo>
                    <a:pt x="2763" y="2330"/>
                  </a:lnTo>
                  <a:lnTo>
                    <a:pt x="2751" y="2332"/>
                  </a:lnTo>
                  <a:lnTo>
                    <a:pt x="2740" y="2333"/>
                  </a:lnTo>
                  <a:lnTo>
                    <a:pt x="2729" y="2333"/>
                  </a:lnTo>
                  <a:lnTo>
                    <a:pt x="2721" y="2330"/>
                  </a:lnTo>
                  <a:lnTo>
                    <a:pt x="2716" y="2322"/>
                  </a:lnTo>
                  <a:lnTo>
                    <a:pt x="2711" y="2310"/>
                  </a:lnTo>
                  <a:lnTo>
                    <a:pt x="2708" y="2298"/>
                  </a:lnTo>
                  <a:lnTo>
                    <a:pt x="2705" y="2287"/>
                  </a:lnTo>
                  <a:lnTo>
                    <a:pt x="2707" y="2274"/>
                  </a:lnTo>
                  <a:lnTo>
                    <a:pt x="2711" y="2260"/>
                  </a:lnTo>
                  <a:lnTo>
                    <a:pt x="2715" y="2248"/>
                  </a:lnTo>
                  <a:lnTo>
                    <a:pt x="2721" y="2241"/>
                  </a:lnTo>
                  <a:lnTo>
                    <a:pt x="2732" y="2235"/>
                  </a:lnTo>
                  <a:lnTo>
                    <a:pt x="2739" y="2228"/>
                  </a:lnTo>
                  <a:lnTo>
                    <a:pt x="2743" y="2217"/>
                  </a:lnTo>
                  <a:lnTo>
                    <a:pt x="2747" y="2204"/>
                  </a:lnTo>
                  <a:lnTo>
                    <a:pt x="2748" y="2192"/>
                  </a:lnTo>
                  <a:lnTo>
                    <a:pt x="2748" y="2181"/>
                  </a:lnTo>
                  <a:lnTo>
                    <a:pt x="2748" y="2169"/>
                  </a:lnTo>
                  <a:lnTo>
                    <a:pt x="2746" y="2157"/>
                  </a:lnTo>
                  <a:lnTo>
                    <a:pt x="2742" y="2147"/>
                  </a:lnTo>
                  <a:lnTo>
                    <a:pt x="2735" y="2139"/>
                  </a:lnTo>
                  <a:lnTo>
                    <a:pt x="2725" y="2131"/>
                  </a:lnTo>
                  <a:lnTo>
                    <a:pt x="2713" y="2126"/>
                  </a:lnTo>
                  <a:lnTo>
                    <a:pt x="2704" y="2122"/>
                  </a:lnTo>
                  <a:lnTo>
                    <a:pt x="2692" y="2119"/>
                  </a:lnTo>
                  <a:lnTo>
                    <a:pt x="2676" y="2117"/>
                  </a:lnTo>
                  <a:lnTo>
                    <a:pt x="2661" y="2117"/>
                  </a:lnTo>
                  <a:lnTo>
                    <a:pt x="2647" y="2117"/>
                  </a:lnTo>
                  <a:lnTo>
                    <a:pt x="2638" y="2115"/>
                  </a:lnTo>
                  <a:lnTo>
                    <a:pt x="2626" y="2113"/>
                  </a:lnTo>
                  <a:lnTo>
                    <a:pt x="2614" y="2111"/>
                  </a:lnTo>
                  <a:lnTo>
                    <a:pt x="2603" y="2111"/>
                  </a:lnTo>
                  <a:lnTo>
                    <a:pt x="2592" y="2112"/>
                  </a:lnTo>
                  <a:lnTo>
                    <a:pt x="2580" y="2116"/>
                  </a:lnTo>
                  <a:lnTo>
                    <a:pt x="2569" y="2119"/>
                  </a:lnTo>
                  <a:lnTo>
                    <a:pt x="2558" y="2120"/>
                  </a:lnTo>
                  <a:lnTo>
                    <a:pt x="2549" y="2119"/>
                  </a:lnTo>
                  <a:lnTo>
                    <a:pt x="2537" y="2116"/>
                  </a:lnTo>
                  <a:lnTo>
                    <a:pt x="2525" y="2113"/>
                  </a:lnTo>
                  <a:lnTo>
                    <a:pt x="2515" y="2109"/>
                  </a:lnTo>
                  <a:lnTo>
                    <a:pt x="2506" y="2104"/>
                  </a:lnTo>
                  <a:lnTo>
                    <a:pt x="2495" y="2097"/>
                  </a:lnTo>
                  <a:lnTo>
                    <a:pt x="2484" y="2089"/>
                  </a:lnTo>
                  <a:lnTo>
                    <a:pt x="2476" y="2082"/>
                  </a:lnTo>
                  <a:lnTo>
                    <a:pt x="2473" y="2073"/>
                  </a:lnTo>
                  <a:lnTo>
                    <a:pt x="2473" y="2061"/>
                  </a:lnTo>
                  <a:lnTo>
                    <a:pt x="2473" y="2049"/>
                  </a:lnTo>
                  <a:lnTo>
                    <a:pt x="2472" y="2039"/>
                  </a:lnTo>
                  <a:lnTo>
                    <a:pt x="2469" y="2023"/>
                  </a:lnTo>
                  <a:lnTo>
                    <a:pt x="2464" y="2004"/>
                  </a:lnTo>
                  <a:lnTo>
                    <a:pt x="2459" y="1988"/>
                  </a:lnTo>
                  <a:lnTo>
                    <a:pt x="2452" y="1975"/>
                  </a:lnTo>
                  <a:lnTo>
                    <a:pt x="2441" y="1960"/>
                  </a:lnTo>
                  <a:lnTo>
                    <a:pt x="2430" y="1945"/>
                  </a:lnTo>
                  <a:lnTo>
                    <a:pt x="2421" y="1933"/>
                  </a:lnTo>
                  <a:lnTo>
                    <a:pt x="2414" y="1923"/>
                  </a:lnTo>
                  <a:lnTo>
                    <a:pt x="2407" y="1913"/>
                  </a:lnTo>
                  <a:lnTo>
                    <a:pt x="2399" y="1902"/>
                  </a:lnTo>
                  <a:lnTo>
                    <a:pt x="2393" y="1895"/>
                  </a:lnTo>
                  <a:lnTo>
                    <a:pt x="2382" y="1887"/>
                  </a:lnTo>
                  <a:lnTo>
                    <a:pt x="2368" y="1878"/>
                  </a:lnTo>
                  <a:lnTo>
                    <a:pt x="2355" y="1870"/>
                  </a:lnTo>
                  <a:lnTo>
                    <a:pt x="2344" y="1862"/>
                  </a:lnTo>
                  <a:lnTo>
                    <a:pt x="2339" y="1852"/>
                  </a:lnTo>
                  <a:lnTo>
                    <a:pt x="2332" y="1840"/>
                  </a:lnTo>
                  <a:lnTo>
                    <a:pt x="2326" y="1826"/>
                  </a:lnTo>
                  <a:lnTo>
                    <a:pt x="2324" y="1817"/>
                  </a:lnTo>
                  <a:lnTo>
                    <a:pt x="2321" y="1804"/>
                  </a:lnTo>
                  <a:lnTo>
                    <a:pt x="2321" y="1789"/>
                  </a:lnTo>
                  <a:lnTo>
                    <a:pt x="2322" y="1775"/>
                  </a:lnTo>
                  <a:lnTo>
                    <a:pt x="2326" y="1766"/>
                  </a:lnTo>
                  <a:lnTo>
                    <a:pt x="2335" y="1756"/>
                  </a:lnTo>
                  <a:lnTo>
                    <a:pt x="2340" y="1748"/>
                  </a:lnTo>
                  <a:lnTo>
                    <a:pt x="2348" y="1738"/>
                  </a:lnTo>
                  <a:lnTo>
                    <a:pt x="2357" y="1725"/>
                  </a:lnTo>
                  <a:lnTo>
                    <a:pt x="2366" y="1712"/>
                  </a:lnTo>
                  <a:lnTo>
                    <a:pt x="2372" y="1701"/>
                  </a:lnTo>
                  <a:lnTo>
                    <a:pt x="2378" y="1686"/>
                  </a:lnTo>
                  <a:lnTo>
                    <a:pt x="2382" y="1669"/>
                  </a:lnTo>
                  <a:lnTo>
                    <a:pt x="2384" y="1650"/>
                  </a:lnTo>
                  <a:lnTo>
                    <a:pt x="2384" y="1635"/>
                  </a:lnTo>
                  <a:lnTo>
                    <a:pt x="2382" y="1624"/>
                  </a:lnTo>
                  <a:lnTo>
                    <a:pt x="2376" y="1612"/>
                  </a:lnTo>
                  <a:lnTo>
                    <a:pt x="2371" y="1600"/>
                  </a:lnTo>
                  <a:lnTo>
                    <a:pt x="2367" y="1591"/>
                  </a:lnTo>
                  <a:lnTo>
                    <a:pt x="2366" y="1576"/>
                  </a:lnTo>
                  <a:lnTo>
                    <a:pt x="2364" y="1557"/>
                  </a:lnTo>
                  <a:lnTo>
                    <a:pt x="2363" y="1540"/>
                  </a:lnTo>
                  <a:lnTo>
                    <a:pt x="2360" y="1525"/>
                  </a:lnTo>
                  <a:lnTo>
                    <a:pt x="2356" y="1515"/>
                  </a:lnTo>
                  <a:lnTo>
                    <a:pt x="2352" y="1505"/>
                  </a:lnTo>
                  <a:lnTo>
                    <a:pt x="2345" y="1494"/>
                  </a:lnTo>
                  <a:lnTo>
                    <a:pt x="2339" y="1487"/>
                  </a:lnTo>
                  <a:lnTo>
                    <a:pt x="2329" y="1483"/>
                  </a:lnTo>
                  <a:lnTo>
                    <a:pt x="2317" y="1482"/>
                  </a:lnTo>
                  <a:lnTo>
                    <a:pt x="2304" y="1480"/>
                  </a:lnTo>
                  <a:lnTo>
                    <a:pt x="2291" y="1479"/>
                  </a:lnTo>
                  <a:lnTo>
                    <a:pt x="2279" y="1475"/>
                  </a:lnTo>
                  <a:lnTo>
                    <a:pt x="2264" y="1470"/>
                  </a:lnTo>
                  <a:lnTo>
                    <a:pt x="2254" y="1464"/>
                  </a:lnTo>
                  <a:lnTo>
                    <a:pt x="2248" y="1456"/>
                  </a:lnTo>
                  <a:lnTo>
                    <a:pt x="2244" y="1447"/>
                  </a:lnTo>
                  <a:lnTo>
                    <a:pt x="2240" y="1437"/>
                  </a:lnTo>
                  <a:lnTo>
                    <a:pt x="2235" y="1430"/>
                  </a:lnTo>
                  <a:lnTo>
                    <a:pt x="2225" y="1425"/>
                  </a:lnTo>
                  <a:lnTo>
                    <a:pt x="2213" y="1421"/>
                  </a:lnTo>
                  <a:lnTo>
                    <a:pt x="2200" y="1418"/>
                  </a:lnTo>
                  <a:lnTo>
                    <a:pt x="2189" y="1420"/>
                  </a:lnTo>
                  <a:lnTo>
                    <a:pt x="2181" y="1424"/>
                  </a:lnTo>
                  <a:lnTo>
                    <a:pt x="2173" y="1430"/>
                  </a:lnTo>
                  <a:lnTo>
                    <a:pt x="2166" y="1439"/>
                  </a:lnTo>
                  <a:lnTo>
                    <a:pt x="2158" y="1445"/>
                  </a:lnTo>
                  <a:lnTo>
                    <a:pt x="2150" y="1449"/>
                  </a:lnTo>
                  <a:lnTo>
                    <a:pt x="2139" y="1453"/>
                  </a:lnTo>
                  <a:lnTo>
                    <a:pt x="2131" y="1459"/>
                  </a:lnTo>
                  <a:lnTo>
                    <a:pt x="2127" y="1471"/>
                  </a:lnTo>
                  <a:lnTo>
                    <a:pt x="2124" y="1486"/>
                  </a:lnTo>
                  <a:lnTo>
                    <a:pt x="2124" y="1500"/>
                  </a:lnTo>
                  <a:lnTo>
                    <a:pt x="2123" y="1514"/>
                  </a:lnTo>
                  <a:lnTo>
                    <a:pt x="2126" y="1529"/>
                  </a:lnTo>
                  <a:lnTo>
                    <a:pt x="2128" y="1546"/>
                  </a:lnTo>
                  <a:lnTo>
                    <a:pt x="2131" y="1562"/>
                  </a:lnTo>
                  <a:lnTo>
                    <a:pt x="2131" y="1577"/>
                  </a:lnTo>
                  <a:lnTo>
                    <a:pt x="2128" y="1589"/>
                  </a:lnTo>
                  <a:lnTo>
                    <a:pt x="2123" y="1603"/>
                  </a:lnTo>
                  <a:lnTo>
                    <a:pt x="2118" y="1615"/>
                  </a:lnTo>
                  <a:lnTo>
                    <a:pt x="2111" y="1626"/>
                  </a:lnTo>
                  <a:lnTo>
                    <a:pt x="2103" y="1637"/>
                  </a:lnTo>
                  <a:lnTo>
                    <a:pt x="2089" y="1650"/>
                  </a:lnTo>
                  <a:lnTo>
                    <a:pt x="2077" y="1661"/>
                  </a:lnTo>
                  <a:lnTo>
                    <a:pt x="2066" y="1672"/>
                  </a:lnTo>
                  <a:lnTo>
                    <a:pt x="2056" y="1682"/>
                  </a:lnTo>
                  <a:lnTo>
                    <a:pt x="2043" y="1696"/>
                  </a:lnTo>
                  <a:lnTo>
                    <a:pt x="2030" y="1711"/>
                  </a:lnTo>
                  <a:lnTo>
                    <a:pt x="2017" y="1724"/>
                  </a:lnTo>
                  <a:lnTo>
                    <a:pt x="2006" y="1735"/>
                  </a:lnTo>
                  <a:lnTo>
                    <a:pt x="1994" y="1746"/>
                  </a:lnTo>
                  <a:lnTo>
                    <a:pt x="1979" y="1759"/>
                  </a:lnTo>
                  <a:lnTo>
                    <a:pt x="1963" y="1771"/>
                  </a:lnTo>
                  <a:lnTo>
                    <a:pt x="1949" y="1781"/>
                  </a:lnTo>
                  <a:lnTo>
                    <a:pt x="1940" y="1783"/>
                  </a:lnTo>
                  <a:lnTo>
                    <a:pt x="1929" y="1786"/>
                  </a:lnTo>
                  <a:lnTo>
                    <a:pt x="1918" y="1786"/>
                  </a:lnTo>
                  <a:lnTo>
                    <a:pt x="1910" y="1783"/>
                  </a:lnTo>
                  <a:lnTo>
                    <a:pt x="1901" y="1779"/>
                  </a:lnTo>
                  <a:lnTo>
                    <a:pt x="1893" y="1773"/>
                  </a:lnTo>
                  <a:lnTo>
                    <a:pt x="1884" y="1769"/>
                  </a:lnTo>
                  <a:lnTo>
                    <a:pt x="1876" y="1758"/>
                  </a:lnTo>
                  <a:lnTo>
                    <a:pt x="1868" y="1744"/>
                  </a:lnTo>
                  <a:lnTo>
                    <a:pt x="1860" y="1734"/>
                  </a:lnTo>
                  <a:lnTo>
                    <a:pt x="1848" y="1727"/>
                  </a:lnTo>
                  <a:lnTo>
                    <a:pt x="1833" y="1720"/>
                  </a:lnTo>
                  <a:lnTo>
                    <a:pt x="1817" y="1715"/>
                  </a:lnTo>
                  <a:lnTo>
                    <a:pt x="1804" y="1711"/>
                  </a:lnTo>
                  <a:lnTo>
                    <a:pt x="1790" y="1709"/>
                  </a:lnTo>
                  <a:lnTo>
                    <a:pt x="1775" y="1708"/>
                  </a:lnTo>
                  <a:lnTo>
                    <a:pt x="1762" y="1709"/>
                  </a:lnTo>
                  <a:lnTo>
                    <a:pt x="1750" y="1711"/>
                  </a:lnTo>
                  <a:lnTo>
                    <a:pt x="1735" y="1713"/>
                  </a:lnTo>
                  <a:lnTo>
                    <a:pt x="1719" y="1716"/>
                  </a:lnTo>
                  <a:lnTo>
                    <a:pt x="1705" y="1719"/>
                  </a:lnTo>
                  <a:lnTo>
                    <a:pt x="1693" y="1717"/>
                  </a:lnTo>
                  <a:lnTo>
                    <a:pt x="1678" y="1715"/>
                  </a:lnTo>
                  <a:lnTo>
                    <a:pt x="1662" y="1713"/>
                  </a:lnTo>
                  <a:lnTo>
                    <a:pt x="1650" y="1712"/>
                  </a:lnTo>
                  <a:lnTo>
                    <a:pt x="1639" y="1713"/>
                  </a:lnTo>
                  <a:lnTo>
                    <a:pt x="1626" y="1717"/>
                  </a:lnTo>
                  <a:lnTo>
                    <a:pt x="1611" y="1721"/>
                  </a:lnTo>
                  <a:lnTo>
                    <a:pt x="1597" y="1724"/>
                  </a:lnTo>
                  <a:lnTo>
                    <a:pt x="1585" y="1725"/>
                  </a:lnTo>
                  <a:lnTo>
                    <a:pt x="1573" y="1723"/>
                  </a:lnTo>
                  <a:lnTo>
                    <a:pt x="1560" y="1717"/>
                  </a:lnTo>
                  <a:lnTo>
                    <a:pt x="1548" y="1712"/>
                  </a:lnTo>
                  <a:lnTo>
                    <a:pt x="1539" y="1705"/>
                  </a:lnTo>
                  <a:lnTo>
                    <a:pt x="1530" y="1699"/>
                  </a:lnTo>
                  <a:lnTo>
                    <a:pt x="1522" y="1689"/>
                  </a:lnTo>
                  <a:lnTo>
                    <a:pt x="1518" y="1682"/>
                  </a:lnTo>
                  <a:lnTo>
                    <a:pt x="1517" y="1674"/>
                  </a:lnTo>
                  <a:lnTo>
                    <a:pt x="1518" y="1666"/>
                  </a:lnTo>
                  <a:lnTo>
                    <a:pt x="1521" y="1657"/>
                  </a:lnTo>
                  <a:lnTo>
                    <a:pt x="1523" y="1651"/>
                  </a:lnTo>
                  <a:lnTo>
                    <a:pt x="1533" y="1647"/>
                  </a:lnTo>
                  <a:lnTo>
                    <a:pt x="1544" y="1646"/>
                  </a:lnTo>
                  <a:lnTo>
                    <a:pt x="1557" y="1646"/>
                  </a:lnTo>
                  <a:lnTo>
                    <a:pt x="1569" y="1647"/>
                  </a:lnTo>
                  <a:lnTo>
                    <a:pt x="1579" y="1649"/>
                  </a:lnTo>
                  <a:lnTo>
                    <a:pt x="1591" y="1650"/>
                  </a:lnTo>
                  <a:lnTo>
                    <a:pt x="1606" y="1654"/>
                  </a:lnTo>
                  <a:lnTo>
                    <a:pt x="1620" y="1658"/>
                  </a:lnTo>
                  <a:lnTo>
                    <a:pt x="1631" y="1661"/>
                  </a:lnTo>
                  <a:lnTo>
                    <a:pt x="1641" y="1665"/>
                  </a:lnTo>
                  <a:lnTo>
                    <a:pt x="1653" y="1670"/>
                  </a:lnTo>
                  <a:lnTo>
                    <a:pt x="1663" y="1674"/>
                  </a:lnTo>
                  <a:lnTo>
                    <a:pt x="1672" y="1674"/>
                  </a:lnTo>
                  <a:lnTo>
                    <a:pt x="1680" y="1668"/>
                  </a:lnTo>
                  <a:lnTo>
                    <a:pt x="1685" y="1655"/>
                  </a:lnTo>
                  <a:lnTo>
                    <a:pt x="1688" y="1646"/>
                  </a:lnTo>
                  <a:lnTo>
                    <a:pt x="1688" y="1637"/>
                  </a:lnTo>
                  <a:lnTo>
                    <a:pt x="1684" y="1624"/>
                  </a:lnTo>
                  <a:lnTo>
                    <a:pt x="1678" y="1614"/>
                  </a:lnTo>
                  <a:lnTo>
                    <a:pt x="1677" y="1604"/>
                  </a:lnTo>
                  <a:lnTo>
                    <a:pt x="1678" y="1593"/>
                  </a:lnTo>
                  <a:lnTo>
                    <a:pt x="1682" y="1581"/>
                  </a:lnTo>
                  <a:lnTo>
                    <a:pt x="1686" y="1571"/>
                  </a:lnTo>
                  <a:lnTo>
                    <a:pt x="1690" y="1561"/>
                  </a:lnTo>
                  <a:lnTo>
                    <a:pt x="1698" y="1554"/>
                  </a:lnTo>
                  <a:lnTo>
                    <a:pt x="1708" y="1548"/>
                  </a:lnTo>
                  <a:lnTo>
                    <a:pt x="1715" y="1542"/>
                  </a:lnTo>
                  <a:lnTo>
                    <a:pt x="1719" y="1530"/>
                  </a:lnTo>
                  <a:lnTo>
                    <a:pt x="1720" y="1515"/>
                  </a:lnTo>
                  <a:lnTo>
                    <a:pt x="1720" y="1503"/>
                  </a:lnTo>
                  <a:lnTo>
                    <a:pt x="1717" y="1495"/>
                  </a:lnTo>
                  <a:lnTo>
                    <a:pt x="1713" y="1486"/>
                  </a:lnTo>
                  <a:lnTo>
                    <a:pt x="1708" y="1476"/>
                  </a:lnTo>
                  <a:lnTo>
                    <a:pt x="1705" y="1468"/>
                  </a:lnTo>
                  <a:lnTo>
                    <a:pt x="1708" y="1460"/>
                  </a:lnTo>
                  <a:lnTo>
                    <a:pt x="1711" y="1451"/>
                  </a:lnTo>
                  <a:lnTo>
                    <a:pt x="1715" y="1440"/>
                  </a:lnTo>
                  <a:lnTo>
                    <a:pt x="1715" y="1433"/>
                  </a:lnTo>
                  <a:lnTo>
                    <a:pt x="1709" y="1426"/>
                  </a:lnTo>
                  <a:lnTo>
                    <a:pt x="1700" y="1421"/>
                  </a:lnTo>
                  <a:lnTo>
                    <a:pt x="1690" y="1416"/>
                  </a:lnTo>
                  <a:lnTo>
                    <a:pt x="1682" y="1410"/>
                  </a:lnTo>
                  <a:lnTo>
                    <a:pt x="1677" y="1402"/>
                  </a:lnTo>
                  <a:lnTo>
                    <a:pt x="1669" y="1393"/>
                  </a:lnTo>
                  <a:lnTo>
                    <a:pt x="1662" y="1383"/>
                  </a:lnTo>
                  <a:lnTo>
                    <a:pt x="1654" y="1378"/>
                  </a:lnTo>
                  <a:lnTo>
                    <a:pt x="1647" y="1375"/>
                  </a:lnTo>
                  <a:lnTo>
                    <a:pt x="1638" y="1375"/>
                  </a:lnTo>
                  <a:lnTo>
                    <a:pt x="1630" y="1374"/>
                  </a:lnTo>
                  <a:lnTo>
                    <a:pt x="1619" y="1370"/>
                  </a:lnTo>
                  <a:lnTo>
                    <a:pt x="1607" y="1364"/>
                  </a:lnTo>
                  <a:lnTo>
                    <a:pt x="1595" y="1359"/>
                  </a:lnTo>
                  <a:lnTo>
                    <a:pt x="1584" y="1356"/>
                  </a:lnTo>
                  <a:lnTo>
                    <a:pt x="1570" y="1354"/>
                  </a:lnTo>
                  <a:lnTo>
                    <a:pt x="1552" y="1354"/>
                  </a:lnTo>
                  <a:lnTo>
                    <a:pt x="1534" y="1354"/>
                  </a:lnTo>
                  <a:lnTo>
                    <a:pt x="1519" y="1356"/>
                  </a:lnTo>
                  <a:lnTo>
                    <a:pt x="1511" y="1360"/>
                  </a:lnTo>
                  <a:lnTo>
                    <a:pt x="1500" y="1366"/>
                  </a:lnTo>
                  <a:lnTo>
                    <a:pt x="1490" y="1373"/>
                  </a:lnTo>
                  <a:lnTo>
                    <a:pt x="1480" y="1378"/>
                  </a:lnTo>
                  <a:lnTo>
                    <a:pt x="1468" y="1382"/>
                  </a:lnTo>
                  <a:lnTo>
                    <a:pt x="1455" y="1386"/>
                  </a:lnTo>
                  <a:lnTo>
                    <a:pt x="1441" y="1391"/>
                  </a:lnTo>
                  <a:lnTo>
                    <a:pt x="1429" y="1397"/>
                  </a:lnTo>
                  <a:lnTo>
                    <a:pt x="1418" y="1406"/>
                  </a:lnTo>
                  <a:lnTo>
                    <a:pt x="1406" y="1420"/>
                  </a:lnTo>
                  <a:lnTo>
                    <a:pt x="1394" y="1433"/>
                  </a:lnTo>
                  <a:lnTo>
                    <a:pt x="1384" y="1445"/>
                  </a:lnTo>
                  <a:lnTo>
                    <a:pt x="1376" y="1459"/>
                  </a:lnTo>
                  <a:lnTo>
                    <a:pt x="1367" y="1478"/>
                  </a:lnTo>
                  <a:lnTo>
                    <a:pt x="1358" y="1496"/>
                  </a:lnTo>
                  <a:lnTo>
                    <a:pt x="1348" y="1510"/>
                  </a:lnTo>
                  <a:lnTo>
                    <a:pt x="1337" y="1518"/>
                  </a:lnTo>
                  <a:lnTo>
                    <a:pt x="1323" y="1526"/>
                  </a:lnTo>
                  <a:lnTo>
                    <a:pt x="1306" y="1534"/>
                  </a:lnTo>
                  <a:lnTo>
                    <a:pt x="1293" y="1541"/>
                  </a:lnTo>
                  <a:lnTo>
                    <a:pt x="1283" y="1544"/>
                  </a:lnTo>
                  <a:lnTo>
                    <a:pt x="1270" y="1548"/>
                  </a:lnTo>
                  <a:lnTo>
                    <a:pt x="1258" y="1553"/>
                  </a:lnTo>
                  <a:lnTo>
                    <a:pt x="1248" y="1560"/>
                  </a:lnTo>
                  <a:lnTo>
                    <a:pt x="1246" y="1569"/>
                  </a:lnTo>
                  <a:lnTo>
                    <a:pt x="1246" y="1581"/>
                  </a:lnTo>
                  <a:lnTo>
                    <a:pt x="1247" y="1595"/>
                  </a:lnTo>
                  <a:lnTo>
                    <a:pt x="1247" y="1606"/>
                  </a:lnTo>
                  <a:lnTo>
                    <a:pt x="1248" y="1616"/>
                  </a:lnTo>
                  <a:lnTo>
                    <a:pt x="1251" y="1630"/>
                  </a:lnTo>
                  <a:lnTo>
                    <a:pt x="1251" y="1643"/>
                  </a:lnTo>
                  <a:lnTo>
                    <a:pt x="1248" y="1654"/>
                  </a:lnTo>
                  <a:lnTo>
                    <a:pt x="1242" y="1662"/>
                  </a:lnTo>
                  <a:lnTo>
                    <a:pt x="1232" y="1672"/>
                  </a:lnTo>
                  <a:lnTo>
                    <a:pt x="1220" y="1677"/>
                  </a:lnTo>
                  <a:lnTo>
                    <a:pt x="1209" y="1681"/>
                  </a:lnTo>
                  <a:lnTo>
                    <a:pt x="1197" y="1680"/>
                  </a:lnTo>
                  <a:lnTo>
                    <a:pt x="1182" y="1676"/>
                  </a:lnTo>
                  <a:lnTo>
                    <a:pt x="1168" y="1670"/>
                  </a:lnTo>
                  <a:lnTo>
                    <a:pt x="1153" y="1663"/>
                  </a:lnTo>
                  <a:lnTo>
                    <a:pt x="1141" y="1659"/>
                  </a:lnTo>
                  <a:lnTo>
                    <a:pt x="1128" y="1654"/>
                  </a:lnTo>
                  <a:lnTo>
                    <a:pt x="1114" y="1647"/>
                  </a:lnTo>
                  <a:lnTo>
                    <a:pt x="1100" y="1642"/>
                  </a:lnTo>
                  <a:lnTo>
                    <a:pt x="1092" y="1637"/>
                  </a:lnTo>
                  <a:lnTo>
                    <a:pt x="1081" y="1628"/>
                  </a:lnTo>
                  <a:lnTo>
                    <a:pt x="1070" y="1622"/>
                  </a:lnTo>
                  <a:lnTo>
                    <a:pt x="1061" y="1616"/>
                  </a:lnTo>
                  <a:lnTo>
                    <a:pt x="1049" y="1612"/>
                  </a:lnTo>
                  <a:lnTo>
                    <a:pt x="1033" y="1611"/>
                  </a:lnTo>
                  <a:lnTo>
                    <a:pt x="1018" y="1611"/>
                  </a:lnTo>
                  <a:lnTo>
                    <a:pt x="1007" y="1612"/>
                  </a:lnTo>
                  <a:lnTo>
                    <a:pt x="994" y="1616"/>
                  </a:lnTo>
                  <a:lnTo>
                    <a:pt x="980" y="1623"/>
                  </a:lnTo>
                  <a:lnTo>
                    <a:pt x="969" y="1628"/>
                  </a:lnTo>
                  <a:lnTo>
                    <a:pt x="964" y="1637"/>
                  </a:lnTo>
                  <a:lnTo>
                    <a:pt x="957" y="1647"/>
                  </a:lnTo>
                  <a:lnTo>
                    <a:pt x="952" y="1658"/>
                  </a:lnTo>
                  <a:lnTo>
                    <a:pt x="945" y="1666"/>
                  </a:lnTo>
                  <a:lnTo>
                    <a:pt x="938" y="1668"/>
                  </a:lnTo>
                  <a:lnTo>
                    <a:pt x="930" y="1670"/>
                  </a:lnTo>
                  <a:lnTo>
                    <a:pt x="922" y="1670"/>
                  </a:lnTo>
                  <a:lnTo>
                    <a:pt x="916" y="1669"/>
                  </a:lnTo>
                  <a:lnTo>
                    <a:pt x="911" y="1662"/>
                  </a:lnTo>
                  <a:lnTo>
                    <a:pt x="907" y="1653"/>
                  </a:lnTo>
                  <a:lnTo>
                    <a:pt x="905" y="1643"/>
                  </a:lnTo>
                  <a:lnTo>
                    <a:pt x="902" y="1635"/>
                  </a:lnTo>
                  <a:lnTo>
                    <a:pt x="899" y="1627"/>
                  </a:lnTo>
                  <a:lnTo>
                    <a:pt x="895" y="1618"/>
                  </a:lnTo>
                  <a:lnTo>
                    <a:pt x="893" y="1607"/>
                  </a:lnTo>
                  <a:lnTo>
                    <a:pt x="891" y="1599"/>
                  </a:lnTo>
                  <a:lnTo>
                    <a:pt x="894" y="1588"/>
                  </a:lnTo>
                  <a:lnTo>
                    <a:pt x="899" y="1576"/>
                  </a:lnTo>
                  <a:lnTo>
                    <a:pt x="905" y="1564"/>
                  </a:lnTo>
                  <a:lnTo>
                    <a:pt x="909" y="1553"/>
                  </a:lnTo>
                  <a:lnTo>
                    <a:pt x="916" y="1538"/>
                  </a:lnTo>
                  <a:lnTo>
                    <a:pt x="922" y="1522"/>
                  </a:lnTo>
                  <a:lnTo>
                    <a:pt x="928" y="1509"/>
                  </a:lnTo>
                  <a:lnTo>
                    <a:pt x="933" y="1500"/>
                  </a:lnTo>
                  <a:lnTo>
                    <a:pt x="938" y="1492"/>
                  </a:lnTo>
                  <a:lnTo>
                    <a:pt x="944" y="1484"/>
                  </a:lnTo>
                  <a:lnTo>
                    <a:pt x="945" y="1478"/>
                  </a:lnTo>
                  <a:lnTo>
                    <a:pt x="942" y="1468"/>
                  </a:lnTo>
                  <a:lnTo>
                    <a:pt x="937" y="1457"/>
                  </a:lnTo>
                  <a:lnTo>
                    <a:pt x="929" y="1447"/>
                  </a:lnTo>
                  <a:lnTo>
                    <a:pt x="922" y="1440"/>
                  </a:lnTo>
                  <a:lnTo>
                    <a:pt x="911" y="1432"/>
                  </a:lnTo>
                  <a:lnTo>
                    <a:pt x="898" y="1425"/>
                  </a:lnTo>
                  <a:lnTo>
                    <a:pt x="885" y="1421"/>
                  </a:lnTo>
                  <a:lnTo>
                    <a:pt x="874" y="1418"/>
                  </a:lnTo>
                  <a:lnTo>
                    <a:pt x="860" y="1417"/>
                  </a:lnTo>
                  <a:lnTo>
                    <a:pt x="847" y="1417"/>
                  </a:lnTo>
                  <a:lnTo>
                    <a:pt x="836" y="1417"/>
                  </a:lnTo>
                  <a:lnTo>
                    <a:pt x="821" y="1418"/>
                  </a:lnTo>
                  <a:lnTo>
                    <a:pt x="804" y="1420"/>
                  </a:lnTo>
                  <a:lnTo>
                    <a:pt x="786" y="1422"/>
                  </a:lnTo>
                  <a:lnTo>
                    <a:pt x="771" y="1425"/>
                  </a:lnTo>
                  <a:lnTo>
                    <a:pt x="759" y="1429"/>
                  </a:lnTo>
                  <a:lnTo>
                    <a:pt x="744" y="1433"/>
                  </a:lnTo>
                  <a:lnTo>
                    <a:pt x="730" y="1439"/>
                  </a:lnTo>
                  <a:lnTo>
                    <a:pt x="716" y="1444"/>
                  </a:lnTo>
                  <a:lnTo>
                    <a:pt x="703" y="1451"/>
                  </a:lnTo>
                  <a:lnTo>
                    <a:pt x="684" y="1459"/>
                  </a:lnTo>
                  <a:lnTo>
                    <a:pt x="668" y="1467"/>
                  </a:lnTo>
                  <a:lnTo>
                    <a:pt x="653" y="1475"/>
                  </a:lnTo>
                  <a:lnTo>
                    <a:pt x="639" y="1484"/>
                  </a:lnTo>
                  <a:lnTo>
                    <a:pt x="624" y="1495"/>
                  </a:lnTo>
                  <a:lnTo>
                    <a:pt x="610" y="1506"/>
                  </a:lnTo>
                  <a:lnTo>
                    <a:pt x="595" y="1514"/>
                  </a:lnTo>
                  <a:lnTo>
                    <a:pt x="584" y="1517"/>
                  </a:lnTo>
                  <a:lnTo>
                    <a:pt x="569" y="1517"/>
                  </a:lnTo>
                  <a:lnTo>
                    <a:pt x="554" y="1518"/>
                  </a:lnTo>
                  <a:lnTo>
                    <a:pt x="540" y="1519"/>
                  </a:lnTo>
                  <a:lnTo>
                    <a:pt x="529" y="1523"/>
                  </a:lnTo>
                  <a:lnTo>
                    <a:pt x="522" y="1530"/>
                  </a:lnTo>
                  <a:lnTo>
                    <a:pt x="517" y="1540"/>
                  </a:lnTo>
                  <a:lnTo>
                    <a:pt x="513" y="1549"/>
                  </a:lnTo>
                  <a:lnTo>
                    <a:pt x="514" y="1557"/>
                  </a:lnTo>
                  <a:lnTo>
                    <a:pt x="518" y="1565"/>
                  </a:lnTo>
                  <a:lnTo>
                    <a:pt x="523" y="1575"/>
                  </a:lnTo>
                  <a:lnTo>
                    <a:pt x="527" y="1581"/>
                  </a:lnTo>
                  <a:lnTo>
                    <a:pt x="535" y="1588"/>
                  </a:lnTo>
                  <a:lnTo>
                    <a:pt x="545" y="1596"/>
                  </a:lnTo>
                  <a:lnTo>
                    <a:pt x="552" y="1604"/>
                  </a:lnTo>
                  <a:lnTo>
                    <a:pt x="553" y="1614"/>
                  </a:lnTo>
                  <a:lnTo>
                    <a:pt x="553" y="1626"/>
                  </a:lnTo>
                  <a:lnTo>
                    <a:pt x="552" y="1638"/>
                  </a:lnTo>
                  <a:lnTo>
                    <a:pt x="548" y="1647"/>
                  </a:lnTo>
                  <a:lnTo>
                    <a:pt x="542" y="1650"/>
                  </a:lnTo>
                  <a:lnTo>
                    <a:pt x="535" y="1654"/>
                  </a:lnTo>
                  <a:lnTo>
                    <a:pt x="529" y="1658"/>
                  </a:lnTo>
                  <a:lnTo>
                    <a:pt x="523" y="1662"/>
                  </a:lnTo>
                  <a:lnTo>
                    <a:pt x="521" y="1672"/>
                  </a:lnTo>
                  <a:lnTo>
                    <a:pt x="521" y="1685"/>
                  </a:lnTo>
                  <a:lnTo>
                    <a:pt x="522" y="1699"/>
                  </a:lnTo>
                  <a:lnTo>
                    <a:pt x="523" y="1709"/>
                  </a:lnTo>
                  <a:lnTo>
                    <a:pt x="526" y="1723"/>
                  </a:lnTo>
                  <a:lnTo>
                    <a:pt x="530" y="1738"/>
                  </a:lnTo>
                  <a:lnTo>
                    <a:pt x="535" y="1750"/>
                  </a:lnTo>
                  <a:lnTo>
                    <a:pt x="544" y="1756"/>
                  </a:lnTo>
                  <a:lnTo>
                    <a:pt x="553" y="1762"/>
                  </a:lnTo>
                  <a:lnTo>
                    <a:pt x="561" y="1769"/>
                  </a:lnTo>
                  <a:lnTo>
                    <a:pt x="569" y="1781"/>
                  </a:lnTo>
                  <a:lnTo>
                    <a:pt x="576" y="1796"/>
                  </a:lnTo>
                  <a:lnTo>
                    <a:pt x="584" y="1808"/>
                  </a:lnTo>
                  <a:lnTo>
                    <a:pt x="593" y="1814"/>
                  </a:lnTo>
                  <a:lnTo>
                    <a:pt x="606" y="1821"/>
                  </a:lnTo>
                  <a:lnTo>
                    <a:pt x="614" y="1828"/>
                  </a:lnTo>
                  <a:lnTo>
                    <a:pt x="618" y="1837"/>
                  </a:lnTo>
                  <a:lnTo>
                    <a:pt x="620" y="1849"/>
                  </a:lnTo>
                  <a:lnTo>
                    <a:pt x="623" y="1862"/>
                  </a:lnTo>
                  <a:lnTo>
                    <a:pt x="623" y="1872"/>
                  </a:lnTo>
                  <a:lnTo>
                    <a:pt x="620" y="1884"/>
                  </a:lnTo>
                  <a:lnTo>
                    <a:pt x="616" y="1897"/>
                  </a:lnTo>
                  <a:lnTo>
                    <a:pt x="610" y="1907"/>
                  </a:lnTo>
                  <a:lnTo>
                    <a:pt x="603" y="1915"/>
                  </a:lnTo>
                  <a:lnTo>
                    <a:pt x="593" y="1923"/>
                  </a:lnTo>
                  <a:lnTo>
                    <a:pt x="585" y="1929"/>
                  </a:lnTo>
                  <a:lnTo>
                    <a:pt x="576" y="1932"/>
                  </a:lnTo>
                  <a:lnTo>
                    <a:pt x="564" y="1933"/>
                  </a:lnTo>
                  <a:lnTo>
                    <a:pt x="550" y="1934"/>
                  </a:lnTo>
                  <a:lnTo>
                    <a:pt x="541" y="1938"/>
                  </a:lnTo>
                  <a:lnTo>
                    <a:pt x="533" y="1944"/>
                  </a:lnTo>
                  <a:lnTo>
                    <a:pt x="523" y="1952"/>
                  </a:lnTo>
                  <a:lnTo>
                    <a:pt x="515" y="1961"/>
                  </a:lnTo>
                  <a:lnTo>
                    <a:pt x="506" y="1967"/>
                  </a:lnTo>
                  <a:lnTo>
                    <a:pt x="495" y="1967"/>
                  </a:lnTo>
                  <a:lnTo>
                    <a:pt x="480" y="1965"/>
                  </a:lnTo>
                  <a:lnTo>
                    <a:pt x="465" y="1963"/>
                  </a:lnTo>
                  <a:lnTo>
                    <a:pt x="453" y="1959"/>
                  </a:lnTo>
                  <a:lnTo>
                    <a:pt x="444" y="1953"/>
                  </a:lnTo>
                  <a:lnTo>
                    <a:pt x="432" y="1945"/>
                  </a:lnTo>
                  <a:lnTo>
                    <a:pt x="422" y="1938"/>
                  </a:lnTo>
                  <a:lnTo>
                    <a:pt x="414" y="1932"/>
                  </a:lnTo>
                  <a:lnTo>
                    <a:pt x="405" y="1925"/>
                  </a:lnTo>
                  <a:lnTo>
                    <a:pt x="395" y="1917"/>
                  </a:lnTo>
                  <a:lnTo>
                    <a:pt x="390" y="1910"/>
                  </a:lnTo>
                  <a:lnTo>
                    <a:pt x="390" y="1902"/>
                  </a:lnTo>
                  <a:lnTo>
                    <a:pt x="393" y="1893"/>
                  </a:lnTo>
                  <a:lnTo>
                    <a:pt x="394" y="1883"/>
                  </a:lnTo>
                  <a:lnTo>
                    <a:pt x="394" y="1876"/>
                  </a:lnTo>
                  <a:lnTo>
                    <a:pt x="390" y="1868"/>
                  </a:lnTo>
                  <a:lnTo>
                    <a:pt x="383" y="1860"/>
                  </a:lnTo>
                  <a:lnTo>
                    <a:pt x="375" y="1852"/>
                  </a:lnTo>
                  <a:lnTo>
                    <a:pt x="367" y="1848"/>
                  </a:lnTo>
                  <a:lnTo>
                    <a:pt x="358" y="1847"/>
                  </a:lnTo>
                  <a:lnTo>
                    <a:pt x="345" y="1848"/>
                  </a:lnTo>
                  <a:lnTo>
                    <a:pt x="333" y="1849"/>
                  </a:lnTo>
                  <a:lnTo>
                    <a:pt x="323" y="1851"/>
                  </a:lnTo>
                  <a:lnTo>
                    <a:pt x="306" y="1852"/>
                  </a:lnTo>
                  <a:lnTo>
                    <a:pt x="286" y="1853"/>
                  </a:lnTo>
                  <a:lnTo>
                    <a:pt x="270" y="1855"/>
                  </a:lnTo>
                  <a:lnTo>
                    <a:pt x="254" y="1855"/>
                  </a:lnTo>
                  <a:lnTo>
                    <a:pt x="234" y="1857"/>
                  </a:lnTo>
                  <a:lnTo>
                    <a:pt x="213" y="1857"/>
                  </a:lnTo>
                  <a:lnTo>
                    <a:pt x="215" y="1843"/>
                  </a:lnTo>
                  <a:lnTo>
                    <a:pt x="216" y="1828"/>
                  </a:lnTo>
                  <a:lnTo>
                    <a:pt x="216" y="1816"/>
                  </a:lnTo>
                  <a:lnTo>
                    <a:pt x="212" y="1804"/>
                  </a:lnTo>
                  <a:lnTo>
                    <a:pt x="205" y="1790"/>
                  </a:lnTo>
                  <a:lnTo>
                    <a:pt x="199" y="1775"/>
                  </a:lnTo>
                  <a:lnTo>
                    <a:pt x="195" y="1763"/>
                  </a:lnTo>
                  <a:lnTo>
                    <a:pt x="192" y="1751"/>
                  </a:lnTo>
                  <a:lnTo>
                    <a:pt x="189" y="1736"/>
                  </a:lnTo>
                  <a:lnTo>
                    <a:pt x="188" y="1721"/>
                  </a:lnTo>
                  <a:lnTo>
                    <a:pt x="188" y="1708"/>
                  </a:lnTo>
                  <a:lnTo>
                    <a:pt x="191" y="1699"/>
                  </a:lnTo>
                  <a:lnTo>
                    <a:pt x="195" y="1686"/>
                  </a:lnTo>
                  <a:lnTo>
                    <a:pt x="200" y="1676"/>
                  </a:lnTo>
                  <a:lnTo>
                    <a:pt x="203" y="1665"/>
                  </a:lnTo>
                  <a:lnTo>
                    <a:pt x="203" y="1654"/>
                  </a:lnTo>
                  <a:lnTo>
                    <a:pt x="201" y="1642"/>
                  </a:lnTo>
                  <a:lnTo>
                    <a:pt x="200" y="1631"/>
                  </a:lnTo>
                  <a:lnTo>
                    <a:pt x="203" y="1623"/>
                  </a:lnTo>
                  <a:lnTo>
                    <a:pt x="208" y="1612"/>
                  </a:lnTo>
                  <a:lnTo>
                    <a:pt x="212" y="1603"/>
                  </a:lnTo>
                  <a:lnTo>
                    <a:pt x="216" y="1595"/>
                  </a:lnTo>
                  <a:lnTo>
                    <a:pt x="217" y="1588"/>
                  </a:lnTo>
                  <a:lnTo>
                    <a:pt x="220" y="1581"/>
                  </a:lnTo>
                  <a:lnTo>
                    <a:pt x="221" y="1575"/>
                  </a:lnTo>
                  <a:lnTo>
                    <a:pt x="226" y="1577"/>
                  </a:lnTo>
                  <a:lnTo>
                    <a:pt x="231" y="1580"/>
                  </a:lnTo>
                  <a:lnTo>
                    <a:pt x="235" y="1581"/>
                  </a:lnTo>
                  <a:lnTo>
                    <a:pt x="239" y="1583"/>
                  </a:lnTo>
                  <a:lnTo>
                    <a:pt x="243" y="1584"/>
                  </a:lnTo>
                  <a:lnTo>
                    <a:pt x="254" y="1580"/>
                  </a:lnTo>
                  <a:lnTo>
                    <a:pt x="266" y="1571"/>
                  </a:lnTo>
                  <a:lnTo>
                    <a:pt x="277" y="1560"/>
                  </a:lnTo>
                  <a:lnTo>
                    <a:pt x="283" y="1550"/>
                  </a:lnTo>
                  <a:lnTo>
                    <a:pt x="285" y="1541"/>
                  </a:lnTo>
                  <a:lnTo>
                    <a:pt x="283" y="1530"/>
                  </a:lnTo>
                  <a:lnTo>
                    <a:pt x="282" y="1522"/>
                  </a:lnTo>
                  <a:lnTo>
                    <a:pt x="278" y="1509"/>
                  </a:lnTo>
                  <a:lnTo>
                    <a:pt x="271" y="1492"/>
                  </a:lnTo>
                  <a:lnTo>
                    <a:pt x="263" y="1478"/>
                  </a:lnTo>
                  <a:lnTo>
                    <a:pt x="257" y="1465"/>
                  </a:lnTo>
                  <a:lnTo>
                    <a:pt x="251" y="1459"/>
                  </a:lnTo>
                  <a:lnTo>
                    <a:pt x="244" y="1451"/>
                  </a:lnTo>
                  <a:lnTo>
                    <a:pt x="238" y="1444"/>
                  </a:lnTo>
                  <a:lnTo>
                    <a:pt x="230" y="1437"/>
                  </a:lnTo>
                  <a:lnTo>
                    <a:pt x="219" y="1429"/>
                  </a:lnTo>
                  <a:lnTo>
                    <a:pt x="211" y="1422"/>
                  </a:lnTo>
                  <a:lnTo>
                    <a:pt x="203" y="1414"/>
                  </a:lnTo>
                  <a:lnTo>
                    <a:pt x="195" y="1404"/>
                  </a:lnTo>
                  <a:lnTo>
                    <a:pt x="189" y="1394"/>
                  </a:lnTo>
                  <a:lnTo>
                    <a:pt x="189" y="1385"/>
                  </a:lnTo>
                  <a:lnTo>
                    <a:pt x="191" y="1373"/>
                  </a:lnTo>
                  <a:lnTo>
                    <a:pt x="193" y="1363"/>
                  </a:lnTo>
                  <a:lnTo>
                    <a:pt x="197" y="1358"/>
                  </a:lnTo>
                  <a:lnTo>
                    <a:pt x="201" y="1350"/>
                  </a:lnTo>
                  <a:lnTo>
                    <a:pt x="205" y="1342"/>
                  </a:lnTo>
                  <a:lnTo>
                    <a:pt x="205" y="1336"/>
                  </a:lnTo>
                  <a:lnTo>
                    <a:pt x="201" y="1332"/>
                  </a:lnTo>
                  <a:lnTo>
                    <a:pt x="195" y="1331"/>
                  </a:lnTo>
                  <a:lnTo>
                    <a:pt x="185" y="1329"/>
                  </a:lnTo>
                  <a:lnTo>
                    <a:pt x="177" y="1328"/>
                  </a:lnTo>
                  <a:lnTo>
                    <a:pt x="170" y="1328"/>
                  </a:lnTo>
                  <a:lnTo>
                    <a:pt x="158" y="1324"/>
                  </a:lnTo>
                  <a:lnTo>
                    <a:pt x="145" y="1319"/>
                  </a:lnTo>
                  <a:lnTo>
                    <a:pt x="135" y="1313"/>
                  </a:lnTo>
                  <a:lnTo>
                    <a:pt x="129" y="1305"/>
                  </a:lnTo>
                  <a:lnTo>
                    <a:pt x="122" y="1296"/>
                  </a:lnTo>
                  <a:lnTo>
                    <a:pt x="116" y="1286"/>
                  </a:lnTo>
                  <a:lnTo>
                    <a:pt x="112" y="1277"/>
                  </a:lnTo>
                  <a:lnTo>
                    <a:pt x="107" y="1265"/>
                  </a:lnTo>
                  <a:lnTo>
                    <a:pt x="103" y="1254"/>
                  </a:lnTo>
                  <a:lnTo>
                    <a:pt x="100" y="1243"/>
                  </a:lnTo>
                  <a:lnTo>
                    <a:pt x="103" y="1235"/>
                  </a:lnTo>
                  <a:lnTo>
                    <a:pt x="107" y="1226"/>
                  </a:lnTo>
                  <a:lnTo>
                    <a:pt x="112" y="1216"/>
                  </a:lnTo>
                  <a:lnTo>
                    <a:pt x="116" y="1208"/>
                  </a:lnTo>
                  <a:lnTo>
                    <a:pt x="122" y="1200"/>
                  </a:lnTo>
                  <a:lnTo>
                    <a:pt x="129" y="1192"/>
                  </a:lnTo>
                  <a:lnTo>
                    <a:pt x="135" y="1184"/>
                  </a:lnTo>
                  <a:lnTo>
                    <a:pt x="143" y="1176"/>
                  </a:lnTo>
                  <a:lnTo>
                    <a:pt x="151" y="1168"/>
                  </a:lnTo>
                  <a:lnTo>
                    <a:pt x="158" y="1158"/>
                  </a:lnTo>
                  <a:lnTo>
                    <a:pt x="162" y="1148"/>
                  </a:lnTo>
                  <a:lnTo>
                    <a:pt x="165" y="1134"/>
                  </a:lnTo>
                  <a:lnTo>
                    <a:pt x="166" y="1122"/>
                  </a:lnTo>
                  <a:lnTo>
                    <a:pt x="168" y="1113"/>
                  </a:lnTo>
                  <a:lnTo>
                    <a:pt x="169" y="1100"/>
                  </a:lnTo>
                  <a:lnTo>
                    <a:pt x="168" y="1091"/>
                  </a:lnTo>
                  <a:lnTo>
                    <a:pt x="161" y="1082"/>
                  </a:lnTo>
                  <a:lnTo>
                    <a:pt x="151" y="1072"/>
                  </a:lnTo>
                  <a:lnTo>
                    <a:pt x="141" y="1063"/>
                  </a:lnTo>
                  <a:lnTo>
                    <a:pt x="131" y="1056"/>
                  </a:lnTo>
                  <a:lnTo>
                    <a:pt x="120" y="1052"/>
                  </a:lnTo>
                  <a:lnTo>
                    <a:pt x="107" y="1048"/>
                  </a:lnTo>
                  <a:lnTo>
                    <a:pt x="93" y="1044"/>
                  </a:lnTo>
                  <a:lnTo>
                    <a:pt x="84" y="1040"/>
                  </a:lnTo>
                  <a:lnTo>
                    <a:pt x="77" y="1032"/>
                  </a:lnTo>
                  <a:lnTo>
                    <a:pt x="69" y="1021"/>
                  </a:lnTo>
                  <a:lnTo>
                    <a:pt x="64" y="1010"/>
                  </a:lnTo>
                  <a:lnTo>
                    <a:pt x="60" y="999"/>
                  </a:lnTo>
                  <a:lnTo>
                    <a:pt x="57" y="986"/>
                  </a:lnTo>
                  <a:lnTo>
                    <a:pt x="57" y="970"/>
                  </a:lnTo>
                  <a:lnTo>
                    <a:pt x="57" y="952"/>
                  </a:lnTo>
                  <a:lnTo>
                    <a:pt x="57" y="939"/>
                  </a:lnTo>
                  <a:lnTo>
                    <a:pt x="54" y="925"/>
                  </a:lnTo>
                  <a:lnTo>
                    <a:pt x="49" y="910"/>
                  </a:lnTo>
                  <a:lnTo>
                    <a:pt x="44" y="898"/>
                  </a:lnTo>
                  <a:lnTo>
                    <a:pt x="38" y="888"/>
                  </a:lnTo>
                  <a:lnTo>
                    <a:pt x="30" y="875"/>
                  </a:lnTo>
                  <a:lnTo>
                    <a:pt x="22" y="867"/>
                  </a:lnTo>
                  <a:lnTo>
                    <a:pt x="13" y="865"/>
                  </a:lnTo>
                  <a:lnTo>
                    <a:pt x="0" y="863"/>
                  </a:lnTo>
                  <a:lnTo>
                    <a:pt x="2" y="858"/>
                  </a:lnTo>
                  <a:lnTo>
                    <a:pt x="3" y="853"/>
                  </a:lnTo>
                  <a:lnTo>
                    <a:pt x="6" y="848"/>
                  </a:lnTo>
                  <a:lnTo>
                    <a:pt x="9" y="844"/>
                  </a:lnTo>
                  <a:lnTo>
                    <a:pt x="17" y="836"/>
                  </a:lnTo>
                  <a:lnTo>
                    <a:pt x="27" y="830"/>
                  </a:lnTo>
                  <a:lnTo>
                    <a:pt x="34" y="822"/>
                  </a:lnTo>
                  <a:lnTo>
                    <a:pt x="38" y="813"/>
                  </a:lnTo>
                  <a:lnTo>
                    <a:pt x="40" y="801"/>
                  </a:lnTo>
                  <a:lnTo>
                    <a:pt x="41" y="792"/>
                  </a:lnTo>
                  <a:lnTo>
                    <a:pt x="44" y="789"/>
                  </a:lnTo>
                  <a:lnTo>
                    <a:pt x="48" y="785"/>
                  </a:lnTo>
                  <a:lnTo>
                    <a:pt x="52" y="781"/>
                  </a:lnTo>
                  <a:lnTo>
                    <a:pt x="56" y="777"/>
                  </a:lnTo>
                  <a:lnTo>
                    <a:pt x="60" y="773"/>
                  </a:lnTo>
                  <a:lnTo>
                    <a:pt x="72" y="776"/>
                  </a:lnTo>
                  <a:lnTo>
                    <a:pt x="85" y="780"/>
                  </a:lnTo>
                  <a:lnTo>
                    <a:pt x="95" y="781"/>
                  </a:lnTo>
                  <a:lnTo>
                    <a:pt x="114" y="784"/>
                  </a:lnTo>
                  <a:lnTo>
                    <a:pt x="135" y="787"/>
                  </a:lnTo>
                  <a:lnTo>
                    <a:pt x="157" y="789"/>
                  </a:lnTo>
                  <a:lnTo>
                    <a:pt x="176" y="789"/>
                  </a:lnTo>
                  <a:lnTo>
                    <a:pt x="196" y="789"/>
                  </a:lnTo>
                  <a:lnTo>
                    <a:pt x="221" y="789"/>
                  </a:lnTo>
                  <a:lnTo>
                    <a:pt x="247" y="787"/>
                  </a:lnTo>
                  <a:lnTo>
                    <a:pt x="267" y="784"/>
                  </a:lnTo>
                  <a:lnTo>
                    <a:pt x="282" y="781"/>
                  </a:lnTo>
                  <a:lnTo>
                    <a:pt x="298" y="776"/>
                  </a:lnTo>
                  <a:lnTo>
                    <a:pt x="316" y="770"/>
                  </a:lnTo>
                  <a:lnTo>
                    <a:pt x="329" y="766"/>
                  </a:lnTo>
                  <a:lnTo>
                    <a:pt x="344" y="761"/>
                  </a:lnTo>
                  <a:lnTo>
                    <a:pt x="363" y="753"/>
                  </a:lnTo>
                  <a:lnTo>
                    <a:pt x="382" y="745"/>
                  </a:lnTo>
                  <a:lnTo>
                    <a:pt x="397" y="738"/>
                  </a:lnTo>
                  <a:lnTo>
                    <a:pt x="413" y="730"/>
                  </a:lnTo>
                  <a:lnTo>
                    <a:pt x="430" y="721"/>
                  </a:lnTo>
                  <a:lnTo>
                    <a:pt x="449" y="711"/>
                  </a:lnTo>
                  <a:lnTo>
                    <a:pt x="467" y="700"/>
                  </a:lnTo>
                  <a:lnTo>
                    <a:pt x="480" y="692"/>
                  </a:lnTo>
                  <a:lnTo>
                    <a:pt x="488" y="684"/>
                  </a:lnTo>
                  <a:lnTo>
                    <a:pt x="498" y="676"/>
                  </a:lnTo>
                  <a:lnTo>
                    <a:pt x="504" y="668"/>
                  </a:lnTo>
                  <a:lnTo>
                    <a:pt x="514" y="655"/>
                  </a:lnTo>
                  <a:lnTo>
                    <a:pt x="522" y="638"/>
                  </a:lnTo>
                  <a:lnTo>
                    <a:pt x="530" y="625"/>
                  </a:lnTo>
                  <a:lnTo>
                    <a:pt x="538" y="615"/>
                  </a:lnTo>
                  <a:lnTo>
                    <a:pt x="548" y="603"/>
                  </a:lnTo>
                  <a:lnTo>
                    <a:pt x="557" y="593"/>
                  </a:lnTo>
                  <a:lnTo>
                    <a:pt x="566" y="583"/>
                  </a:lnTo>
                  <a:lnTo>
                    <a:pt x="576" y="575"/>
                  </a:lnTo>
                  <a:lnTo>
                    <a:pt x="588" y="567"/>
                  </a:lnTo>
                  <a:lnTo>
                    <a:pt x="599" y="560"/>
                  </a:lnTo>
                  <a:lnTo>
                    <a:pt x="610" y="555"/>
                  </a:lnTo>
                  <a:lnTo>
                    <a:pt x="623" y="549"/>
                  </a:lnTo>
                  <a:lnTo>
                    <a:pt x="638" y="544"/>
                  </a:lnTo>
                  <a:lnTo>
                    <a:pt x="650" y="541"/>
                  </a:lnTo>
                  <a:lnTo>
                    <a:pt x="665" y="540"/>
                  </a:lnTo>
                  <a:lnTo>
                    <a:pt x="684" y="541"/>
                  </a:lnTo>
                  <a:lnTo>
                    <a:pt x="701" y="544"/>
                  </a:lnTo>
                  <a:lnTo>
                    <a:pt x="716" y="547"/>
                  </a:lnTo>
                  <a:lnTo>
                    <a:pt x="726" y="552"/>
                  </a:lnTo>
                  <a:lnTo>
                    <a:pt x="736" y="560"/>
                  </a:lnTo>
                  <a:lnTo>
                    <a:pt x="746" y="567"/>
                  </a:lnTo>
                  <a:lnTo>
                    <a:pt x="755" y="574"/>
                  </a:lnTo>
                  <a:lnTo>
                    <a:pt x="771" y="580"/>
                  </a:lnTo>
                  <a:lnTo>
                    <a:pt x="790" y="587"/>
                  </a:lnTo>
                  <a:lnTo>
                    <a:pt x="810" y="593"/>
                  </a:lnTo>
                  <a:lnTo>
                    <a:pt x="827" y="595"/>
                  </a:lnTo>
                  <a:lnTo>
                    <a:pt x="844" y="597"/>
                  </a:lnTo>
                  <a:lnTo>
                    <a:pt x="867" y="597"/>
                  </a:lnTo>
                  <a:lnTo>
                    <a:pt x="889" y="595"/>
                  </a:lnTo>
                  <a:lnTo>
                    <a:pt x="906" y="594"/>
                  </a:lnTo>
                  <a:lnTo>
                    <a:pt x="922" y="590"/>
                  </a:lnTo>
                  <a:lnTo>
                    <a:pt x="942" y="584"/>
                  </a:lnTo>
                  <a:lnTo>
                    <a:pt x="963" y="579"/>
                  </a:lnTo>
                  <a:lnTo>
                    <a:pt x="983" y="572"/>
                  </a:lnTo>
                  <a:lnTo>
                    <a:pt x="998" y="566"/>
                  </a:lnTo>
                  <a:lnTo>
                    <a:pt x="1014" y="560"/>
                  </a:lnTo>
                  <a:lnTo>
                    <a:pt x="1033" y="552"/>
                  </a:lnTo>
                  <a:lnTo>
                    <a:pt x="1052" y="543"/>
                  </a:lnTo>
                  <a:lnTo>
                    <a:pt x="1069" y="535"/>
                  </a:lnTo>
                  <a:lnTo>
                    <a:pt x="1084" y="527"/>
                  </a:lnTo>
                  <a:lnTo>
                    <a:pt x="1101" y="517"/>
                  </a:lnTo>
                  <a:lnTo>
                    <a:pt x="1120" y="506"/>
                  </a:lnTo>
                  <a:lnTo>
                    <a:pt x="1141" y="494"/>
                  </a:lnTo>
                  <a:lnTo>
                    <a:pt x="1159" y="482"/>
                  </a:lnTo>
                  <a:lnTo>
                    <a:pt x="1176" y="473"/>
                  </a:lnTo>
                  <a:lnTo>
                    <a:pt x="1185" y="467"/>
                  </a:lnTo>
                  <a:lnTo>
                    <a:pt x="1196" y="462"/>
                  </a:lnTo>
                  <a:lnTo>
                    <a:pt x="1208" y="456"/>
                  </a:lnTo>
                  <a:lnTo>
                    <a:pt x="1216" y="452"/>
                  </a:lnTo>
                  <a:lnTo>
                    <a:pt x="1231" y="447"/>
                  </a:lnTo>
                  <a:lnTo>
                    <a:pt x="1250" y="443"/>
                  </a:lnTo>
                  <a:lnTo>
                    <a:pt x="1267" y="440"/>
                  </a:lnTo>
                  <a:lnTo>
                    <a:pt x="1282" y="438"/>
                  </a:lnTo>
                  <a:lnTo>
                    <a:pt x="1304" y="436"/>
                  </a:lnTo>
                  <a:lnTo>
                    <a:pt x="1329" y="436"/>
                  </a:lnTo>
                  <a:lnTo>
                    <a:pt x="1355" y="436"/>
                  </a:lnTo>
                  <a:lnTo>
                    <a:pt x="1375" y="436"/>
                  </a:lnTo>
                  <a:lnTo>
                    <a:pt x="1394" y="438"/>
                  </a:lnTo>
                  <a:lnTo>
                    <a:pt x="1417" y="438"/>
                  </a:lnTo>
                  <a:lnTo>
                    <a:pt x="1440" y="439"/>
                  </a:lnTo>
                  <a:lnTo>
                    <a:pt x="1459" y="442"/>
                  </a:lnTo>
                  <a:lnTo>
                    <a:pt x="1471" y="443"/>
                  </a:lnTo>
                  <a:lnTo>
                    <a:pt x="1487" y="447"/>
                  </a:lnTo>
                  <a:lnTo>
                    <a:pt x="1502" y="451"/>
                  </a:lnTo>
                  <a:lnTo>
                    <a:pt x="1515" y="454"/>
                  </a:lnTo>
                  <a:lnTo>
                    <a:pt x="1529" y="458"/>
                  </a:lnTo>
                  <a:lnTo>
                    <a:pt x="1544" y="463"/>
                  </a:lnTo>
                  <a:lnTo>
                    <a:pt x="1561" y="470"/>
                  </a:lnTo>
                  <a:lnTo>
                    <a:pt x="1577" y="475"/>
                  </a:lnTo>
                  <a:lnTo>
                    <a:pt x="1591" y="478"/>
                  </a:lnTo>
                  <a:lnTo>
                    <a:pt x="1608" y="479"/>
                  </a:lnTo>
                  <a:lnTo>
                    <a:pt x="1628" y="481"/>
                  </a:lnTo>
                  <a:lnTo>
                    <a:pt x="1650" y="481"/>
                  </a:lnTo>
                  <a:lnTo>
                    <a:pt x="1666" y="481"/>
                  </a:lnTo>
                  <a:lnTo>
                    <a:pt x="1680" y="481"/>
                  </a:lnTo>
                  <a:lnTo>
                    <a:pt x="1694" y="481"/>
                  </a:lnTo>
                  <a:lnTo>
                    <a:pt x="1711" y="479"/>
                  </a:lnTo>
                  <a:lnTo>
                    <a:pt x="1725" y="477"/>
                  </a:lnTo>
                  <a:lnTo>
                    <a:pt x="1736" y="471"/>
                  </a:lnTo>
                  <a:lnTo>
                    <a:pt x="1738" y="470"/>
                  </a:lnTo>
                  <a:lnTo>
                    <a:pt x="1739" y="466"/>
                  </a:lnTo>
                  <a:lnTo>
                    <a:pt x="1740" y="462"/>
                  </a:lnTo>
                  <a:lnTo>
                    <a:pt x="1740" y="459"/>
                  </a:lnTo>
                  <a:lnTo>
                    <a:pt x="1740" y="455"/>
                  </a:lnTo>
                  <a:lnTo>
                    <a:pt x="1739" y="452"/>
                  </a:lnTo>
                  <a:lnTo>
                    <a:pt x="1736" y="448"/>
                  </a:lnTo>
                  <a:lnTo>
                    <a:pt x="1734" y="446"/>
                  </a:lnTo>
                  <a:lnTo>
                    <a:pt x="1731" y="442"/>
                  </a:lnTo>
                  <a:lnTo>
                    <a:pt x="1728" y="439"/>
                  </a:lnTo>
                  <a:lnTo>
                    <a:pt x="1728" y="435"/>
                  </a:lnTo>
                  <a:lnTo>
                    <a:pt x="1728" y="431"/>
                  </a:lnTo>
                  <a:lnTo>
                    <a:pt x="1728" y="427"/>
                  </a:lnTo>
                  <a:lnTo>
                    <a:pt x="1728" y="423"/>
                  </a:lnTo>
                  <a:lnTo>
                    <a:pt x="1729" y="420"/>
                  </a:lnTo>
                  <a:lnTo>
                    <a:pt x="1732" y="420"/>
                  </a:lnTo>
                  <a:lnTo>
                    <a:pt x="1735" y="419"/>
                  </a:lnTo>
                  <a:lnTo>
                    <a:pt x="1738" y="419"/>
                  </a:lnTo>
                  <a:lnTo>
                    <a:pt x="1740" y="419"/>
                  </a:lnTo>
                  <a:lnTo>
                    <a:pt x="1743" y="419"/>
                  </a:lnTo>
                  <a:lnTo>
                    <a:pt x="1746" y="416"/>
                  </a:lnTo>
                  <a:lnTo>
                    <a:pt x="1748" y="413"/>
                  </a:lnTo>
                  <a:lnTo>
                    <a:pt x="1750" y="409"/>
                  </a:lnTo>
                  <a:lnTo>
                    <a:pt x="1752" y="407"/>
                  </a:lnTo>
                  <a:lnTo>
                    <a:pt x="1755" y="404"/>
                  </a:lnTo>
                  <a:lnTo>
                    <a:pt x="1760" y="403"/>
                  </a:lnTo>
                  <a:lnTo>
                    <a:pt x="1769" y="403"/>
                  </a:lnTo>
                  <a:lnTo>
                    <a:pt x="1775" y="401"/>
                  </a:lnTo>
                  <a:lnTo>
                    <a:pt x="1781" y="399"/>
                  </a:lnTo>
                  <a:lnTo>
                    <a:pt x="1782" y="396"/>
                  </a:lnTo>
                  <a:lnTo>
                    <a:pt x="1783" y="392"/>
                  </a:lnTo>
                  <a:lnTo>
                    <a:pt x="1782" y="388"/>
                  </a:lnTo>
                  <a:lnTo>
                    <a:pt x="1782" y="384"/>
                  </a:lnTo>
                  <a:lnTo>
                    <a:pt x="1781" y="381"/>
                  </a:lnTo>
                  <a:lnTo>
                    <a:pt x="1778" y="378"/>
                  </a:lnTo>
                  <a:lnTo>
                    <a:pt x="1775" y="376"/>
                  </a:lnTo>
                  <a:lnTo>
                    <a:pt x="1771" y="373"/>
                  </a:lnTo>
                  <a:lnTo>
                    <a:pt x="1766" y="372"/>
                  </a:lnTo>
                  <a:lnTo>
                    <a:pt x="1763" y="370"/>
                  </a:lnTo>
                  <a:lnTo>
                    <a:pt x="1755" y="370"/>
                  </a:lnTo>
                  <a:lnTo>
                    <a:pt x="1747" y="372"/>
                  </a:lnTo>
                  <a:lnTo>
                    <a:pt x="1739" y="373"/>
                  </a:lnTo>
                  <a:lnTo>
                    <a:pt x="1738" y="373"/>
                  </a:lnTo>
                  <a:lnTo>
                    <a:pt x="1734" y="373"/>
                  </a:lnTo>
                  <a:lnTo>
                    <a:pt x="1731" y="373"/>
                  </a:lnTo>
                  <a:lnTo>
                    <a:pt x="1728" y="372"/>
                  </a:lnTo>
                  <a:lnTo>
                    <a:pt x="1725" y="370"/>
                  </a:lnTo>
                  <a:lnTo>
                    <a:pt x="1724" y="368"/>
                  </a:lnTo>
                  <a:lnTo>
                    <a:pt x="1724" y="364"/>
                  </a:lnTo>
                  <a:lnTo>
                    <a:pt x="1724" y="358"/>
                  </a:lnTo>
                  <a:lnTo>
                    <a:pt x="1724" y="354"/>
                  </a:lnTo>
                  <a:lnTo>
                    <a:pt x="1725" y="351"/>
                  </a:lnTo>
                  <a:lnTo>
                    <a:pt x="1731" y="347"/>
                  </a:lnTo>
                  <a:lnTo>
                    <a:pt x="1740" y="346"/>
                  </a:lnTo>
                  <a:lnTo>
                    <a:pt x="1748" y="346"/>
                  </a:lnTo>
                  <a:lnTo>
                    <a:pt x="1755" y="343"/>
                  </a:lnTo>
                  <a:lnTo>
                    <a:pt x="1759" y="341"/>
                  </a:lnTo>
                  <a:lnTo>
                    <a:pt x="1763" y="338"/>
                  </a:lnTo>
                  <a:lnTo>
                    <a:pt x="1766" y="335"/>
                  </a:lnTo>
                  <a:lnTo>
                    <a:pt x="1770" y="331"/>
                  </a:lnTo>
                  <a:lnTo>
                    <a:pt x="1771" y="328"/>
                  </a:lnTo>
                  <a:lnTo>
                    <a:pt x="1771" y="320"/>
                  </a:lnTo>
                  <a:lnTo>
                    <a:pt x="1769" y="311"/>
                  </a:lnTo>
                  <a:lnTo>
                    <a:pt x="1763" y="304"/>
                  </a:lnTo>
                  <a:lnTo>
                    <a:pt x="1760" y="303"/>
                  </a:lnTo>
                  <a:lnTo>
                    <a:pt x="1756" y="302"/>
                  </a:lnTo>
                  <a:lnTo>
                    <a:pt x="1752" y="300"/>
                  </a:lnTo>
                  <a:lnTo>
                    <a:pt x="1748" y="299"/>
                  </a:lnTo>
                  <a:lnTo>
                    <a:pt x="1744" y="299"/>
                  </a:lnTo>
                  <a:lnTo>
                    <a:pt x="1736" y="298"/>
                  </a:lnTo>
                  <a:lnTo>
                    <a:pt x="1727" y="296"/>
                  </a:lnTo>
                  <a:lnTo>
                    <a:pt x="1719" y="295"/>
                  </a:lnTo>
                  <a:lnTo>
                    <a:pt x="1711" y="296"/>
                  </a:lnTo>
                  <a:lnTo>
                    <a:pt x="1708" y="299"/>
                  </a:lnTo>
                  <a:lnTo>
                    <a:pt x="1704" y="303"/>
                  </a:lnTo>
                  <a:lnTo>
                    <a:pt x="1700" y="308"/>
                  </a:lnTo>
                  <a:lnTo>
                    <a:pt x="1697" y="312"/>
                  </a:lnTo>
                  <a:lnTo>
                    <a:pt x="1693" y="315"/>
                  </a:lnTo>
                  <a:lnTo>
                    <a:pt x="1692" y="316"/>
                  </a:lnTo>
                  <a:lnTo>
                    <a:pt x="1688" y="319"/>
                  </a:lnTo>
                  <a:lnTo>
                    <a:pt x="1684" y="320"/>
                  </a:lnTo>
                  <a:lnTo>
                    <a:pt x="1681" y="322"/>
                  </a:lnTo>
                  <a:lnTo>
                    <a:pt x="1677" y="322"/>
                  </a:lnTo>
                  <a:lnTo>
                    <a:pt x="1674" y="320"/>
                  </a:lnTo>
                  <a:lnTo>
                    <a:pt x="1673" y="319"/>
                  </a:lnTo>
                  <a:lnTo>
                    <a:pt x="1673" y="315"/>
                  </a:lnTo>
                  <a:lnTo>
                    <a:pt x="1673" y="312"/>
                  </a:lnTo>
                  <a:lnTo>
                    <a:pt x="1673" y="308"/>
                  </a:lnTo>
                  <a:lnTo>
                    <a:pt x="1674" y="304"/>
                  </a:lnTo>
                  <a:lnTo>
                    <a:pt x="1674" y="302"/>
                  </a:lnTo>
                  <a:lnTo>
                    <a:pt x="1677" y="299"/>
                  </a:lnTo>
                  <a:lnTo>
                    <a:pt x="1681" y="296"/>
                  </a:lnTo>
                  <a:lnTo>
                    <a:pt x="1685" y="292"/>
                  </a:lnTo>
                  <a:lnTo>
                    <a:pt x="1689" y="289"/>
                  </a:lnTo>
                  <a:lnTo>
                    <a:pt x="1690" y="285"/>
                  </a:lnTo>
                  <a:lnTo>
                    <a:pt x="1692" y="283"/>
                  </a:lnTo>
                  <a:lnTo>
                    <a:pt x="1693" y="280"/>
                  </a:lnTo>
                  <a:lnTo>
                    <a:pt x="1693" y="276"/>
                  </a:lnTo>
                  <a:lnTo>
                    <a:pt x="1693" y="273"/>
                  </a:lnTo>
                  <a:lnTo>
                    <a:pt x="1692" y="269"/>
                  </a:lnTo>
                  <a:lnTo>
                    <a:pt x="1690" y="268"/>
                  </a:lnTo>
                  <a:lnTo>
                    <a:pt x="1685" y="267"/>
                  </a:lnTo>
                  <a:lnTo>
                    <a:pt x="1677" y="269"/>
                  </a:lnTo>
                  <a:lnTo>
                    <a:pt x="1669" y="272"/>
                  </a:lnTo>
                  <a:lnTo>
                    <a:pt x="1661" y="275"/>
                  </a:lnTo>
                  <a:lnTo>
                    <a:pt x="1651" y="279"/>
                  </a:lnTo>
                  <a:lnTo>
                    <a:pt x="1641" y="283"/>
                  </a:lnTo>
                  <a:lnTo>
                    <a:pt x="1631" y="285"/>
                  </a:lnTo>
                  <a:lnTo>
                    <a:pt x="1622" y="285"/>
                  </a:lnTo>
                  <a:lnTo>
                    <a:pt x="1610" y="285"/>
                  </a:lnTo>
                  <a:lnTo>
                    <a:pt x="1597" y="284"/>
                  </a:lnTo>
                  <a:lnTo>
                    <a:pt x="1588" y="285"/>
                  </a:lnTo>
                  <a:lnTo>
                    <a:pt x="1580" y="292"/>
                  </a:lnTo>
                  <a:lnTo>
                    <a:pt x="1570" y="303"/>
                  </a:lnTo>
                  <a:lnTo>
                    <a:pt x="1562" y="311"/>
                  </a:lnTo>
                  <a:lnTo>
                    <a:pt x="1558" y="315"/>
                  </a:lnTo>
                  <a:lnTo>
                    <a:pt x="1552" y="319"/>
                  </a:lnTo>
                  <a:lnTo>
                    <a:pt x="1546" y="322"/>
                  </a:lnTo>
                  <a:lnTo>
                    <a:pt x="1541" y="323"/>
                  </a:lnTo>
                  <a:lnTo>
                    <a:pt x="1539" y="320"/>
                  </a:lnTo>
                  <a:lnTo>
                    <a:pt x="1537" y="318"/>
                  </a:lnTo>
                  <a:lnTo>
                    <a:pt x="1535" y="314"/>
                  </a:lnTo>
                  <a:lnTo>
                    <a:pt x="1535" y="311"/>
                  </a:lnTo>
                  <a:lnTo>
                    <a:pt x="1534" y="307"/>
                  </a:lnTo>
                  <a:lnTo>
                    <a:pt x="1535" y="304"/>
                  </a:lnTo>
                  <a:lnTo>
                    <a:pt x="1535" y="299"/>
                  </a:lnTo>
                  <a:lnTo>
                    <a:pt x="1537" y="295"/>
                  </a:lnTo>
                  <a:lnTo>
                    <a:pt x="1538" y="289"/>
                  </a:lnTo>
                  <a:lnTo>
                    <a:pt x="1539" y="287"/>
                  </a:lnTo>
                  <a:lnTo>
                    <a:pt x="1542" y="284"/>
                  </a:lnTo>
                  <a:lnTo>
                    <a:pt x="1546" y="281"/>
                  </a:lnTo>
                  <a:lnTo>
                    <a:pt x="1550" y="279"/>
                  </a:lnTo>
                  <a:lnTo>
                    <a:pt x="1554" y="276"/>
                  </a:lnTo>
                  <a:lnTo>
                    <a:pt x="1556" y="273"/>
                  </a:lnTo>
                  <a:lnTo>
                    <a:pt x="1557" y="271"/>
                  </a:lnTo>
                  <a:lnTo>
                    <a:pt x="1558" y="267"/>
                  </a:lnTo>
                  <a:lnTo>
                    <a:pt x="1558" y="261"/>
                  </a:lnTo>
                  <a:lnTo>
                    <a:pt x="1558" y="257"/>
                  </a:lnTo>
                  <a:lnTo>
                    <a:pt x="1558" y="253"/>
                  </a:lnTo>
                  <a:lnTo>
                    <a:pt x="1560" y="250"/>
                  </a:lnTo>
                  <a:lnTo>
                    <a:pt x="1560" y="248"/>
                  </a:lnTo>
                  <a:lnTo>
                    <a:pt x="1560" y="244"/>
                  </a:lnTo>
                  <a:lnTo>
                    <a:pt x="1560" y="240"/>
                  </a:lnTo>
                  <a:lnTo>
                    <a:pt x="1558" y="237"/>
                  </a:lnTo>
                  <a:lnTo>
                    <a:pt x="1557" y="234"/>
                  </a:lnTo>
                  <a:lnTo>
                    <a:pt x="1554" y="233"/>
                  </a:lnTo>
                  <a:lnTo>
                    <a:pt x="1552" y="233"/>
                  </a:lnTo>
                  <a:lnTo>
                    <a:pt x="1548" y="233"/>
                  </a:lnTo>
                  <a:lnTo>
                    <a:pt x="1544" y="233"/>
                  </a:lnTo>
                  <a:lnTo>
                    <a:pt x="1539" y="233"/>
                  </a:lnTo>
                  <a:lnTo>
                    <a:pt x="1537" y="234"/>
                  </a:lnTo>
                  <a:lnTo>
                    <a:pt x="1529" y="238"/>
                  </a:lnTo>
                  <a:lnTo>
                    <a:pt x="1521" y="246"/>
                  </a:lnTo>
                  <a:lnTo>
                    <a:pt x="1515" y="253"/>
                  </a:lnTo>
                  <a:lnTo>
                    <a:pt x="1508" y="261"/>
                  </a:lnTo>
                  <a:lnTo>
                    <a:pt x="1500" y="272"/>
                  </a:lnTo>
                  <a:lnTo>
                    <a:pt x="1494" y="280"/>
                  </a:lnTo>
                  <a:lnTo>
                    <a:pt x="1487" y="287"/>
                  </a:lnTo>
                  <a:lnTo>
                    <a:pt x="1480" y="295"/>
                  </a:lnTo>
                  <a:lnTo>
                    <a:pt x="1475" y="302"/>
                  </a:lnTo>
                  <a:lnTo>
                    <a:pt x="1472" y="314"/>
                  </a:lnTo>
                  <a:lnTo>
                    <a:pt x="1469" y="328"/>
                  </a:lnTo>
                  <a:lnTo>
                    <a:pt x="1467" y="339"/>
                  </a:lnTo>
                  <a:lnTo>
                    <a:pt x="1461" y="347"/>
                  </a:lnTo>
                  <a:lnTo>
                    <a:pt x="1456" y="355"/>
                  </a:lnTo>
                  <a:lnTo>
                    <a:pt x="1448" y="361"/>
                  </a:lnTo>
                  <a:lnTo>
                    <a:pt x="1445" y="362"/>
                  </a:lnTo>
                  <a:lnTo>
                    <a:pt x="1442" y="362"/>
                  </a:lnTo>
                  <a:lnTo>
                    <a:pt x="1438" y="364"/>
                  </a:lnTo>
                  <a:lnTo>
                    <a:pt x="1434" y="362"/>
                  </a:lnTo>
                  <a:lnTo>
                    <a:pt x="1432" y="361"/>
                  </a:lnTo>
                  <a:lnTo>
                    <a:pt x="1430" y="358"/>
                  </a:lnTo>
                  <a:lnTo>
                    <a:pt x="1429" y="355"/>
                  </a:lnTo>
                  <a:lnTo>
                    <a:pt x="1428" y="351"/>
                  </a:lnTo>
                  <a:lnTo>
                    <a:pt x="1428" y="346"/>
                  </a:lnTo>
                  <a:lnTo>
                    <a:pt x="1428" y="343"/>
                  </a:lnTo>
                  <a:lnTo>
                    <a:pt x="1429" y="339"/>
                  </a:lnTo>
                  <a:lnTo>
                    <a:pt x="1430" y="337"/>
                  </a:lnTo>
                  <a:lnTo>
                    <a:pt x="1433" y="333"/>
                  </a:lnTo>
                  <a:lnTo>
                    <a:pt x="1434" y="328"/>
                  </a:lnTo>
                  <a:lnTo>
                    <a:pt x="1437" y="326"/>
                  </a:lnTo>
                  <a:lnTo>
                    <a:pt x="1440" y="323"/>
                  </a:lnTo>
                  <a:lnTo>
                    <a:pt x="1442" y="319"/>
                  </a:lnTo>
                  <a:lnTo>
                    <a:pt x="1445" y="316"/>
                  </a:lnTo>
                  <a:lnTo>
                    <a:pt x="1449" y="314"/>
                  </a:lnTo>
                  <a:lnTo>
                    <a:pt x="1451" y="311"/>
                  </a:lnTo>
                  <a:lnTo>
                    <a:pt x="1455" y="303"/>
                  </a:lnTo>
                  <a:lnTo>
                    <a:pt x="1459" y="295"/>
                  </a:lnTo>
                  <a:lnTo>
                    <a:pt x="1461" y="287"/>
                  </a:lnTo>
                  <a:lnTo>
                    <a:pt x="1464" y="283"/>
                  </a:lnTo>
                  <a:lnTo>
                    <a:pt x="1468" y="279"/>
                  </a:lnTo>
                  <a:lnTo>
                    <a:pt x="1472" y="275"/>
                  </a:lnTo>
                  <a:lnTo>
                    <a:pt x="1475" y="271"/>
                  </a:lnTo>
                  <a:lnTo>
                    <a:pt x="1477" y="267"/>
                  </a:lnTo>
                  <a:lnTo>
                    <a:pt x="1480" y="260"/>
                  </a:lnTo>
                  <a:lnTo>
                    <a:pt x="1482" y="252"/>
                  </a:lnTo>
                  <a:lnTo>
                    <a:pt x="1480" y="245"/>
                  </a:lnTo>
                  <a:lnTo>
                    <a:pt x="1480" y="244"/>
                  </a:lnTo>
                  <a:lnTo>
                    <a:pt x="1477" y="242"/>
                  </a:lnTo>
                  <a:lnTo>
                    <a:pt x="1476" y="241"/>
                  </a:lnTo>
                  <a:lnTo>
                    <a:pt x="1477" y="238"/>
                  </a:lnTo>
                  <a:lnTo>
                    <a:pt x="1480" y="236"/>
                  </a:lnTo>
                  <a:lnTo>
                    <a:pt x="1480" y="234"/>
                  </a:lnTo>
                  <a:lnTo>
                    <a:pt x="1483" y="225"/>
                  </a:lnTo>
                  <a:lnTo>
                    <a:pt x="1486" y="214"/>
                  </a:lnTo>
                  <a:lnTo>
                    <a:pt x="1487" y="206"/>
                  </a:lnTo>
                  <a:lnTo>
                    <a:pt x="1491" y="198"/>
                  </a:lnTo>
                  <a:lnTo>
                    <a:pt x="1498" y="188"/>
                  </a:lnTo>
                  <a:lnTo>
                    <a:pt x="1503" y="182"/>
                  </a:lnTo>
                  <a:lnTo>
                    <a:pt x="1506" y="180"/>
                  </a:lnTo>
                  <a:lnTo>
                    <a:pt x="1508" y="179"/>
                  </a:lnTo>
                  <a:lnTo>
                    <a:pt x="1513" y="179"/>
                  </a:lnTo>
                  <a:lnTo>
                    <a:pt x="1515" y="178"/>
                  </a:lnTo>
                  <a:lnTo>
                    <a:pt x="1518" y="178"/>
                  </a:lnTo>
                  <a:lnTo>
                    <a:pt x="1525" y="171"/>
                  </a:lnTo>
                  <a:lnTo>
                    <a:pt x="1530" y="163"/>
                  </a:lnTo>
                  <a:lnTo>
                    <a:pt x="1535" y="156"/>
                  </a:lnTo>
                  <a:lnTo>
                    <a:pt x="1538" y="152"/>
                  </a:lnTo>
                  <a:lnTo>
                    <a:pt x="1541" y="149"/>
                  </a:lnTo>
                  <a:lnTo>
                    <a:pt x="1544" y="147"/>
                  </a:lnTo>
                  <a:lnTo>
                    <a:pt x="1546" y="144"/>
                  </a:lnTo>
                  <a:lnTo>
                    <a:pt x="1556" y="141"/>
                  </a:lnTo>
                  <a:lnTo>
                    <a:pt x="1568" y="141"/>
                  </a:lnTo>
                  <a:lnTo>
                    <a:pt x="1579" y="140"/>
                  </a:lnTo>
                  <a:lnTo>
                    <a:pt x="1587" y="135"/>
                  </a:lnTo>
                  <a:lnTo>
                    <a:pt x="1596" y="129"/>
                  </a:lnTo>
                  <a:lnTo>
                    <a:pt x="1606" y="122"/>
                  </a:lnTo>
                  <a:lnTo>
                    <a:pt x="1614" y="120"/>
                  </a:lnTo>
                  <a:lnTo>
                    <a:pt x="1622" y="121"/>
                  </a:lnTo>
                  <a:lnTo>
                    <a:pt x="1631" y="124"/>
                  </a:lnTo>
                  <a:lnTo>
                    <a:pt x="1639" y="128"/>
                  </a:lnTo>
                  <a:lnTo>
                    <a:pt x="1647" y="130"/>
                  </a:lnTo>
                  <a:lnTo>
                    <a:pt x="1659" y="133"/>
                  </a:lnTo>
                  <a:lnTo>
                    <a:pt x="1673" y="136"/>
                  </a:lnTo>
                  <a:lnTo>
                    <a:pt x="1688" y="137"/>
                  </a:lnTo>
                  <a:lnTo>
                    <a:pt x="1700" y="137"/>
                  </a:lnTo>
                  <a:lnTo>
                    <a:pt x="1709" y="133"/>
                  </a:lnTo>
                  <a:lnTo>
                    <a:pt x="1720" y="126"/>
                  </a:lnTo>
                  <a:lnTo>
                    <a:pt x="1728" y="121"/>
                  </a:lnTo>
                  <a:lnTo>
                    <a:pt x="1740" y="114"/>
                  </a:lnTo>
                  <a:lnTo>
                    <a:pt x="1755" y="106"/>
                  </a:lnTo>
                  <a:lnTo>
                    <a:pt x="1769" y="99"/>
                  </a:lnTo>
                  <a:lnTo>
                    <a:pt x="1779" y="95"/>
                  </a:lnTo>
                  <a:lnTo>
                    <a:pt x="1793" y="90"/>
                  </a:lnTo>
                  <a:lnTo>
                    <a:pt x="1802" y="85"/>
                  </a:lnTo>
                  <a:lnTo>
                    <a:pt x="1812" y="78"/>
                  </a:lnTo>
                  <a:lnTo>
                    <a:pt x="1822" y="69"/>
                  </a:lnTo>
                  <a:lnTo>
                    <a:pt x="1831" y="62"/>
                  </a:lnTo>
                  <a:lnTo>
                    <a:pt x="1841" y="55"/>
                  </a:lnTo>
                  <a:lnTo>
                    <a:pt x="1853" y="50"/>
                  </a:lnTo>
                  <a:lnTo>
                    <a:pt x="1863" y="44"/>
                  </a:lnTo>
                  <a:lnTo>
                    <a:pt x="1871" y="38"/>
                  </a:lnTo>
                  <a:lnTo>
                    <a:pt x="1879" y="29"/>
                  </a:lnTo>
                  <a:lnTo>
                    <a:pt x="1887" y="24"/>
                  </a:lnTo>
                  <a:lnTo>
                    <a:pt x="1898" y="17"/>
                  </a:lnTo>
                  <a:lnTo>
                    <a:pt x="1911" y="12"/>
                  </a:lnTo>
                  <a:lnTo>
                    <a:pt x="1922" y="8"/>
                  </a:lnTo>
                  <a:lnTo>
                    <a:pt x="1934" y="7"/>
                  </a:lnTo>
                  <a:lnTo>
                    <a:pt x="1948" y="5"/>
                  </a:lnTo>
                  <a:lnTo>
                    <a:pt x="1961" y="4"/>
                  </a:lnTo>
                  <a:lnTo>
                    <a:pt x="1972" y="5"/>
                  </a:lnTo>
                  <a:lnTo>
                    <a:pt x="1981" y="8"/>
                  </a:lnTo>
                  <a:lnTo>
                    <a:pt x="1991" y="13"/>
                  </a:lnTo>
                  <a:lnTo>
                    <a:pt x="1999" y="16"/>
                  </a:lnTo>
                  <a:lnTo>
                    <a:pt x="2011" y="16"/>
                  </a:lnTo>
                  <a:lnTo>
                    <a:pt x="2025" y="16"/>
                  </a:lnTo>
                  <a:lnTo>
                    <a:pt x="2037" y="16"/>
                  </a:lnTo>
                  <a:lnTo>
                    <a:pt x="2048" y="16"/>
                  </a:lnTo>
                  <a:lnTo>
                    <a:pt x="2060" y="17"/>
                  </a:lnTo>
                  <a:lnTo>
                    <a:pt x="2069" y="20"/>
                  </a:lnTo>
                  <a:lnTo>
                    <a:pt x="2077" y="24"/>
                  </a:lnTo>
                  <a:lnTo>
                    <a:pt x="2085" y="29"/>
                  </a:lnTo>
                  <a:lnTo>
                    <a:pt x="2092" y="35"/>
                  </a:lnTo>
                  <a:lnTo>
                    <a:pt x="2097" y="35"/>
                  </a:lnTo>
                  <a:lnTo>
                    <a:pt x="2103" y="36"/>
                  </a:lnTo>
                  <a:lnTo>
                    <a:pt x="2108" y="36"/>
                  </a:lnTo>
                  <a:lnTo>
                    <a:pt x="2114" y="36"/>
                  </a:lnTo>
                  <a:lnTo>
                    <a:pt x="2124" y="38"/>
                  </a:lnTo>
                  <a:lnTo>
                    <a:pt x="2138" y="39"/>
                  </a:lnTo>
                  <a:lnTo>
                    <a:pt x="2150" y="39"/>
                  </a:lnTo>
                  <a:lnTo>
                    <a:pt x="2151" y="46"/>
                  </a:lnTo>
                  <a:lnTo>
                    <a:pt x="2154" y="51"/>
                  </a:lnTo>
                  <a:lnTo>
                    <a:pt x="2157" y="56"/>
                  </a:lnTo>
                  <a:lnTo>
                    <a:pt x="2162" y="66"/>
                  </a:lnTo>
                  <a:lnTo>
                    <a:pt x="2169" y="78"/>
                  </a:lnTo>
                  <a:lnTo>
                    <a:pt x="2176" y="89"/>
                  </a:lnTo>
                  <a:lnTo>
                    <a:pt x="2181" y="98"/>
                  </a:lnTo>
                  <a:lnTo>
                    <a:pt x="2192" y="112"/>
                  </a:lnTo>
                  <a:lnTo>
                    <a:pt x="2207" y="126"/>
                  </a:lnTo>
                  <a:lnTo>
                    <a:pt x="2221" y="141"/>
                  </a:lnTo>
                  <a:lnTo>
                    <a:pt x="2236" y="156"/>
                  </a:lnTo>
                  <a:lnTo>
                    <a:pt x="2248" y="167"/>
                  </a:lnTo>
                  <a:lnTo>
                    <a:pt x="2259" y="176"/>
                  </a:lnTo>
                  <a:lnTo>
                    <a:pt x="2271" y="186"/>
                  </a:lnTo>
                  <a:lnTo>
                    <a:pt x="2285" y="195"/>
                  </a:lnTo>
                  <a:lnTo>
                    <a:pt x="2297" y="202"/>
                  </a:lnTo>
                  <a:lnTo>
                    <a:pt x="2304" y="206"/>
                  </a:lnTo>
                  <a:lnTo>
                    <a:pt x="2312" y="209"/>
                  </a:lnTo>
                  <a:lnTo>
                    <a:pt x="2320" y="211"/>
                  </a:lnTo>
                  <a:lnTo>
                    <a:pt x="2326" y="213"/>
                  </a:lnTo>
                  <a:lnTo>
                    <a:pt x="2329" y="210"/>
                  </a:lnTo>
                  <a:lnTo>
                    <a:pt x="2333" y="207"/>
                  </a:lnTo>
                  <a:lnTo>
                    <a:pt x="2336" y="203"/>
                  </a:lnTo>
                  <a:lnTo>
                    <a:pt x="2339" y="199"/>
                  </a:lnTo>
                  <a:lnTo>
                    <a:pt x="2341" y="196"/>
                  </a:lnTo>
                  <a:lnTo>
                    <a:pt x="2351" y="188"/>
                  </a:lnTo>
                  <a:lnTo>
                    <a:pt x="2360" y="179"/>
                  </a:lnTo>
                  <a:lnTo>
                    <a:pt x="2370" y="172"/>
                  </a:lnTo>
                  <a:lnTo>
                    <a:pt x="2379" y="170"/>
                  </a:lnTo>
                  <a:lnTo>
                    <a:pt x="2388" y="168"/>
                  </a:lnTo>
                  <a:lnTo>
                    <a:pt x="2397" y="170"/>
                  </a:lnTo>
                  <a:lnTo>
                    <a:pt x="2407" y="174"/>
                  </a:lnTo>
                  <a:lnTo>
                    <a:pt x="2418" y="179"/>
                  </a:lnTo>
                  <a:lnTo>
                    <a:pt x="2428" y="187"/>
                  </a:lnTo>
                  <a:lnTo>
                    <a:pt x="2436" y="194"/>
                  </a:lnTo>
                  <a:lnTo>
                    <a:pt x="2445" y="205"/>
                  </a:lnTo>
                  <a:lnTo>
                    <a:pt x="2456" y="219"/>
                  </a:lnTo>
                  <a:lnTo>
                    <a:pt x="2464" y="234"/>
                  </a:lnTo>
                  <a:lnTo>
                    <a:pt x="2471" y="248"/>
                  </a:lnTo>
                  <a:lnTo>
                    <a:pt x="2475" y="260"/>
                  </a:lnTo>
                  <a:lnTo>
                    <a:pt x="2479" y="276"/>
                  </a:lnTo>
                  <a:lnTo>
                    <a:pt x="2481" y="292"/>
                  </a:lnTo>
                  <a:lnTo>
                    <a:pt x="2485" y="304"/>
                  </a:lnTo>
                  <a:lnTo>
                    <a:pt x="2488" y="316"/>
                  </a:lnTo>
                  <a:lnTo>
                    <a:pt x="2494" y="330"/>
                  </a:lnTo>
                  <a:lnTo>
                    <a:pt x="2498" y="345"/>
                  </a:lnTo>
                  <a:lnTo>
                    <a:pt x="2504" y="357"/>
                  </a:lnTo>
                  <a:lnTo>
                    <a:pt x="2512" y="365"/>
                  </a:lnTo>
                  <a:lnTo>
                    <a:pt x="2521" y="368"/>
                  </a:lnTo>
                  <a:lnTo>
                    <a:pt x="2531" y="366"/>
                  </a:lnTo>
                  <a:lnTo>
                    <a:pt x="2543" y="365"/>
                  </a:lnTo>
                  <a:lnTo>
                    <a:pt x="2553" y="364"/>
                  </a:lnTo>
                  <a:lnTo>
                    <a:pt x="2577" y="364"/>
                  </a:lnTo>
                  <a:lnTo>
                    <a:pt x="2607" y="364"/>
                  </a:lnTo>
                  <a:lnTo>
                    <a:pt x="2638" y="362"/>
                  </a:lnTo>
                  <a:lnTo>
                    <a:pt x="2669" y="362"/>
                  </a:lnTo>
                  <a:lnTo>
                    <a:pt x="2693" y="362"/>
                  </a:lnTo>
                  <a:lnTo>
                    <a:pt x="2713" y="362"/>
                  </a:lnTo>
                  <a:lnTo>
                    <a:pt x="2738" y="362"/>
                  </a:lnTo>
                  <a:lnTo>
                    <a:pt x="2763" y="362"/>
                  </a:lnTo>
                  <a:lnTo>
                    <a:pt x="2789" y="362"/>
                  </a:lnTo>
                  <a:lnTo>
                    <a:pt x="2809" y="362"/>
                  </a:lnTo>
                  <a:lnTo>
                    <a:pt x="2832" y="361"/>
                  </a:lnTo>
                  <a:lnTo>
                    <a:pt x="2859" y="359"/>
                  </a:lnTo>
                  <a:lnTo>
                    <a:pt x="2887" y="358"/>
                  </a:lnTo>
                  <a:lnTo>
                    <a:pt x="2914" y="357"/>
                  </a:lnTo>
                  <a:lnTo>
                    <a:pt x="2937" y="354"/>
                  </a:lnTo>
                  <a:lnTo>
                    <a:pt x="2949" y="353"/>
                  </a:lnTo>
                  <a:lnTo>
                    <a:pt x="2964" y="350"/>
                  </a:lnTo>
                  <a:lnTo>
                    <a:pt x="2979" y="347"/>
                  </a:lnTo>
                  <a:lnTo>
                    <a:pt x="2991" y="343"/>
                  </a:lnTo>
                  <a:lnTo>
                    <a:pt x="2999" y="339"/>
                  </a:lnTo>
                  <a:lnTo>
                    <a:pt x="3010" y="333"/>
                  </a:lnTo>
                  <a:lnTo>
                    <a:pt x="3019" y="326"/>
                  </a:lnTo>
                  <a:lnTo>
                    <a:pt x="3027" y="319"/>
                  </a:lnTo>
                  <a:lnTo>
                    <a:pt x="3034" y="307"/>
                  </a:lnTo>
                  <a:lnTo>
                    <a:pt x="3041" y="293"/>
                  </a:lnTo>
                  <a:lnTo>
                    <a:pt x="3046" y="279"/>
                  </a:lnTo>
                  <a:lnTo>
                    <a:pt x="3050" y="267"/>
                  </a:lnTo>
                  <a:lnTo>
                    <a:pt x="3050" y="254"/>
                  </a:lnTo>
                  <a:lnTo>
                    <a:pt x="3049" y="241"/>
                  </a:lnTo>
                  <a:lnTo>
                    <a:pt x="3049" y="227"/>
                  </a:lnTo>
                  <a:lnTo>
                    <a:pt x="3049" y="215"/>
                  </a:lnTo>
                  <a:lnTo>
                    <a:pt x="3049" y="206"/>
                  </a:lnTo>
                  <a:lnTo>
                    <a:pt x="3049" y="195"/>
                  </a:lnTo>
                  <a:lnTo>
                    <a:pt x="3050" y="184"/>
                  </a:lnTo>
                  <a:lnTo>
                    <a:pt x="3054" y="176"/>
                  </a:lnTo>
                  <a:lnTo>
                    <a:pt x="3062" y="167"/>
                  </a:lnTo>
                  <a:lnTo>
                    <a:pt x="3074" y="159"/>
                  </a:lnTo>
                  <a:lnTo>
                    <a:pt x="3087" y="151"/>
                  </a:lnTo>
                  <a:lnTo>
                    <a:pt x="3097" y="144"/>
                  </a:lnTo>
                  <a:lnTo>
                    <a:pt x="3107" y="135"/>
                  </a:lnTo>
                  <a:lnTo>
                    <a:pt x="3118" y="124"/>
                  </a:lnTo>
                  <a:lnTo>
                    <a:pt x="3127" y="113"/>
                  </a:lnTo>
                  <a:lnTo>
                    <a:pt x="3132" y="102"/>
                  </a:lnTo>
                  <a:lnTo>
                    <a:pt x="3138" y="87"/>
                  </a:lnTo>
                  <a:lnTo>
                    <a:pt x="3143" y="73"/>
                  </a:lnTo>
                  <a:lnTo>
                    <a:pt x="3150" y="63"/>
                  </a:lnTo>
                  <a:lnTo>
                    <a:pt x="3159" y="56"/>
                  </a:lnTo>
                  <a:lnTo>
                    <a:pt x="3171" y="52"/>
                  </a:lnTo>
                  <a:lnTo>
                    <a:pt x="3182" y="52"/>
                  </a:lnTo>
                  <a:lnTo>
                    <a:pt x="3192" y="55"/>
                  </a:lnTo>
                  <a:lnTo>
                    <a:pt x="3204" y="62"/>
                  </a:lnTo>
                  <a:lnTo>
                    <a:pt x="3216" y="69"/>
                  </a:lnTo>
                  <a:lnTo>
                    <a:pt x="3225" y="74"/>
                  </a:lnTo>
                  <a:lnTo>
                    <a:pt x="3236" y="78"/>
                  </a:lnTo>
                  <a:lnTo>
                    <a:pt x="3250" y="81"/>
                  </a:lnTo>
                  <a:lnTo>
                    <a:pt x="3263" y="83"/>
                  </a:lnTo>
                  <a:lnTo>
                    <a:pt x="3275" y="85"/>
                  </a:lnTo>
                  <a:lnTo>
                    <a:pt x="3285" y="82"/>
                  </a:lnTo>
                  <a:lnTo>
                    <a:pt x="3297" y="77"/>
                  </a:lnTo>
                  <a:lnTo>
                    <a:pt x="3308" y="73"/>
                  </a:lnTo>
                  <a:lnTo>
                    <a:pt x="3316" y="63"/>
                  </a:lnTo>
                  <a:lnTo>
                    <a:pt x="3326" y="52"/>
                  </a:lnTo>
                  <a:lnTo>
                    <a:pt x="3334" y="44"/>
                  </a:lnTo>
                  <a:lnTo>
                    <a:pt x="3343" y="35"/>
                  </a:lnTo>
                  <a:lnTo>
                    <a:pt x="3352" y="25"/>
                  </a:lnTo>
                  <a:lnTo>
                    <a:pt x="3363" y="15"/>
                  </a:lnTo>
                  <a:lnTo>
                    <a:pt x="3372" y="9"/>
                  </a:lnTo>
                  <a:lnTo>
                    <a:pt x="3380" y="5"/>
                  </a:lnTo>
                  <a:lnTo>
                    <a:pt x="3392" y="2"/>
                  </a:lnTo>
                  <a:lnTo>
                    <a:pt x="3403" y="0"/>
                  </a:lnTo>
                  <a:lnTo>
                    <a:pt x="3413" y="1"/>
                  </a:lnTo>
                  <a:lnTo>
                    <a:pt x="3423" y="5"/>
                  </a:lnTo>
                  <a:lnTo>
                    <a:pt x="3434" y="12"/>
                  </a:lnTo>
                  <a:lnTo>
                    <a:pt x="3445" y="20"/>
                  </a:lnTo>
                  <a:lnTo>
                    <a:pt x="3456" y="27"/>
                  </a:lnTo>
                  <a:lnTo>
                    <a:pt x="3465" y="29"/>
                  </a:lnTo>
                  <a:lnTo>
                    <a:pt x="3477" y="33"/>
                  </a:lnTo>
                  <a:lnTo>
                    <a:pt x="3491" y="38"/>
                  </a:lnTo>
                  <a:lnTo>
                    <a:pt x="3504" y="40"/>
                  </a:lnTo>
                  <a:lnTo>
                    <a:pt x="3515" y="40"/>
                  </a:lnTo>
                  <a:lnTo>
                    <a:pt x="3523" y="36"/>
                  </a:lnTo>
                  <a:lnTo>
                    <a:pt x="3531" y="29"/>
                  </a:lnTo>
                  <a:lnTo>
                    <a:pt x="3541" y="21"/>
                  </a:lnTo>
                  <a:lnTo>
                    <a:pt x="3549" y="17"/>
                  </a:lnTo>
                  <a:lnTo>
                    <a:pt x="3562" y="12"/>
                  </a:lnTo>
                  <a:lnTo>
                    <a:pt x="3580" y="8"/>
                  </a:lnTo>
                  <a:lnTo>
                    <a:pt x="3597" y="5"/>
                  </a:lnTo>
                  <a:lnTo>
                    <a:pt x="3612" y="4"/>
                  </a:lnTo>
                  <a:lnTo>
                    <a:pt x="3627" y="4"/>
                  </a:lnTo>
                  <a:lnTo>
                    <a:pt x="3647" y="5"/>
                  </a:lnTo>
                  <a:lnTo>
                    <a:pt x="3667" y="8"/>
                  </a:lnTo>
                  <a:lnTo>
                    <a:pt x="3686" y="12"/>
                  </a:lnTo>
                  <a:lnTo>
                    <a:pt x="3702" y="16"/>
                  </a:lnTo>
                  <a:lnTo>
                    <a:pt x="3720" y="21"/>
                  </a:lnTo>
                  <a:lnTo>
                    <a:pt x="3740" y="28"/>
                  </a:lnTo>
                  <a:lnTo>
                    <a:pt x="3760" y="38"/>
                  </a:lnTo>
                  <a:lnTo>
                    <a:pt x="3781" y="47"/>
                  </a:lnTo>
                  <a:lnTo>
                    <a:pt x="3797" y="55"/>
                  </a:lnTo>
                  <a:lnTo>
                    <a:pt x="3808" y="63"/>
                  </a:lnTo>
                  <a:lnTo>
                    <a:pt x="3820" y="74"/>
                  </a:lnTo>
                  <a:lnTo>
                    <a:pt x="3833" y="86"/>
                  </a:lnTo>
                  <a:lnTo>
                    <a:pt x="3845" y="97"/>
                  </a:lnTo>
                  <a:lnTo>
                    <a:pt x="3855" y="108"/>
                  </a:lnTo>
                  <a:lnTo>
                    <a:pt x="3865" y="120"/>
                  </a:lnTo>
                  <a:lnTo>
                    <a:pt x="3876" y="136"/>
                  </a:lnTo>
                  <a:lnTo>
                    <a:pt x="3888" y="151"/>
                  </a:lnTo>
                  <a:lnTo>
                    <a:pt x="3899" y="163"/>
                  </a:lnTo>
                  <a:lnTo>
                    <a:pt x="3913" y="170"/>
                  </a:lnTo>
                  <a:lnTo>
                    <a:pt x="3929" y="178"/>
                  </a:lnTo>
                  <a:lnTo>
                    <a:pt x="3944" y="183"/>
                  </a:lnTo>
                  <a:lnTo>
                    <a:pt x="3957" y="190"/>
                  </a:lnTo>
                  <a:lnTo>
                    <a:pt x="3972" y="198"/>
                  </a:lnTo>
                  <a:lnTo>
                    <a:pt x="3984" y="206"/>
                  </a:lnTo>
                  <a:lnTo>
                    <a:pt x="3995" y="215"/>
                  </a:lnTo>
                  <a:lnTo>
                    <a:pt x="4007" y="229"/>
                  </a:lnTo>
                  <a:lnTo>
                    <a:pt x="4018" y="244"/>
                  </a:lnTo>
                  <a:lnTo>
                    <a:pt x="4029" y="254"/>
                  </a:lnTo>
                  <a:lnTo>
                    <a:pt x="4038" y="265"/>
                  </a:lnTo>
                  <a:lnTo>
                    <a:pt x="4050" y="280"/>
                  </a:lnTo>
                  <a:lnTo>
                    <a:pt x="4064" y="293"/>
                  </a:lnTo>
                  <a:lnTo>
                    <a:pt x="4077" y="306"/>
                  </a:lnTo>
                  <a:lnTo>
                    <a:pt x="4091" y="314"/>
                  </a:lnTo>
                  <a:lnTo>
                    <a:pt x="4100" y="316"/>
                  </a:lnTo>
                  <a:lnTo>
                    <a:pt x="4113" y="316"/>
                  </a:lnTo>
                  <a:lnTo>
                    <a:pt x="4128" y="318"/>
                  </a:lnTo>
                  <a:lnTo>
                    <a:pt x="4142" y="316"/>
                  </a:lnTo>
                  <a:lnTo>
                    <a:pt x="4151" y="316"/>
                  </a:lnTo>
                  <a:lnTo>
                    <a:pt x="4157" y="316"/>
                  </a:lnTo>
                  <a:lnTo>
                    <a:pt x="4161" y="315"/>
                  </a:lnTo>
                  <a:lnTo>
                    <a:pt x="4171" y="315"/>
                  </a:lnTo>
                  <a:lnTo>
                    <a:pt x="4188" y="314"/>
                  </a:lnTo>
                  <a:lnTo>
                    <a:pt x="4205" y="311"/>
                  </a:lnTo>
                  <a:lnTo>
                    <a:pt x="4223" y="308"/>
                  </a:lnTo>
                  <a:lnTo>
                    <a:pt x="4239" y="306"/>
                  </a:lnTo>
                  <a:lnTo>
                    <a:pt x="4252" y="303"/>
                  </a:lnTo>
                  <a:lnTo>
                    <a:pt x="4266" y="296"/>
                  </a:lnTo>
                  <a:lnTo>
                    <a:pt x="4283" y="287"/>
                  </a:lnTo>
                  <a:lnTo>
                    <a:pt x="4301" y="276"/>
                  </a:lnTo>
                  <a:lnTo>
                    <a:pt x="4316" y="269"/>
                  </a:lnTo>
                  <a:lnTo>
                    <a:pt x="4324" y="267"/>
                  </a:lnTo>
                  <a:lnTo>
                    <a:pt x="4334" y="264"/>
                  </a:lnTo>
                  <a:lnTo>
                    <a:pt x="4345" y="261"/>
                  </a:lnTo>
                  <a:lnTo>
                    <a:pt x="4347" y="267"/>
                  </a:lnTo>
                  <a:lnTo>
                    <a:pt x="4348" y="272"/>
                  </a:lnTo>
                  <a:lnTo>
                    <a:pt x="4353" y="279"/>
                  </a:lnTo>
                  <a:lnTo>
                    <a:pt x="4361" y="288"/>
                  </a:lnTo>
                  <a:lnTo>
                    <a:pt x="4369" y="296"/>
                  </a:lnTo>
                  <a:lnTo>
                    <a:pt x="4376" y="304"/>
                  </a:lnTo>
                  <a:lnTo>
                    <a:pt x="4379" y="315"/>
                  </a:lnTo>
                  <a:lnTo>
                    <a:pt x="4380" y="328"/>
                  </a:lnTo>
                  <a:lnTo>
                    <a:pt x="4383" y="341"/>
                  </a:lnTo>
                  <a:lnTo>
                    <a:pt x="4388" y="351"/>
                  </a:lnTo>
                  <a:lnTo>
                    <a:pt x="4398" y="364"/>
                  </a:lnTo>
                  <a:lnTo>
                    <a:pt x="4406" y="376"/>
                  </a:lnTo>
                  <a:lnTo>
                    <a:pt x="4414" y="386"/>
                  </a:lnTo>
                  <a:lnTo>
                    <a:pt x="4418" y="396"/>
                  </a:lnTo>
                  <a:lnTo>
                    <a:pt x="4422" y="408"/>
                  </a:lnTo>
                  <a:lnTo>
                    <a:pt x="4426" y="420"/>
                  </a:lnTo>
                  <a:lnTo>
                    <a:pt x="4433" y="428"/>
                  </a:lnTo>
                  <a:lnTo>
                    <a:pt x="4444" y="436"/>
                  </a:lnTo>
                  <a:lnTo>
                    <a:pt x="4458" y="443"/>
                  </a:lnTo>
                  <a:lnTo>
                    <a:pt x="4476" y="450"/>
                  </a:lnTo>
                  <a:lnTo>
                    <a:pt x="4492" y="455"/>
                  </a:lnTo>
                  <a:lnTo>
                    <a:pt x="4506" y="459"/>
                  </a:lnTo>
                  <a:lnTo>
                    <a:pt x="4516" y="462"/>
                  </a:lnTo>
                  <a:lnTo>
                    <a:pt x="4530" y="465"/>
                  </a:lnTo>
                  <a:lnTo>
                    <a:pt x="4543" y="467"/>
                  </a:lnTo>
                  <a:lnTo>
                    <a:pt x="4554" y="471"/>
                  </a:lnTo>
                  <a:lnTo>
                    <a:pt x="4564" y="479"/>
                  </a:lnTo>
                  <a:lnTo>
                    <a:pt x="4574" y="489"/>
                  </a:lnTo>
                  <a:lnTo>
                    <a:pt x="4584" y="501"/>
                  </a:lnTo>
                  <a:lnTo>
                    <a:pt x="4590" y="510"/>
                  </a:lnTo>
                  <a:lnTo>
                    <a:pt x="4596" y="520"/>
                  </a:lnTo>
                  <a:lnTo>
                    <a:pt x="4601" y="533"/>
                  </a:lnTo>
                  <a:lnTo>
                    <a:pt x="4607" y="545"/>
                  </a:lnTo>
                  <a:lnTo>
                    <a:pt x="4611" y="556"/>
                  </a:lnTo>
                  <a:lnTo>
                    <a:pt x="4613" y="567"/>
                  </a:lnTo>
                  <a:lnTo>
                    <a:pt x="4617" y="579"/>
                  </a:lnTo>
                  <a:lnTo>
                    <a:pt x="4620" y="593"/>
                  </a:lnTo>
                  <a:lnTo>
                    <a:pt x="4621" y="603"/>
                  </a:lnTo>
                  <a:lnTo>
                    <a:pt x="4620" y="611"/>
                  </a:lnTo>
                  <a:lnTo>
                    <a:pt x="4617" y="619"/>
                  </a:lnTo>
                  <a:lnTo>
                    <a:pt x="4615" y="629"/>
                  </a:lnTo>
                  <a:lnTo>
                    <a:pt x="4615" y="636"/>
                  </a:lnTo>
                  <a:lnTo>
                    <a:pt x="4620" y="645"/>
                  </a:lnTo>
                  <a:lnTo>
                    <a:pt x="4631" y="653"/>
                  </a:lnTo>
                  <a:lnTo>
                    <a:pt x="4640" y="660"/>
                  </a:lnTo>
                  <a:lnTo>
                    <a:pt x="4650" y="668"/>
                  </a:lnTo>
                  <a:lnTo>
                    <a:pt x="4661" y="676"/>
                  </a:lnTo>
                  <a:lnTo>
                    <a:pt x="4667" y="685"/>
                  </a:lnTo>
                  <a:lnTo>
                    <a:pt x="4669" y="696"/>
                  </a:lnTo>
                  <a:lnTo>
                    <a:pt x="4669" y="710"/>
                  </a:lnTo>
                  <a:lnTo>
                    <a:pt x="4666" y="725"/>
                  </a:lnTo>
                  <a:lnTo>
                    <a:pt x="4665" y="735"/>
                  </a:lnTo>
                  <a:lnTo>
                    <a:pt x="4663" y="743"/>
                  </a:lnTo>
                  <a:lnTo>
                    <a:pt x="4662" y="751"/>
                  </a:lnTo>
                  <a:lnTo>
                    <a:pt x="4659" y="760"/>
                  </a:lnTo>
                  <a:lnTo>
                    <a:pt x="4661" y="766"/>
                  </a:lnTo>
                  <a:lnTo>
                    <a:pt x="4667" y="776"/>
                  </a:lnTo>
                  <a:lnTo>
                    <a:pt x="4678" y="785"/>
                  </a:lnTo>
                  <a:lnTo>
                    <a:pt x="4690" y="793"/>
                  </a:lnTo>
                  <a:lnTo>
                    <a:pt x="4701" y="800"/>
                  </a:lnTo>
                  <a:lnTo>
                    <a:pt x="4710" y="807"/>
                  </a:lnTo>
                  <a:lnTo>
                    <a:pt x="4723" y="815"/>
                  </a:lnTo>
                  <a:lnTo>
                    <a:pt x="4733" y="822"/>
                  </a:lnTo>
                  <a:lnTo>
                    <a:pt x="4743" y="830"/>
                  </a:lnTo>
                  <a:lnTo>
                    <a:pt x="4749" y="838"/>
                  </a:lnTo>
                  <a:lnTo>
                    <a:pt x="4756" y="850"/>
                  </a:lnTo>
                  <a:lnTo>
                    <a:pt x="4762" y="859"/>
                  </a:lnTo>
                  <a:lnTo>
                    <a:pt x="4766" y="874"/>
                  </a:lnTo>
                  <a:lnTo>
                    <a:pt x="4770" y="890"/>
                  </a:lnTo>
                  <a:lnTo>
                    <a:pt x="4774" y="908"/>
                  </a:lnTo>
                  <a:lnTo>
                    <a:pt x="4778" y="921"/>
                  </a:lnTo>
                  <a:lnTo>
                    <a:pt x="4783" y="933"/>
                  </a:lnTo>
                  <a:lnTo>
                    <a:pt x="4790" y="945"/>
                  </a:lnTo>
                  <a:lnTo>
                    <a:pt x="4798" y="959"/>
                  </a:lnTo>
                  <a:lnTo>
                    <a:pt x="4805" y="970"/>
                  </a:lnTo>
                  <a:lnTo>
                    <a:pt x="4811" y="976"/>
                  </a:lnTo>
                  <a:lnTo>
                    <a:pt x="4820" y="985"/>
                  </a:lnTo>
                  <a:lnTo>
                    <a:pt x="4826" y="993"/>
                  </a:lnTo>
                  <a:lnTo>
                    <a:pt x="4832" y="1003"/>
                  </a:lnTo>
                  <a:lnTo>
                    <a:pt x="4838" y="1017"/>
                  </a:lnTo>
                  <a:lnTo>
                    <a:pt x="4844" y="1030"/>
                  </a:lnTo>
                  <a:lnTo>
                    <a:pt x="4845" y="1042"/>
                  </a:lnTo>
                </a:path>
              </a:pathLst>
            </a:custGeom>
            <a:solidFill>
              <a:srgbClr val="00C573"/>
            </a:solid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grpSp>
          <p:nvGrpSpPr>
            <p:cNvPr id="33" name="Zuid-Holland">
              <a:extLst>
                <a:ext uri="{FF2B5EF4-FFF2-40B4-BE49-F238E27FC236}">
                  <a16:creationId xmlns:a16="http://schemas.microsoft.com/office/drawing/2014/main" id="{002D9EC1-1B60-0D8E-CF55-A13EED3DC5BD}"/>
                </a:ext>
              </a:extLst>
            </p:cNvPr>
            <p:cNvGrpSpPr/>
            <p:nvPr/>
          </p:nvGrpSpPr>
          <p:grpSpPr>
            <a:xfrm>
              <a:off x="4428918" y="3106517"/>
              <a:ext cx="1580579" cy="1274706"/>
              <a:chOff x="4428918" y="3106517"/>
              <a:chExt cx="1580579" cy="1274706"/>
            </a:xfrm>
            <a:grpFill/>
          </p:grpSpPr>
          <p:sp>
            <p:nvSpPr>
              <p:cNvPr id="65" name="Freeform 32">
                <a:extLst>
                  <a:ext uri="{FF2B5EF4-FFF2-40B4-BE49-F238E27FC236}">
                    <a16:creationId xmlns:a16="http://schemas.microsoft.com/office/drawing/2014/main" id="{2E2D7A59-BCBC-2BED-D1FD-7753536C594C}"/>
                  </a:ext>
                </a:extLst>
              </p:cNvPr>
              <p:cNvSpPr>
                <a:spLocks/>
              </p:cNvSpPr>
              <p:nvPr/>
            </p:nvSpPr>
            <p:spPr bwMode="auto">
              <a:xfrm>
                <a:off x="4428918" y="4019987"/>
                <a:ext cx="631125" cy="361236"/>
              </a:xfrm>
              <a:custGeom>
                <a:avLst/>
                <a:gdLst>
                  <a:gd name="T0" fmla="*/ 1365 w 1369"/>
                  <a:gd name="T1" fmla="*/ 633 h 783"/>
                  <a:gd name="T2" fmla="*/ 1319 w 1369"/>
                  <a:gd name="T3" fmla="*/ 670 h 783"/>
                  <a:gd name="T4" fmla="*/ 1275 w 1369"/>
                  <a:gd name="T5" fmla="*/ 721 h 783"/>
                  <a:gd name="T6" fmla="*/ 1212 w 1369"/>
                  <a:gd name="T7" fmla="*/ 764 h 783"/>
                  <a:gd name="T8" fmla="*/ 1124 w 1369"/>
                  <a:gd name="T9" fmla="*/ 783 h 783"/>
                  <a:gd name="T10" fmla="*/ 1030 w 1369"/>
                  <a:gd name="T11" fmla="*/ 771 h 783"/>
                  <a:gd name="T12" fmla="*/ 951 w 1369"/>
                  <a:gd name="T13" fmla="*/ 725 h 783"/>
                  <a:gd name="T14" fmla="*/ 899 w 1369"/>
                  <a:gd name="T15" fmla="*/ 686 h 783"/>
                  <a:gd name="T16" fmla="*/ 814 w 1369"/>
                  <a:gd name="T17" fmla="*/ 671 h 783"/>
                  <a:gd name="T18" fmla="*/ 756 w 1369"/>
                  <a:gd name="T19" fmla="*/ 656 h 783"/>
                  <a:gd name="T20" fmla="*/ 721 w 1369"/>
                  <a:gd name="T21" fmla="*/ 597 h 783"/>
                  <a:gd name="T22" fmla="*/ 662 w 1369"/>
                  <a:gd name="T23" fmla="*/ 577 h 783"/>
                  <a:gd name="T24" fmla="*/ 596 w 1369"/>
                  <a:gd name="T25" fmla="*/ 586 h 783"/>
                  <a:gd name="T26" fmla="*/ 530 w 1369"/>
                  <a:gd name="T27" fmla="*/ 570 h 783"/>
                  <a:gd name="T28" fmla="*/ 487 w 1369"/>
                  <a:gd name="T29" fmla="*/ 527 h 783"/>
                  <a:gd name="T30" fmla="*/ 461 w 1369"/>
                  <a:gd name="T31" fmla="*/ 459 h 783"/>
                  <a:gd name="T32" fmla="*/ 419 w 1369"/>
                  <a:gd name="T33" fmla="*/ 428 h 783"/>
                  <a:gd name="T34" fmla="*/ 411 w 1369"/>
                  <a:gd name="T35" fmla="*/ 361 h 783"/>
                  <a:gd name="T36" fmla="*/ 427 w 1369"/>
                  <a:gd name="T37" fmla="*/ 301 h 783"/>
                  <a:gd name="T38" fmla="*/ 398 w 1369"/>
                  <a:gd name="T39" fmla="*/ 233 h 783"/>
                  <a:gd name="T40" fmla="*/ 337 w 1369"/>
                  <a:gd name="T41" fmla="*/ 178 h 783"/>
                  <a:gd name="T42" fmla="*/ 278 w 1369"/>
                  <a:gd name="T43" fmla="*/ 163 h 783"/>
                  <a:gd name="T44" fmla="*/ 217 w 1369"/>
                  <a:gd name="T45" fmla="*/ 173 h 783"/>
                  <a:gd name="T46" fmla="*/ 178 w 1369"/>
                  <a:gd name="T47" fmla="*/ 222 h 783"/>
                  <a:gd name="T48" fmla="*/ 129 w 1369"/>
                  <a:gd name="T49" fmla="*/ 224 h 783"/>
                  <a:gd name="T50" fmla="*/ 78 w 1369"/>
                  <a:gd name="T51" fmla="*/ 255 h 783"/>
                  <a:gd name="T52" fmla="*/ 54 w 1369"/>
                  <a:gd name="T53" fmla="*/ 261 h 783"/>
                  <a:gd name="T54" fmla="*/ 19 w 1369"/>
                  <a:gd name="T55" fmla="*/ 230 h 783"/>
                  <a:gd name="T56" fmla="*/ 0 w 1369"/>
                  <a:gd name="T57" fmla="*/ 171 h 783"/>
                  <a:gd name="T58" fmla="*/ 27 w 1369"/>
                  <a:gd name="T59" fmla="*/ 107 h 783"/>
                  <a:gd name="T60" fmla="*/ 101 w 1369"/>
                  <a:gd name="T61" fmla="*/ 73 h 783"/>
                  <a:gd name="T62" fmla="*/ 197 w 1369"/>
                  <a:gd name="T63" fmla="*/ 31 h 783"/>
                  <a:gd name="T64" fmla="*/ 291 w 1369"/>
                  <a:gd name="T65" fmla="*/ 6 h 783"/>
                  <a:gd name="T66" fmla="*/ 357 w 1369"/>
                  <a:gd name="T67" fmla="*/ 10 h 783"/>
                  <a:gd name="T68" fmla="*/ 402 w 1369"/>
                  <a:gd name="T69" fmla="*/ 54 h 783"/>
                  <a:gd name="T70" fmla="*/ 438 w 1369"/>
                  <a:gd name="T71" fmla="*/ 86 h 783"/>
                  <a:gd name="T72" fmla="*/ 461 w 1369"/>
                  <a:gd name="T73" fmla="*/ 77 h 783"/>
                  <a:gd name="T74" fmla="*/ 493 w 1369"/>
                  <a:gd name="T75" fmla="*/ 90 h 783"/>
                  <a:gd name="T76" fmla="*/ 543 w 1369"/>
                  <a:gd name="T77" fmla="*/ 144 h 783"/>
                  <a:gd name="T78" fmla="*/ 617 w 1369"/>
                  <a:gd name="T79" fmla="*/ 187 h 783"/>
                  <a:gd name="T80" fmla="*/ 682 w 1369"/>
                  <a:gd name="T81" fmla="*/ 230 h 783"/>
                  <a:gd name="T82" fmla="*/ 755 w 1369"/>
                  <a:gd name="T83" fmla="*/ 280 h 783"/>
                  <a:gd name="T84" fmla="*/ 821 w 1369"/>
                  <a:gd name="T85" fmla="*/ 303 h 783"/>
                  <a:gd name="T86" fmla="*/ 844 w 1369"/>
                  <a:gd name="T87" fmla="*/ 292 h 783"/>
                  <a:gd name="T88" fmla="*/ 856 w 1369"/>
                  <a:gd name="T89" fmla="*/ 284 h 783"/>
                  <a:gd name="T90" fmla="*/ 863 w 1369"/>
                  <a:gd name="T91" fmla="*/ 301 h 783"/>
                  <a:gd name="T92" fmla="*/ 895 w 1369"/>
                  <a:gd name="T93" fmla="*/ 348 h 783"/>
                  <a:gd name="T94" fmla="*/ 942 w 1369"/>
                  <a:gd name="T95" fmla="*/ 412 h 783"/>
                  <a:gd name="T96" fmla="*/ 1007 w 1369"/>
                  <a:gd name="T97" fmla="*/ 466 h 783"/>
                  <a:gd name="T98" fmla="*/ 1088 w 1369"/>
                  <a:gd name="T99" fmla="*/ 515 h 783"/>
                  <a:gd name="T100" fmla="*/ 1141 w 1369"/>
                  <a:gd name="T101" fmla="*/ 566 h 783"/>
                  <a:gd name="T102" fmla="*/ 1209 w 1369"/>
                  <a:gd name="T103" fmla="*/ 578 h 783"/>
                  <a:gd name="T104" fmla="*/ 1295 w 1369"/>
                  <a:gd name="T105" fmla="*/ 578 h 783"/>
                  <a:gd name="T106" fmla="*/ 1357 w 1369"/>
                  <a:gd name="T107" fmla="*/ 586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69" h="783">
                    <a:moveTo>
                      <a:pt x="1365" y="592"/>
                    </a:moveTo>
                    <a:lnTo>
                      <a:pt x="1369" y="600"/>
                    </a:lnTo>
                    <a:lnTo>
                      <a:pt x="1369" y="612"/>
                    </a:lnTo>
                    <a:lnTo>
                      <a:pt x="1368" y="624"/>
                    </a:lnTo>
                    <a:lnTo>
                      <a:pt x="1365" y="633"/>
                    </a:lnTo>
                    <a:lnTo>
                      <a:pt x="1358" y="641"/>
                    </a:lnTo>
                    <a:lnTo>
                      <a:pt x="1348" y="648"/>
                    </a:lnTo>
                    <a:lnTo>
                      <a:pt x="1337" y="655"/>
                    </a:lnTo>
                    <a:lnTo>
                      <a:pt x="1327" y="662"/>
                    </a:lnTo>
                    <a:lnTo>
                      <a:pt x="1319" y="670"/>
                    </a:lnTo>
                    <a:lnTo>
                      <a:pt x="1310" y="679"/>
                    </a:lnTo>
                    <a:lnTo>
                      <a:pt x="1301" y="690"/>
                    </a:lnTo>
                    <a:lnTo>
                      <a:pt x="1292" y="698"/>
                    </a:lnTo>
                    <a:lnTo>
                      <a:pt x="1284" y="709"/>
                    </a:lnTo>
                    <a:lnTo>
                      <a:pt x="1275" y="721"/>
                    </a:lnTo>
                    <a:lnTo>
                      <a:pt x="1265" y="733"/>
                    </a:lnTo>
                    <a:lnTo>
                      <a:pt x="1256" y="741"/>
                    </a:lnTo>
                    <a:lnTo>
                      <a:pt x="1244" y="749"/>
                    </a:lnTo>
                    <a:lnTo>
                      <a:pt x="1228" y="757"/>
                    </a:lnTo>
                    <a:lnTo>
                      <a:pt x="1212" y="764"/>
                    </a:lnTo>
                    <a:lnTo>
                      <a:pt x="1197" y="769"/>
                    </a:lnTo>
                    <a:lnTo>
                      <a:pt x="1181" y="773"/>
                    </a:lnTo>
                    <a:lnTo>
                      <a:pt x="1162" y="777"/>
                    </a:lnTo>
                    <a:lnTo>
                      <a:pt x="1141" y="781"/>
                    </a:lnTo>
                    <a:lnTo>
                      <a:pt x="1124" y="783"/>
                    </a:lnTo>
                    <a:lnTo>
                      <a:pt x="1106" y="783"/>
                    </a:lnTo>
                    <a:lnTo>
                      <a:pt x="1085" y="781"/>
                    </a:lnTo>
                    <a:lnTo>
                      <a:pt x="1063" y="780"/>
                    </a:lnTo>
                    <a:lnTo>
                      <a:pt x="1046" y="776"/>
                    </a:lnTo>
                    <a:lnTo>
                      <a:pt x="1030" y="771"/>
                    </a:lnTo>
                    <a:lnTo>
                      <a:pt x="1012" y="763"/>
                    </a:lnTo>
                    <a:lnTo>
                      <a:pt x="995" y="753"/>
                    </a:lnTo>
                    <a:lnTo>
                      <a:pt x="980" y="745"/>
                    </a:lnTo>
                    <a:lnTo>
                      <a:pt x="966" y="736"/>
                    </a:lnTo>
                    <a:lnTo>
                      <a:pt x="951" y="725"/>
                    </a:lnTo>
                    <a:lnTo>
                      <a:pt x="935" y="713"/>
                    </a:lnTo>
                    <a:lnTo>
                      <a:pt x="922" y="703"/>
                    </a:lnTo>
                    <a:lnTo>
                      <a:pt x="915" y="697"/>
                    </a:lnTo>
                    <a:lnTo>
                      <a:pt x="907" y="691"/>
                    </a:lnTo>
                    <a:lnTo>
                      <a:pt x="899" y="686"/>
                    </a:lnTo>
                    <a:lnTo>
                      <a:pt x="883" y="680"/>
                    </a:lnTo>
                    <a:lnTo>
                      <a:pt x="863" y="676"/>
                    </a:lnTo>
                    <a:lnTo>
                      <a:pt x="842" y="674"/>
                    </a:lnTo>
                    <a:lnTo>
                      <a:pt x="825" y="671"/>
                    </a:lnTo>
                    <a:lnTo>
                      <a:pt x="814" y="671"/>
                    </a:lnTo>
                    <a:lnTo>
                      <a:pt x="801" y="670"/>
                    </a:lnTo>
                    <a:lnTo>
                      <a:pt x="787" y="668"/>
                    </a:lnTo>
                    <a:lnTo>
                      <a:pt x="775" y="667"/>
                    </a:lnTo>
                    <a:lnTo>
                      <a:pt x="764" y="663"/>
                    </a:lnTo>
                    <a:lnTo>
                      <a:pt x="756" y="656"/>
                    </a:lnTo>
                    <a:lnTo>
                      <a:pt x="748" y="644"/>
                    </a:lnTo>
                    <a:lnTo>
                      <a:pt x="741" y="632"/>
                    </a:lnTo>
                    <a:lnTo>
                      <a:pt x="736" y="622"/>
                    </a:lnTo>
                    <a:lnTo>
                      <a:pt x="729" y="610"/>
                    </a:lnTo>
                    <a:lnTo>
                      <a:pt x="721" y="597"/>
                    </a:lnTo>
                    <a:lnTo>
                      <a:pt x="712" y="587"/>
                    </a:lnTo>
                    <a:lnTo>
                      <a:pt x="702" y="582"/>
                    </a:lnTo>
                    <a:lnTo>
                      <a:pt x="687" y="579"/>
                    </a:lnTo>
                    <a:lnTo>
                      <a:pt x="674" y="578"/>
                    </a:lnTo>
                    <a:lnTo>
                      <a:pt x="662" y="577"/>
                    </a:lnTo>
                    <a:lnTo>
                      <a:pt x="650" y="578"/>
                    </a:lnTo>
                    <a:lnTo>
                      <a:pt x="636" y="581"/>
                    </a:lnTo>
                    <a:lnTo>
                      <a:pt x="621" y="585"/>
                    </a:lnTo>
                    <a:lnTo>
                      <a:pt x="609" y="586"/>
                    </a:lnTo>
                    <a:lnTo>
                      <a:pt x="596" y="586"/>
                    </a:lnTo>
                    <a:lnTo>
                      <a:pt x="578" y="586"/>
                    </a:lnTo>
                    <a:lnTo>
                      <a:pt x="561" y="585"/>
                    </a:lnTo>
                    <a:lnTo>
                      <a:pt x="547" y="582"/>
                    </a:lnTo>
                    <a:lnTo>
                      <a:pt x="539" y="577"/>
                    </a:lnTo>
                    <a:lnTo>
                      <a:pt x="530" y="570"/>
                    </a:lnTo>
                    <a:lnTo>
                      <a:pt x="522" y="565"/>
                    </a:lnTo>
                    <a:lnTo>
                      <a:pt x="512" y="558"/>
                    </a:lnTo>
                    <a:lnTo>
                      <a:pt x="500" y="548"/>
                    </a:lnTo>
                    <a:lnTo>
                      <a:pt x="492" y="539"/>
                    </a:lnTo>
                    <a:lnTo>
                      <a:pt x="487" y="527"/>
                    </a:lnTo>
                    <a:lnTo>
                      <a:pt x="482" y="509"/>
                    </a:lnTo>
                    <a:lnTo>
                      <a:pt x="478" y="492"/>
                    </a:lnTo>
                    <a:lnTo>
                      <a:pt x="474" y="476"/>
                    </a:lnTo>
                    <a:lnTo>
                      <a:pt x="468" y="464"/>
                    </a:lnTo>
                    <a:lnTo>
                      <a:pt x="461" y="459"/>
                    </a:lnTo>
                    <a:lnTo>
                      <a:pt x="450" y="455"/>
                    </a:lnTo>
                    <a:lnTo>
                      <a:pt x="439" y="453"/>
                    </a:lnTo>
                    <a:lnTo>
                      <a:pt x="431" y="447"/>
                    </a:lnTo>
                    <a:lnTo>
                      <a:pt x="425" y="439"/>
                    </a:lnTo>
                    <a:lnTo>
                      <a:pt x="419" y="428"/>
                    </a:lnTo>
                    <a:lnTo>
                      <a:pt x="414" y="416"/>
                    </a:lnTo>
                    <a:lnTo>
                      <a:pt x="411" y="406"/>
                    </a:lnTo>
                    <a:lnTo>
                      <a:pt x="410" y="392"/>
                    </a:lnTo>
                    <a:lnTo>
                      <a:pt x="410" y="375"/>
                    </a:lnTo>
                    <a:lnTo>
                      <a:pt x="411" y="361"/>
                    </a:lnTo>
                    <a:lnTo>
                      <a:pt x="415" y="350"/>
                    </a:lnTo>
                    <a:lnTo>
                      <a:pt x="422" y="337"/>
                    </a:lnTo>
                    <a:lnTo>
                      <a:pt x="426" y="326"/>
                    </a:lnTo>
                    <a:lnTo>
                      <a:pt x="427" y="315"/>
                    </a:lnTo>
                    <a:lnTo>
                      <a:pt x="427" y="301"/>
                    </a:lnTo>
                    <a:lnTo>
                      <a:pt x="426" y="287"/>
                    </a:lnTo>
                    <a:lnTo>
                      <a:pt x="423" y="275"/>
                    </a:lnTo>
                    <a:lnTo>
                      <a:pt x="416" y="263"/>
                    </a:lnTo>
                    <a:lnTo>
                      <a:pt x="408" y="247"/>
                    </a:lnTo>
                    <a:lnTo>
                      <a:pt x="398" y="233"/>
                    </a:lnTo>
                    <a:lnTo>
                      <a:pt x="388" y="221"/>
                    </a:lnTo>
                    <a:lnTo>
                      <a:pt x="379" y="210"/>
                    </a:lnTo>
                    <a:lnTo>
                      <a:pt x="365" y="198"/>
                    </a:lnTo>
                    <a:lnTo>
                      <a:pt x="350" y="186"/>
                    </a:lnTo>
                    <a:lnTo>
                      <a:pt x="337" y="178"/>
                    </a:lnTo>
                    <a:lnTo>
                      <a:pt x="328" y="174"/>
                    </a:lnTo>
                    <a:lnTo>
                      <a:pt x="314" y="170"/>
                    </a:lnTo>
                    <a:lnTo>
                      <a:pt x="299" y="167"/>
                    </a:lnTo>
                    <a:lnTo>
                      <a:pt x="288" y="164"/>
                    </a:lnTo>
                    <a:lnTo>
                      <a:pt x="278" y="163"/>
                    </a:lnTo>
                    <a:lnTo>
                      <a:pt x="264" y="162"/>
                    </a:lnTo>
                    <a:lnTo>
                      <a:pt x="249" y="162"/>
                    </a:lnTo>
                    <a:lnTo>
                      <a:pt x="237" y="162"/>
                    </a:lnTo>
                    <a:lnTo>
                      <a:pt x="226" y="164"/>
                    </a:lnTo>
                    <a:lnTo>
                      <a:pt x="217" y="173"/>
                    </a:lnTo>
                    <a:lnTo>
                      <a:pt x="209" y="185"/>
                    </a:lnTo>
                    <a:lnTo>
                      <a:pt x="201" y="195"/>
                    </a:lnTo>
                    <a:lnTo>
                      <a:pt x="194" y="205"/>
                    </a:lnTo>
                    <a:lnTo>
                      <a:pt x="186" y="216"/>
                    </a:lnTo>
                    <a:lnTo>
                      <a:pt x="178" y="222"/>
                    </a:lnTo>
                    <a:lnTo>
                      <a:pt x="170" y="224"/>
                    </a:lnTo>
                    <a:lnTo>
                      <a:pt x="160" y="224"/>
                    </a:lnTo>
                    <a:lnTo>
                      <a:pt x="148" y="224"/>
                    </a:lnTo>
                    <a:lnTo>
                      <a:pt x="139" y="222"/>
                    </a:lnTo>
                    <a:lnTo>
                      <a:pt x="129" y="224"/>
                    </a:lnTo>
                    <a:lnTo>
                      <a:pt x="121" y="230"/>
                    </a:lnTo>
                    <a:lnTo>
                      <a:pt x="112" y="240"/>
                    </a:lnTo>
                    <a:lnTo>
                      <a:pt x="104" y="247"/>
                    </a:lnTo>
                    <a:lnTo>
                      <a:pt x="93" y="251"/>
                    </a:lnTo>
                    <a:lnTo>
                      <a:pt x="78" y="255"/>
                    </a:lnTo>
                    <a:lnTo>
                      <a:pt x="66" y="257"/>
                    </a:lnTo>
                    <a:lnTo>
                      <a:pt x="63" y="259"/>
                    </a:lnTo>
                    <a:lnTo>
                      <a:pt x="61" y="260"/>
                    </a:lnTo>
                    <a:lnTo>
                      <a:pt x="57" y="260"/>
                    </a:lnTo>
                    <a:lnTo>
                      <a:pt x="54" y="261"/>
                    </a:lnTo>
                    <a:lnTo>
                      <a:pt x="46" y="259"/>
                    </a:lnTo>
                    <a:lnTo>
                      <a:pt x="38" y="253"/>
                    </a:lnTo>
                    <a:lnTo>
                      <a:pt x="32" y="248"/>
                    </a:lnTo>
                    <a:lnTo>
                      <a:pt x="26" y="241"/>
                    </a:lnTo>
                    <a:lnTo>
                      <a:pt x="19" y="230"/>
                    </a:lnTo>
                    <a:lnTo>
                      <a:pt x="14" y="221"/>
                    </a:lnTo>
                    <a:lnTo>
                      <a:pt x="8" y="212"/>
                    </a:lnTo>
                    <a:lnTo>
                      <a:pt x="4" y="199"/>
                    </a:lnTo>
                    <a:lnTo>
                      <a:pt x="1" y="185"/>
                    </a:lnTo>
                    <a:lnTo>
                      <a:pt x="0" y="171"/>
                    </a:lnTo>
                    <a:lnTo>
                      <a:pt x="1" y="158"/>
                    </a:lnTo>
                    <a:lnTo>
                      <a:pt x="5" y="142"/>
                    </a:lnTo>
                    <a:lnTo>
                      <a:pt x="11" y="127"/>
                    </a:lnTo>
                    <a:lnTo>
                      <a:pt x="16" y="116"/>
                    </a:lnTo>
                    <a:lnTo>
                      <a:pt x="27" y="107"/>
                    </a:lnTo>
                    <a:lnTo>
                      <a:pt x="42" y="100"/>
                    </a:lnTo>
                    <a:lnTo>
                      <a:pt x="57" y="93"/>
                    </a:lnTo>
                    <a:lnTo>
                      <a:pt x="73" y="86"/>
                    </a:lnTo>
                    <a:lnTo>
                      <a:pt x="85" y="81"/>
                    </a:lnTo>
                    <a:lnTo>
                      <a:pt x="101" y="73"/>
                    </a:lnTo>
                    <a:lnTo>
                      <a:pt x="121" y="63"/>
                    </a:lnTo>
                    <a:lnTo>
                      <a:pt x="142" y="54"/>
                    </a:lnTo>
                    <a:lnTo>
                      <a:pt x="162" y="45"/>
                    </a:lnTo>
                    <a:lnTo>
                      <a:pt x="178" y="38"/>
                    </a:lnTo>
                    <a:lnTo>
                      <a:pt x="197" y="31"/>
                    </a:lnTo>
                    <a:lnTo>
                      <a:pt x="220" y="24"/>
                    </a:lnTo>
                    <a:lnTo>
                      <a:pt x="244" y="18"/>
                    </a:lnTo>
                    <a:lnTo>
                      <a:pt x="263" y="14"/>
                    </a:lnTo>
                    <a:lnTo>
                      <a:pt x="275" y="10"/>
                    </a:lnTo>
                    <a:lnTo>
                      <a:pt x="291" y="6"/>
                    </a:lnTo>
                    <a:lnTo>
                      <a:pt x="307" y="3"/>
                    </a:lnTo>
                    <a:lnTo>
                      <a:pt x="322" y="0"/>
                    </a:lnTo>
                    <a:lnTo>
                      <a:pt x="334" y="0"/>
                    </a:lnTo>
                    <a:lnTo>
                      <a:pt x="345" y="4"/>
                    </a:lnTo>
                    <a:lnTo>
                      <a:pt x="357" y="10"/>
                    </a:lnTo>
                    <a:lnTo>
                      <a:pt x="368" y="16"/>
                    </a:lnTo>
                    <a:lnTo>
                      <a:pt x="376" y="23"/>
                    </a:lnTo>
                    <a:lnTo>
                      <a:pt x="385" y="32"/>
                    </a:lnTo>
                    <a:lnTo>
                      <a:pt x="395" y="45"/>
                    </a:lnTo>
                    <a:lnTo>
                      <a:pt x="402" y="54"/>
                    </a:lnTo>
                    <a:lnTo>
                      <a:pt x="408" y="65"/>
                    </a:lnTo>
                    <a:lnTo>
                      <a:pt x="415" y="76"/>
                    </a:lnTo>
                    <a:lnTo>
                      <a:pt x="423" y="84"/>
                    </a:lnTo>
                    <a:lnTo>
                      <a:pt x="430" y="86"/>
                    </a:lnTo>
                    <a:lnTo>
                      <a:pt x="438" y="86"/>
                    </a:lnTo>
                    <a:lnTo>
                      <a:pt x="445" y="86"/>
                    </a:lnTo>
                    <a:lnTo>
                      <a:pt x="449" y="85"/>
                    </a:lnTo>
                    <a:lnTo>
                      <a:pt x="453" y="82"/>
                    </a:lnTo>
                    <a:lnTo>
                      <a:pt x="457" y="80"/>
                    </a:lnTo>
                    <a:lnTo>
                      <a:pt x="461" y="77"/>
                    </a:lnTo>
                    <a:lnTo>
                      <a:pt x="464" y="76"/>
                    </a:lnTo>
                    <a:lnTo>
                      <a:pt x="472" y="77"/>
                    </a:lnTo>
                    <a:lnTo>
                      <a:pt x="480" y="78"/>
                    </a:lnTo>
                    <a:lnTo>
                      <a:pt x="485" y="81"/>
                    </a:lnTo>
                    <a:lnTo>
                      <a:pt x="493" y="90"/>
                    </a:lnTo>
                    <a:lnTo>
                      <a:pt x="501" y="102"/>
                    </a:lnTo>
                    <a:lnTo>
                      <a:pt x="508" y="116"/>
                    </a:lnTo>
                    <a:lnTo>
                      <a:pt x="515" y="125"/>
                    </a:lnTo>
                    <a:lnTo>
                      <a:pt x="528" y="135"/>
                    </a:lnTo>
                    <a:lnTo>
                      <a:pt x="543" y="144"/>
                    </a:lnTo>
                    <a:lnTo>
                      <a:pt x="561" y="155"/>
                    </a:lnTo>
                    <a:lnTo>
                      <a:pt x="577" y="163"/>
                    </a:lnTo>
                    <a:lnTo>
                      <a:pt x="590" y="171"/>
                    </a:lnTo>
                    <a:lnTo>
                      <a:pt x="602" y="178"/>
                    </a:lnTo>
                    <a:lnTo>
                      <a:pt x="617" y="187"/>
                    </a:lnTo>
                    <a:lnTo>
                      <a:pt x="632" y="195"/>
                    </a:lnTo>
                    <a:lnTo>
                      <a:pt x="644" y="202"/>
                    </a:lnTo>
                    <a:lnTo>
                      <a:pt x="655" y="210"/>
                    </a:lnTo>
                    <a:lnTo>
                      <a:pt x="668" y="221"/>
                    </a:lnTo>
                    <a:lnTo>
                      <a:pt x="682" y="230"/>
                    </a:lnTo>
                    <a:lnTo>
                      <a:pt x="693" y="239"/>
                    </a:lnTo>
                    <a:lnTo>
                      <a:pt x="708" y="248"/>
                    </a:lnTo>
                    <a:lnTo>
                      <a:pt x="724" y="260"/>
                    </a:lnTo>
                    <a:lnTo>
                      <a:pt x="740" y="271"/>
                    </a:lnTo>
                    <a:lnTo>
                      <a:pt x="755" y="280"/>
                    </a:lnTo>
                    <a:lnTo>
                      <a:pt x="767" y="286"/>
                    </a:lnTo>
                    <a:lnTo>
                      <a:pt x="783" y="292"/>
                    </a:lnTo>
                    <a:lnTo>
                      <a:pt x="799" y="299"/>
                    </a:lnTo>
                    <a:lnTo>
                      <a:pt x="813" y="302"/>
                    </a:lnTo>
                    <a:lnTo>
                      <a:pt x="821" y="303"/>
                    </a:lnTo>
                    <a:lnTo>
                      <a:pt x="829" y="302"/>
                    </a:lnTo>
                    <a:lnTo>
                      <a:pt x="836" y="301"/>
                    </a:lnTo>
                    <a:lnTo>
                      <a:pt x="838" y="299"/>
                    </a:lnTo>
                    <a:lnTo>
                      <a:pt x="841" y="296"/>
                    </a:lnTo>
                    <a:lnTo>
                      <a:pt x="844" y="292"/>
                    </a:lnTo>
                    <a:lnTo>
                      <a:pt x="846" y="288"/>
                    </a:lnTo>
                    <a:lnTo>
                      <a:pt x="848" y="286"/>
                    </a:lnTo>
                    <a:lnTo>
                      <a:pt x="850" y="284"/>
                    </a:lnTo>
                    <a:lnTo>
                      <a:pt x="853" y="283"/>
                    </a:lnTo>
                    <a:lnTo>
                      <a:pt x="856" y="284"/>
                    </a:lnTo>
                    <a:lnTo>
                      <a:pt x="857" y="287"/>
                    </a:lnTo>
                    <a:lnTo>
                      <a:pt x="858" y="290"/>
                    </a:lnTo>
                    <a:lnTo>
                      <a:pt x="860" y="294"/>
                    </a:lnTo>
                    <a:lnTo>
                      <a:pt x="861" y="298"/>
                    </a:lnTo>
                    <a:lnTo>
                      <a:pt x="863" y="301"/>
                    </a:lnTo>
                    <a:lnTo>
                      <a:pt x="863" y="303"/>
                    </a:lnTo>
                    <a:lnTo>
                      <a:pt x="871" y="313"/>
                    </a:lnTo>
                    <a:lnTo>
                      <a:pt x="880" y="325"/>
                    </a:lnTo>
                    <a:lnTo>
                      <a:pt x="887" y="334"/>
                    </a:lnTo>
                    <a:lnTo>
                      <a:pt x="895" y="348"/>
                    </a:lnTo>
                    <a:lnTo>
                      <a:pt x="902" y="364"/>
                    </a:lnTo>
                    <a:lnTo>
                      <a:pt x="910" y="380"/>
                    </a:lnTo>
                    <a:lnTo>
                      <a:pt x="918" y="393"/>
                    </a:lnTo>
                    <a:lnTo>
                      <a:pt x="929" y="403"/>
                    </a:lnTo>
                    <a:lnTo>
                      <a:pt x="942" y="412"/>
                    </a:lnTo>
                    <a:lnTo>
                      <a:pt x="956" y="422"/>
                    </a:lnTo>
                    <a:lnTo>
                      <a:pt x="968" y="430"/>
                    </a:lnTo>
                    <a:lnTo>
                      <a:pt x="978" y="441"/>
                    </a:lnTo>
                    <a:lnTo>
                      <a:pt x="993" y="454"/>
                    </a:lnTo>
                    <a:lnTo>
                      <a:pt x="1007" y="466"/>
                    </a:lnTo>
                    <a:lnTo>
                      <a:pt x="1019" y="477"/>
                    </a:lnTo>
                    <a:lnTo>
                      <a:pt x="1032" y="485"/>
                    </a:lnTo>
                    <a:lnTo>
                      <a:pt x="1051" y="495"/>
                    </a:lnTo>
                    <a:lnTo>
                      <a:pt x="1070" y="504"/>
                    </a:lnTo>
                    <a:lnTo>
                      <a:pt x="1088" y="515"/>
                    </a:lnTo>
                    <a:lnTo>
                      <a:pt x="1101" y="523"/>
                    </a:lnTo>
                    <a:lnTo>
                      <a:pt x="1110" y="532"/>
                    </a:lnTo>
                    <a:lnTo>
                      <a:pt x="1121" y="544"/>
                    </a:lnTo>
                    <a:lnTo>
                      <a:pt x="1132" y="556"/>
                    </a:lnTo>
                    <a:lnTo>
                      <a:pt x="1141" y="566"/>
                    </a:lnTo>
                    <a:lnTo>
                      <a:pt x="1152" y="570"/>
                    </a:lnTo>
                    <a:lnTo>
                      <a:pt x="1167" y="573"/>
                    </a:lnTo>
                    <a:lnTo>
                      <a:pt x="1182" y="575"/>
                    </a:lnTo>
                    <a:lnTo>
                      <a:pt x="1194" y="577"/>
                    </a:lnTo>
                    <a:lnTo>
                      <a:pt x="1209" y="578"/>
                    </a:lnTo>
                    <a:lnTo>
                      <a:pt x="1228" y="577"/>
                    </a:lnTo>
                    <a:lnTo>
                      <a:pt x="1248" y="577"/>
                    </a:lnTo>
                    <a:lnTo>
                      <a:pt x="1263" y="577"/>
                    </a:lnTo>
                    <a:lnTo>
                      <a:pt x="1278" y="577"/>
                    </a:lnTo>
                    <a:lnTo>
                      <a:pt x="1295" y="578"/>
                    </a:lnTo>
                    <a:lnTo>
                      <a:pt x="1310" y="579"/>
                    </a:lnTo>
                    <a:lnTo>
                      <a:pt x="1321" y="581"/>
                    </a:lnTo>
                    <a:lnTo>
                      <a:pt x="1333" y="582"/>
                    </a:lnTo>
                    <a:lnTo>
                      <a:pt x="1346" y="583"/>
                    </a:lnTo>
                    <a:lnTo>
                      <a:pt x="1357" y="586"/>
                    </a:lnTo>
                    <a:lnTo>
                      <a:pt x="1365" y="592"/>
                    </a:lnTo>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66" name="Zuid holland">
                <a:extLst>
                  <a:ext uri="{FF2B5EF4-FFF2-40B4-BE49-F238E27FC236}">
                    <a16:creationId xmlns:a16="http://schemas.microsoft.com/office/drawing/2014/main" id="{3E7D827B-F8B8-4A58-6B4A-A68F86B5E280}"/>
                  </a:ext>
                </a:extLst>
              </p:cNvPr>
              <p:cNvSpPr>
                <a:spLocks/>
              </p:cNvSpPr>
              <p:nvPr/>
            </p:nvSpPr>
            <p:spPr bwMode="auto">
              <a:xfrm>
                <a:off x="4622684" y="3106517"/>
                <a:ext cx="1386813" cy="1193047"/>
              </a:xfrm>
              <a:custGeom>
                <a:avLst/>
                <a:gdLst>
                  <a:gd name="T0" fmla="*/ 2903 w 3004"/>
                  <a:gd name="T1" fmla="*/ 1711 h 2586"/>
                  <a:gd name="T2" fmla="*/ 2846 w 3004"/>
                  <a:gd name="T3" fmla="*/ 1879 h 2586"/>
                  <a:gd name="T4" fmla="*/ 2578 w 3004"/>
                  <a:gd name="T5" fmla="*/ 2015 h 2586"/>
                  <a:gd name="T6" fmla="*/ 2497 w 3004"/>
                  <a:gd name="T7" fmla="*/ 2115 h 2586"/>
                  <a:gd name="T8" fmla="*/ 2316 w 3004"/>
                  <a:gd name="T9" fmla="*/ 2092 h 2586"/>
                  <a:gd name="T10" fmla="*/ 2133 w 3004"/>
                  <a:gd name="T11" fmla="*/ 2201 h 2586"/>
                  <a:gd name="T12" fmla="*/ 1961 w 3004"/>
                  <a:gd name="T13" fmla="*/ 2221 h 2586"/>
                  <a:gd name="T14" fmla="*/ 1891 w 3004"/>
                  <a:gd name="T15" fmla="*/ 2294 h 2586"/>
                  <a:gd name="T16" fmla="*/ 1780 w 3004"/>
                  <a:gd name="T17" fmla="*/ 2398 h 2586"/>
                  <a:gd name="T18" fmla="*/ 1670 w 3004"/>
                  <a:gd name="T19" fmla="*/ 2425 h 2586"/>
                  <a:gd name="T20" fmla="*/ 1647 w 3004"/>
                  <a:gd name="T21" fmla="*/ 2382 h 2586"/>
                  <a:gd name="T22" fmla="*/ 1430 w 3004"/>
                  <a:gd name="T23" fmla="*/ 2561 h 2586"/>
                  <a:gd name="T24" fmla="*/ 1183 w 3004"/>
                  <a:gd name="T25" fmla="*/ 2550 h 2586"/>
                  <a:gd name="T26" fmla="*/ 912 w 3004"/>
                  <a:gd name="T27" fmla="*/ 2457 h 2586"/>
                  <a:gd name="T28" fmla="*/ 601 w 3004"/>
                  <a:gd name="T29" fmla="*/ 2318 h 2586"/>
                  <a:gd name="T30" fmla="*/ 427 w 3004"/>
                  <a:gd name="T31" fmla="*/ 2169 h 2586"/>
                  <a:gd name="T32" fmla="*/ 253 w 3004"/>
                  <a:gd name="T33" fmla="*/ 2088 h 2586"/>
                  <a:gd name="T34" fmla="*/ 133 w 3004"/>
                  <a:gd name="T35" fmla="*/ 2012 h 2586"/>
                  <a:gd name="T36" fmla="*/ 113 w 3004"/>
                  <a:gd name="T37" fmla="*/ 1941 h 2586"/>
                  <a:gd name="T38" fmla="*/ 43 w 3004"/>
                  <a:gd name="T39" fmla="*/ 1771 h 2586"/>
                  <a:gd name="T40" fmla="*/ 23 w 3004"/>
                  <a:gd name="T41" fmla="*/ 1629 h 2586"/>
                  <a:gd name="T42" fmla="*/ 44 w 3004"/>
                  <a:gd name="T43" fmla="*/ 1418 h 2586"/>
                  <a:gd name="T44" fmla="*/ 156 w 3004"/>
                  <a:gd name="T45" fmla="*/ 1467 h 2586"/>
                  <a:gd name="T46" fmla="*/ 133 w 3004"/>
                  <a:gd name="T47" fmla="*/ 1552 h 2586"/>
                  <a:gd name="T48" fmla="*/ 148 w 3004"/>
                  <a:gd name="T49" fmla="*/ 1602 h 2586"/>
                  <a:gd name="T50" fmla="*/ 191 w 3004"/>
                  <a:gd name="T51" fmla="*/ 1511 h 2586"/>
                  <a:gd name="T52" fmla="*/ 272 w 3004"/>
                  <a:gd name="T53" fmla="*/ 1577 h 2586"/>
                  <a:gd name="T54" fmla="*/ 318 w 3004"/>
                  <a:gd name="T55" fmla="*/ 1592 h 2586"/>
                  <a:gd name="T56" fmla="*/ 372 w 3004"/>
                  <a:gd name="T57" fmla="*/ 1576 h 2586"/>
                  <a:gd name="T58" fmla="*/ 525 w 3004"/>
                  <a:gd name="T59" fmla="*/ 1759 h 2586"/>
                  <a:gd name="T60" fmla="*/ 517 w 3004"/>
                  <a:gd name="T61" fmla="*/ 1695 h 2586"/>
                  <a:gd name="T62" fmla="*/ 663 w 3004"/>
                  <a:gd name="T63" fmla="*/ 1771 h 2586"/>
                  <a:gd name="T64" fmla="*/ 765 w 3004"/>
                  <a:gd name="T65" fmla="*/ 1752 h 2586"/>
                  <a:gd name="T66" fmla="*/ 457 w 3004"/>
                  <a:gd name="T67" fmla="*/ 1593 h 2586"/>
                  <a:gd name="T68" fmla="*/ 226 w 3004"/>
                  <a:gd name="T69" fmla="*/ 1426 h 2586"/>
                  <a:gd name="T70" fmla="*/ 322 w 3004"/>
                  <a:gd name="T71" fmla="*/ 1308 h 2586"/>
                  <a:gd name="T72" fmla="*/ 659 w 3004"/>
                  <a:gd name="T73" fmla="*/ 925 h 2586"/>
                  <a:gd name="T74" fmla="*/ 955 w 3004"/>
                  <a:gd name="T75" fmla="*/ 552 h 2586"/>
                  <a:gd name="T76" fmla="*/ 1195 w 3004"/>
                  <a:gd name="T77" fmla="*/ 86 h 2586"/>
                  <a:gd name="T78" fmla="*/ 1412 w 3004"/>
                  <a:gd name="T79" fmla="*/ 69 h 2586"/>
                  <a:gd name="T80" fmla="*/ 1505 w 3004"/>
                  <a:gd name="T81" fmla="*/ 159 h 2586"/>
                  <a:gd name="T82" fmla="*/ 1445 w 3004"/>
                  <a:gd name="T83" fmla="*/ 331 h 2586"/>
                  <a:gd name="T84" fmla="*/ 1343 w 3004"/>
                  <a:gd name="T85" fmla="*/ 471 h 2586"/>
                  <a:gd name="T86" fmla="*/ 1365 w 3004"/>
                  <a:gd name="T87" fmla="*/ 548 h 2586"/>
                  <a:gd name="T88" fmla="*/ 1490 w 3004"/>
                  <a:gd name="T89" fmla="*/ 467 h 2586"/>
                  <a:gd name="T90" fmla="*/ 1718 w 3004"/>
                  <a:gd name="T91" fmla="*/ 399 h 2586"/>
                  <a:gd name="T92" fmla="*/ 1835 w 3004"/>
                  <a:gd name="T93" fmla="*/ 488 h 2586"/>
                  <a:gd name="T94" fmla="*/ 1986 w 3004"/>
                  <a:gd name="T95" fmla="*/ 516 h 2586"/>
                  <a:gd name="T96" fmla="*/ 2149 w 3004"/>
                  <a:gd name="T97" fmla="*/ 694 h 2586"/>
                  <a:gd name="T98" fmla="*/ 2134 w 3004"/>
                  <a:gd name="T99" fmla="*/ 819 h 2586"/>
                  <a:gd name="T100" fmla="*/ 2009 w 3004"/>
                  <a:gd name="T101" fmla="*/ 831 h 2586"/>
                  <a:gd name="T102" fmla="*/ 2159 w 3004"/>
                  <a:gd name="T103" fmla="*/ 967 h 2586"/>
                  <a:gd name="T104" fmla="*/ 2362 w 3004"/>
                  <a:gd name="T105" fmla="*/ 946 h 2586"/>
                  <a:gd name="T106" fmla="*/ 2256 w 3004"/>
                  <a:gd name="T107" fmla="*/ 1071 h 2586"/>
                  <a:gd name="T108" fmla="*/ 2186 w 3004"/>
                  <a:gd name="T109" fmla="*/ 1253 h 2586"/>
                  <a:gd name="T110" fmla="*/ 2093 w 3004"/>
                  <a:gd name="T111" fmla="*/ 1382 h 2586"/>
                  <a:gd name="T112" fmla="*/ 2202 w 3004"/>
                  <a:gd name="T113" fmla="*/ 1573 h 2586"/>
                  <a:gd name="T114" fmla="*/ 2393 w 3004"/>
                  <a:gd name="T115" fmla="*/ 1518 h 2586"/>
                  <a:gd name="T116" fmla="*/ 2585 w 3004"/>
                  <a:gd name="T117" fmla="*/ 1470 h 2586"/>
                  <a:gd name="T118" fmla="*/ 2757 w 3004"/>
                  <a:gd name="T119" fmla="*/ 1371 h 2586"/>
                  <a:gd name="T120" fmla="*/ 2939 w 3004"/>
                  <a:gd name="T121" fmla="*/ 1490 h 2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04" h="2586">
                    <a:moveTo>
                      <a:pt x="2989" y="1513"/>
                    </a:moveTo>
                    <a:lnTo>
                      <a:pt x="2993" y="1514"/>
                    </a:lnTo>
                    <a:lnTo>
                      <a:pt x="2998" y="1515"/>
                    </a:lnTo>
                    <a:lnTo>
                      <a:pt x="3004" y="1517"/>
                    </a:lnTo>
                    <a:lnTo>
                      <a:pt x="2994" y="1525"/>
                    </a:lnTo>
                    <a:lnTo>
                      <a:pt x="2985" y="1534"/>
                    </a:lnTo>
                    <a:lnTo>
                      <a:pt x="2975" y="1545"/>
                    </a:lnTo>
                    <a:lnTo>
                      <a:pt x="2969" y="1554"/>
                    </a:lnTo>
                    <a:lnTo>
                      <a:pt x="2962" y="1569"/>
                    </a:lnTo>
                    <a:lnTo>
                      <a:pt x="2954" y="1589"/>
                    </a:lnTo>
                    <a:lnTo>
                      <a:pt x="2947" y="1612"/>
                    </a:lnTo>
                    <a:lnTo>
                      <a:pt x="2940" y="1633"/>
                    </a:lnTo>
                    <a:lnTo>
                      <a:pt x="2934" y="1649"/>
                    </a:lnTo>
                    <a:lnTo>
                      <a:pt x="2927" y="1664"/>
                    </a:lnTo>
                    <a:lnTo>
                      <a:pt x="2919" y="1680"/>
                    </a:lnTo>
                    <a:lnTo>
                      <a:pt x="2911" y="1697"/>
                    </a:lnTo>
                    <a:lnTo>
                      <a:pt x="2903" y="1711"/>
                    </a:lnTo>
                    <a:lnTo>
                      <a:pt x="2893" y="1723"/>
                    </a:lnTo>
                    <a:lnTo>
                      <a:pt x="2882" y="1739"/>
                    </a:lnTo>
                    <a:lnTo>
                      <a:pt x="2869" y="1755"/>
                    </a:lnTo>
                    <a:lnTo>
                      <a:pt x="2857" y="1770"/>
                    </a:lnTo>
                    <a:lnTo>
                      <a:pt x="2847" y="1783"/>
                    </a:lnTo>
                    <a:lnTo>
                      <a:pt x="2842" y="1792"/>
                    </a:lnTo>
                    <a:lnTo>
                      <a:pt x="2835" y="1801"/>
                    </a:lnTo>
                    <a:lnTo>
                      <a:pt x="2830" y="1812"/>
                    </a:lnTo>
                    <a:lnTo>
                      <a:pt x="2827" y="1821"/>
                    </a:lnTo>
                    <a:lnTo>
                      <a:pt x="2830" y="1827"/>
                    </a:lnTo>
                    <a:lnTo>
                      <a:pt x="2835" y="1833"/>
                    </a:lnTo>
                    <a:lnTo>
                      <a:pt x="2841" y="1840"/>
                    </a:lnTo>
                    <a:lnTo>
                      <a:pt x="2845" y="1845"/>
                    </a:lnTo>
                    <a:lnTo>
                      <a:pt x="2846" y="1853"/>
                    </a:lnTo>
                    <a:lnTo>
                      <a:pt x="2847" y="1863"/>
                    </a:lnTo>
                    <a:lnTo>
                      <a:pt x="2847" y="1872"/>
                    </a:lnTo>
                    <a:lnTo>
                      <a:pt x="2846" y="1879"/>
                    </a:lnTo>
                    <a:lnTo>
                      <a:pt x="2839" y="1889"/>
                    </a:lnTo>
                    <a:lnTo>
                      <a:pt x="2827" y="1898"/>
                    </a:lnTo>
                    <a:lnTo>
                      <a:pt x="2814" y="1906"/>
                    </a:lnTo>
                    <a:lnTo>
                      <a:pt x="2803" y="1913"/>
                    </a:lnTo>
                    <a:lnTo>
                      <a:pt x="2787" y="1921"/>
                    </a:lnTo>
                    <a:lnTo>
                      <a:pt x="2767" y="1930"/>
                    </a:lnTo>
                    <a:lnTo>
                      <a:pt x="2744" y="1940"/>
                    </a:lnTo>
                    <a:lnTo>
                      <a:pt x="2723" y="1948"/>
                    </a:lnTo>
                    <a:lnTo>
                      <a:pt x="2705" y="1955"/>
                    </a:lnTo>
                    <a:lnTo>
                      <a:pt x="2688" y="1959"/>
                    </a:lnTo>
                    <a:lnTo>
                      <a:pt x="2667" y="1964"/>
                    </a:lnTo>
                    <a:lnTo>
                      <a:pt x="2647" y="1968"/>
                    </a:lnTo>
                    <a:lnTo>
                      <a:pt x="2629" y="1975"/>
                    </a:lnTo>
                    <a:lnTo>
                      <a:pt x="2618" y="1981"/>
                    </a:lnTo>
                    <a:lnTo>
                      <a:pt x="2603" y="1992"/>
                    </a:lnTo>
                    <a:lnTo>
                      <a:pt x="2590" y="2003"/>
                    </a:lnTo>
                    <a:lnTo>
                      <a:pt x="2578" y="2015"/>
                    </a:lnTo>
                    <a:lnTo>
                      <a:pt x="2568" y="2026"/>
                    </a:lnTo>
                    <a:lnTo>
                      <a:pt x="2564" y="2033"/>
                    </a:lnTo>
                    <a:lnTo>
                      <a:pt x="2562" y="2041"/>
                    </a:lnTo>
                    <a:lnTo>
                      <a:pt x="2559" y="2047"/>
                    </a:lnTo>
                    <a:lnTo>
                      <a:pt x="2555" y="2058"/>
                    </a:lnTo>
                    <a:lnTo>
                      <a:pt x="2551" y="2070"/>
                    </a:lnTo>
                    <a:lnTo>
                      <a:pt x="2548" y="2082"/>
                    </a:lnTo>
                    <a:lnTo>
                      <a:pt x="2547" y="2093"/>
                    </a:lnTo>
                    <a:lnTo>
                      <a:pt x="2550" y="2105"/>
                    </a:lnTo>
                    <a:lnTo>
                      <a:pt x="2555" y="2119"/>
                    </a:lnTo>
                    <a:lnTo>
                      <a:pt x="2543" y="2119"/>
                    </a:lnTo>
                    <a:lnTo>
                      <a:pt x="2529" y="2118"/>
                    </a:lnTo>
                    <a:lnTo>
                      <a:pt x="2519" y="2116"/>
                    </a:lnTo>
                    <a:lnTo>
                      <a:pt x="2513" y="2116"/>
                    </a:lnTo>
                    <a:lnTo>
                      <a:pt x="2508" y="2116"/>
                    </a:lnTo>
                    <a:lnTo>
                      <a:pt x="2502" y="2115"/>
                    </a:lnTo>
                    <a:lnTo>
                      <a:pt x="2497" y="2115"/>
                    </a:lnTo>
                    <a:lnTo>
                      <a:pt x="2490" y="2109"/>
                    </a:lnTo>
                    <a:lnTo>
                      <a:pt x="2482" y="2104"/>
                    </a:lnTo>
                    <a:lnTo>
                      <a:pt x="2474" y="2100"/>
                    </a:lnTo>
                    <a:lnTo>
                      <a:pt x="2465" y="2097"/>
                    </a:lnTo>
                    <a:lnTo>
                      <a:pt x="2453" y="2096"/>
                    </a:lnTo>
                    <a:lnTo>
                      <a:pt x="2442" y="2096"/>
                    </a:lnTo>
                    <a:lnTo>
                      <a:pt x="2430" y="2096"/>
                    </a:lnTo>
                    <a:lnTo>
                      <a:pt x="2416" y="2096"/>
                    </a:lnTo>
                    <a:lnTo>
                      <a:pt x="2404" y="2096"/>
                    </a:lnTo>
                    <a:lnTo>
                      <a:pt x="2396" y="2093"/>
                    </a:lnTo>
                    <a:lnTo>
                      <a:pt x="2386" y="2088"/>
                    </a:lnTo>
                    <a:lnTo>
                      <a:pt x="2377" y="2085"/>
                    </a:lnTo>
                    <a:lnTo>
                      <a:pt x="2366" y="2084"/>
                    </a:lnTo>
                    <a:lnTo>
                      <a:pt x="2353" y="2085"/>
                    </a:lnTo>
                    <a:lnTo>
                      <a:pt x="2339" y="2087"/>
                    </a:lnTo>
                    <a:lnTo>
                      <a:pt x="2327" y="2088"/>
                    </a:lnTo>
                    <a:lnTo>
                      <a:pt x="2316" y="2092"/>
                    </a:lnTo>
                    <a:lnTo>
                      <a:pt x="2303" y="2097"/>
                    </a:lnTo>
                    <a:lnTo>
                      <a:pt x="2292" y="2104"/>
                    </a:lnTo>
                    <a:lnTo>
                      <a:pt x="2284" y="2109"/>
                    </a:lnTo>
                    <a:lnTo>
                      <a:pt x="2276" y="2118"/>
                    </a:lnTo>
                    <a:lnTo>
                      <a:pt x="2268" y="2124"/>
                    </a:lnTo>
                    <a:lnTo>
                      <a:pt x="2258" y="2130"/>
                    </a:lnTo>
                    <a:lnTo>
                      <a:pt x="2246" y="2135"/>
                    </a:lnTo>
                    <a:lnTo>
                      <a:pt x="2236" y="2142"/>
                    </a:lnTo>
                    <a:lnTo>
                      <a:pt x="2227" y="2149"/>
                    </a:lnTo>
                    <a:lnTo>
                      <a:pt x="2217" y="2158"/>
                    </a:lnTo>
                    <a:lnTo>
                      <a:pt x="2207" y="2165"/>
                    </a:lnTo>
                    <a:lnTo>
                      <a:pt x="2198" y="2170"/>
                    </a:lnTo>
                    <a:lnTo>
                      <a:pt x="2184" y="2175"/>
                    </a:lnTo>
                    <a:lnTo>
                      <a:pt x="2174" y="2179"/>
                    </a:lnTo>
                    <a:lnTo>
                      <a:pt x="2160" y="2186"/>
                    </a:lnTo>
                    <a:lnTo>
                      <a:pt x="2145" y="2194"/>
                    </a:lnTo>
                    <a:lnTo>
                      <a:pt x="2133" y="2201"/>
                    </a:lnTo>
                    <a:lnTo>
                      <a:pt x="2125" y="2206"/>
                    </a:lnTo>
                    <a:lnTo>
                      <a:pt x="2114" y="2213"/>
                    </a:lnTo>
                    <a:lnTo>
                      <a:pt x="2105" y="2217"/>
                    </a:lnTo>
                    <a:lnTo>
                      <a:pt x="2093" y="2217"/>
                    </a:lnTo>
                    <a:lnTo>
                      <a:pt x="2078" y="2216"/>
                    </a:lnTo>
                    <a:lnTo>
                      <a:pt x="2064" y="2213"/>
                    </a:lnTo>
                    <a:lnTo>
                      <a:pt x="2052" y="2210"/>
                    </a:lnTo>
                    <a:lnTo>
                      <a:pt x="2044" y="2208"/>
                    </a:lnTo>
                    <a:lnTo>
                      <a:pt x="2036" y="2204"/>
                    </a:lnTo>
                    <a:lnTo>
                      <a:pt x="2027" y="2201"/>
                    </a:lnTo>
                    <a:lnTo>
                      <a:pt x="2019" y="2200"/>
                    </a:lnTo>
                    <a:lnTo>
                      <a:pt x="2011" y="2202"/>
                    </a:lnTo>
                    <a:lnTo>
                      <a:pt x="2001" y="2209"/>
                    </a:lnTo>
                    <a:lnTo>
                      <a:pt x="1992" y="2215"/>
                    </a:lnTo>
                    <a:lnTo>
                      <a:pt x="1984" y="2220"/>
                    </a:lnTo>
                    <a:lnTo>
                      <a:pt x="1973" y="2221"/>
                    </a:lnTo>
                    <a:lnTo>
                      <a:pt x="1961" y="2221"/>
                    </a:lnTo>
                    <a:lnTo>
                      <a:pt x="1951" y="2224"/>
                    </a:lnTo>
                    <a:lnTo>
                      <a:pt x="1949" y="2227"/>
                    </a:lnTo>
                    <a:lnTo>
                      <a:pt x="1946" y="2229"/>
                    </a:lnTo>
                    <a:lnTo>
                      <a:pt x="1943" y="2232"/>
                    </a:lnTo>
                    <a:lnTo>
                      <a:pt x="1940" y="2236"/>
                    </a:lnTo>
                    <a:lnTo>
                      <a:pt x="1935" y="2243"/>
                    </a:lnTo>
                    <a:lnTo>
                      <a:pt x="1930" y="2251"/>
                    </a:lnTo>
                    <a:lnTo>
                      <a:pt x="1923" y="2258"/>
                    </a:lnTo>
                    <a:lnTo>
                      <a:pt x="1920" y="2258"/>
                    </a:lnTo>
                    <a:lnTo>
                      <a:pt x="1918" y="2259"/>
                    </a:lnTo>
                    <a:lnTo>
                      <a:pt x="1913" y="2259"/>
                    </a:lnTo>
                    <a:lnTo>
                      <a:pt x="1911" y="2260"/>
                    </a:lnTo>
                    <a:lnTo>
                      <a:pt x="1908" y="2262"/>
                    </a:lnTo>
                    <a:lnTo>
                      <a:pt x="1903" y="2268"/>
                    </a:lnTo>
                    <a:lnTo>
                      <a:pt x="1896" y="2278"/>
                    </a:lnTo>
                    <a:lnTo>
                      <a:pt x="1892" y="2286"/>
                    </a:lnTo>
                    <a:lnTo>
                      <a:pt x="1891" y="2294"/>
                    </a:lnTo>
                    <a:lnTo>
                      <a:pt x="1888" y="2305"/>
                    </a:lnTo>
                    <a:lnTo>
                      <a:pt x="1885" y="2314"/>
                    </a:lnTo>
                    <a:lnTo>
                      <a:pt x="1885" y="2316"/>
                    </a:lnTo>
                    <a:lnTo>
                      <a:pt x="1882" y="2318"/>
                    </a:lnTo>
                    <a:lnTo>
                      <a:pt x="1881" y="2321"/>
                    </a:lnTo>
                    <a:lnTo>
                      <a:pt x="1880" y="2321"/>
                    </a:lnTo>
                    <a:lnTo>
                      <a:pt x="1873" y="2324"/>
                    </a:lnTo>
                    <a:lnTo>
                      <a:pt x="1866" y="2329"/>
                    </a:lnTo>
                    <a:lnTo>
                      <a:pt x="1860" y="2336"/>
                    </a:lnTo>
                    <a:lnTo>
                      <a:pt x="1853" y="2341"/>
                    </a:lnTo>
                    <a:lnTo>
                      <a:pt x="1845" y="2351"/>
                    </a:lnTo>
                    <a:lnTo>
                      <a:pt x="1834" y="2363"/>
                    </a:lnTo>
                    <a:lnTo>
                      <a:pt x="1825" y="2371"/>
                    </a:lnTo>
                    <a:lnTo>
                      <a:pt x="1814" y="2379"/>
                    </a:lnTo>
                    <a:lnTo>
                      <a:pt x="1802" y="2387"/>
                    </a:lnTo>
                    <a:lnTo>
                      <a:pt x="1791" y="2392"/>
                    </a:lnTo>
                    <a:lnTo>
                      <a:pt x="1780" y="2398"/>
                    </a:lnTo>
                    <a:lnTo>
                      <a:pt x="1768" y="2402"/>
                    </a:lnTo>
                    <a:lnTo>
                      <a:pt x="1758" y="2407"/>
                    </a:lnTo>
                    <a:lnTo>
                      <a:pt x="1749" y="2417"/>
                    </a:lnTo>
                    <a:lnTo>
                      <a:pt x="1740" y="2430"/>
                    </a:lnTo>
                    <a:lnTo>
                      <a:pt x="1730" y="2441"/>
                    </a:lnTo>
                    <a:lnTo>
                      <a:pt x="1725" y="2448"/>
                    </a:lnTo>
                    <a:lnTo>
                      <a:pt x="1718" y="2456"/>
                    </a:lnTo>
                    <a:lnTo>
                      <a:pt x="1711" y="2462"/>
                    </a:lnTo>
                    <a:lnTo>
                      <a:pt x="1705" y="2466"/>
                    </a:lnTo>
                    <a:lnTo>
                      <a:pt x="1697" y="2466"/>
                    </a:lnTo>
                    <a:lnTo>
                      <a:pt x="1686" y="2465"/>
                    </a:lnTo>
                    <a:lnTo>
                      <a:pt x="1676" y="2461"/>
                    </a:lnTo>
                    <a:lnTo>
                      <a:pt x="1670" y="2456"/>
                    </a:lnTo>
                    <a:lnTo>
                      <a:pt x="1668" y="2449"/>
                    </a:lnTo>
                    <a:lnTo>
                      <a:pt x="1667" y="2441"/>
                    </a:lnTo>
                    <a:lnTo>
                      <a:pt x="1668" y="2431"/>
                    </a:lnTo>
                    <a:lnTo>
                      <a:pt x="1670" y="2425"/>
                    </a:lnTo>
                    <a:lnTo>
                      <a:pt x="1672" y="2423"/>
                    </a:lnTo>
                    <a:lnTo>
                      <a:pt x="1676" y="2423"/>
                    </a:lnTo>
                    <a:lnTo>
                      <a:pt x="1679" y="2422"/>
                    </a:lnTo>
                    <a:lnTo>
                      <a:pt x="1683" y="2422"/>
                    </a:lnTo>
                    <a:lnTo>
                      <a:pt x="1687" y="2421"/>
                    </a:lnTo>
                    <a:lnTo>
                      <a:pt x="1688" y="2419"/>
                    </a:lnTo>
                    <a:lnTo>
                      <a:pt x="1692" y="2413"/>
                    </a:lnTo>
                    <a:lnTo>
                      <a:pt x="1695" y="2402"/>
                    </a:lnTo>
                    <a:lnTo>
                      <a:pt x="1695" y="2394"/>
                    </a:lnTo>
                    <a:lnTo>
                      <a:pt x="1694" y="2384"/>
                    </a:lnTo>
                    <a:lnTo>
                      <a:pt x="1691" y="2373"/>
                    </a:lnTo>
                    <a:lnTo>
                      <a:pt x="1686" y="2367"/>
                    </a:lnTo>
                    <a:lnTo>
                      <a:pt x="1679" y="2364"/>
                    </a:lnTo>
                    <a:lnTo>
                      <a:pt x="1670" y="2363"/>
                    </a:lnTo>
                    <a:lnTo>
                      <a:pt x="1661" y="2364"/>
                    </a:lnTo>
                    <a:lnTo>
                      <a:pt x="1653" y="2371"/>
                    </a:lnTo>
                    <a:lnTo>
                      <a:pt x="1647" y="2382"/>
                    </a:lnTo>
                    <a:lnTo>
                      <a:pt x="1640" y="2391"/>
                    </a:lnTo>
                    <a:lnTo>
                      <a:pt x="1632" y="2400"/>
                    </a:lnTo>
                    <a:lnTo>
                      <a:pt x="1624" y="2413"/>
                    </a:lnTo>
                    <a:lnTo>
                      <a:pt x="1616" y="2422"/>
                    </a:lnTo>
                    <a:lnTo>
                      <a:pt x="1605" y="2429"/>
                    </a:lnTo>
                    <a:lnTo>
                      <a:pt x="1590" y="2437"/>
                    </a:lnTo>
                    <a:lnTo>
                      <a:pt x="1577" y="2444"/>
                    </a:lnTo>
                    <a:lnTo>
                      <a:pt x="1564" y="2450"/>
                    </a:lnTo>
                    <a:lnTo>
                      <a:pt x="1552" y="2461"/>
                    </a:lnTo>
                    <a:lnTo>
                      <a:pt x="1537" y="2476"/>
                    </a:lnTo>
                    <a:lnTo>
                      <a:pt x="1521" y="2491"/>
                    </a:lnTo>
                    <a:lnTo>
                      <a:pt x="1506" y="2504"/>
                    </a:lnTo>
                    <a:lnTo>
                      <a:pt x="1494" y="2516"/>
                    </a:lnTo>
                    <a:lnTo>
                      <a:pt x="1481" y="2526"/>
                    </a:lnTo>
                    <a:lnTo>
                      <a:pt x="1465" y="2538"/>
                    </a:lnTo>
                    <a:lnTo>
                      <a:pt x="1446" y="2550"/>
                    </a:lnTo>
                    <a:lnTo>
                      <a:pt x="1430" y="2561"/>
                    </a:lnTo>
                    <a:lnTo>
                      <a:pt x="1414" y="2567"/>
                    </a:lnTo>
                    <a:lnTo>
                      <a:pt x="1396" y="2574"/>
                    </a:lnTo>
                    <a:lnTo>
                      <a:pt x="1374" y="2580"/>
                    </a:lnTo>
                    <a:lnTo>
                      <a:pt x="1352" y="2584"/>
                    </a:lnTo>
                    <a:lnTo>
                      <a:pt x="1333" y="2586"/>
                    </a:lnTo>
                    <a:lnTo>
                      <a:pt x="1316" y="2586"/>
                    </a:lnTo>
                    <a:lnTo>
                      <a:pt x="1299" y="2586"/>
                    </a:lnTo>
                    <a:lnTo>
                      <a:pt x="1280" y="2585"/>
                    </a:lnTo>
                    <a:lnTo>
                      <a:pt x="1264" y="2584"/>
                    </a:lnTo>
                    <a:lnTo>
                      <a:pt x="1254" y="2582"/>
                    </a:lnTo>
                    <a:lnTo>
                      <a:pt x="1241" y="2581"/>
                    </a:lnTo>
                    <a:lnTo>
                      <a:pt x="1229" y="2580"/>
                    </a:lnTo>
                    <a:lnTo>
                      <a:pt x="1218" y="2577"/>
                    </a:lnTo>
                    <a:lnTo>
                      <a:pt x="1210" y="2572"/>
                    </a:lnTo>
                    <a:lnTo>
                      <a:pt x="1201" y="2563"/>
                    </a:lnTo>
                    <a:lnTo>
                      <a:pt x="1192" y="2555"/>
                    </a:lnTo>
                    <a:lnTo>
                      <a:pt x="1183" y="2550"/>
                    </a:lnTo>
                    <a:lnTo>
                      <a:pt x="1170" y="2543"/>
                    </a:lnTo>
                    <a:lnTo>
                      <a:pt x="1152" y="2535"/>
                    </a:lnTo>
                    <a:lnTo>
                      <a:pt x="1135" y="2528"/>
                    </a:lnTo>
                    <a:lnTo>
                      <a:pt x="1118" y="2524"/>
                    </a:lnTo>
                    <a:lnTo>
                      <a:pt x="1102" y="2522"/>
                    </a:lnTo>
                    <a:lnTo>
                      <a:pt x="1081" y="2519"/>
                    </a:lnTo>
                    <a:lnTo>
                      <a:pt x="1059" y="2518"/>
                    </a:lnTo>
                    <a:lnTo>
                      <a:pt x="1038" y="2516"/>
                    </a:lnTo>
                    <a:lnTo>
                      <a:pt x="1020" y="2514"/>
                    </a:lnTo>
                    <a:lnTo>
                      <a:pt x="1008" y="2511"/>
                    </a:lnTo>
                    <a:lnTo>
                      <a:pt x="993" y="2508"/>
                    </a:lnTo>
                    <a:lnTo>
                      <a:pt x="978" y="2504"/>
                    </a:lnTo>
                    <a:lnTo>
                      <a:pt x="966" y="2500"/>
                    </a:lnTo>
                    <a:lnTo>
                      <a:pt x="954" y="2492"/>
                    </a:lnTo>
                    <a:lnTo>
                      <a:pt x="940" y="2481"/>
                    </a:lnTo>
                    <a:lnTo>
                      <a:pt x="926" y="2469"/>
                    </a:lnTo>
                    <a:lnTo>
                      <a:pt x="912" y="2457"/>
                    </a:lnTo>
                    <a:lnTo>
                      <a:pt x="900" y="2449"/>
                    </a:lnTo>
                    <a:lnTo>
                      <a:pt x="884" y="2439"/>
                    </a:lnTo>
                    <a:lnTo>
                      <a:pt x="862" y="2430"/>
                    </a:lnTo>
                    <a:lnTo>
                      <a:pt x="839" y="2419"/>
                    </a:lnTo>
                    <a:lnTo>
                      <a:pt x="818" y="2410"/>
                    </a:lnTo>
                    <a:lnTo>
                      <a:pt x="799" y="2402"/>
                    </a:lnTo>
                    <a:lnTo>
                      <a:pt x="783" y="2394"/>
                    </a:lnTo>
                    <a:lnTo>
                      <a:pt x="764" y="2384"/>
                    </a:lnTo>
                    <a:lnTo>
                      <a:pt x="744" y="2375"/>
                    </a:lnTo>
                    <a:lnTo>
                      <a:pt x="726" y="2367"/>
                    </a:lnTo>
                    <a:lnTo>
                      <a:pt x="710" y="2360"/>
                    </a:lnTo>
                    <a:lnTo>
                      <a:pt x="690" y="2353"/>
                    </a:lnTo>
                    <a:lnTo>
                      <a:pt x="668" y="2347"/>
                    </a:lnTo>
                    <a:lnTo>
                      <a:pt x="648" y="2340"/>
                    </a:lnTo>
                    <a:lnTo>
                      <a:pt x="631" y="2333"/>
                    </a:lnTo>
                    <a:lnTo>
                      <a:pt x="617" y="2326"/>
                    </a:lnTo>
                    <a:lnTo>
                      <a:pt x="601" y="2318"/>
                    </a:lnTo>
                    <a:lnTo>
                      <a:pt x="586" y="2310"/>
                    </a:lnTo>
                    <a:lnTo>
                      <a:pt x="574" y="2301"/>
                    </a:lnTo>
                    <a:lnTo>
                      <a:pt x="566" y="2287"/>
                    </a:lnTo>
                    <a:lnTo>
                      <a:pt x="558" y="2270"/>
                    </a:lnTo>
                    <a:lnTo>
                      <a:pt x="551" y="2251"/>
                    </a:lnTo>
                    <a:lnTo>
                      <a:pt x="543" y="2236"/>
                    </a:lnTo>
                    <a:lnTo>
                      <a:pt x="536" y="2225"/>
                    </a:lnTo>
                    <a:lnTo>
                      <a:pt x="527" y="2212"/>
                    </a:lnTo>
                    <a:lnTo>
                      <a:pt x="517" y="2201"/>
                    </a:lnTo>
                    <a:lnTo>
                      <a:pt x="507" y="2193"/>
                    </a:lnTo>
                    <a:lnTo>
                      <a:pt x="497" y="2190"/>
                    </a:lnTo>
                    <a:lnTo>
                      <a:pt x="484" y="2192"/>
                    </a:lnTo>
                    <a:lnTo>
                      <a:pt x="470" y="2192"/>
                    </a:lnTo>
                    <a:lnTo>
                      <a:pt x="459" y="2190"/>
                    </a:lnTo>
                    <a:lnTo>
                      <a:pt x="450" y="2185"/>
                    </a:lnTo>
                    <a:lnTo>
                      <a:pt x="438" y="2178"/>
                    </a:lnTo>
                    <a:lnTo>
                      <a:pt x="427" y="2169"/>
                    </a:lnTo>
                    <a:lnTo>
                      <a:pt x="418" y="2162"/>
                    </a:lnTo>
                    <a:lnTo>
                      <a:pt x="410" y="2153"/>
                    </a:lnTo>
                    <a:lnTo>
                      <a:pt x="400" y="2140"/>
                    </a:lnTo>
                    <a:lnTo>
                      <a:pt x="389" y="2128"/>
                    </a:lnTo>
                    <a:lnTo>
                      <a:pt x="380" y="2119"/>
                    </a:lnTo>
                    <a:lnTo>
                      <a:pt x="370" y="2111"/>
                    </a:lnTo>
                    <a:lnTo>
                      <a:pt x="357" y="2103"/>
                    </a:lnTo>
                    <a:lnTo>
                      <a:pt x="345" y="2096"/>
                    </a:lnTo>
                    <a:lnTo>
                      <a:pt x="335" y="2091"/>
                    </a:lnTo>
                    <a:lnTo>
                      <a:pt x="323" y="2085"/>
                    </a:lnTo>
                    <a:lnTo>
                      <a:pt x="313" y="2082"/>
                    </a:lnTo>
                    <a:lnTo>
                      <a:pt x="304" y="2084"/>
                    </a:lnTo>
                    <a:lnTo>
                      <a:pt x="294" y="2087"/>
                    </a:lnTo>
                    <a:lnTo>
                      <a:pt x="283" y="2091"/>
                    </a:lnTo>
                    <a:lnTo>
                      <a:pt x="273" y="2092"/>
                    </a:lnTo>
                    <a:lnTo>
                      <a:pt x="264" y="2091"/>
                    </a:lnTo>
                    <a:lnTo>
                      <a:pt x="253" y="2088"/>
                    </a:lnTo>
                    <a:lnTo>
                      <a:pt x="244" y="2084"/>
                    </a:lnTo>
                    <a:lnTo>
                      <a:pt x="236" y="2078"/>
                    </a:lnTo>
                    <a:lnTo>
                      <a:pt x="228" y="2069"/>
                    </a:lnTo>
                    <a:lnTo>
                      <a:pt x="218" y="2064"/>
                    </a:lnTo>
                    <a:lnTo>
                      <a:pt x="210" y="2061"/>
                    </a:lnTo>
                    <a:lnTo>
                      <a:pt x="198" y="2058"/>
                    </a:lnTo>
                    <a:lnTo>
                      <a:pt x="189" y="2056"/>
                    </a:lnTo>
                    <a:lnTo>
                      <a:pt x="186" y="2053"/>
                    </a:lnTo>
                    <a:lnTo>
                      <a:pt x="180" y="2050"/>
                    </a:lnTo>
                    <a:lnTo>
                      <a:pt x="176" y="2046"/>
                    </a:lnTo>
                    <a:lnTo>
                      <a:pt x="172" y="2042"/>
                    </a:lnTo>
                    <a:lnTo>
                      <a:pt x="168" y="2039"/>
                    </a:lnTo>
                    <a:lnTo>
                      <a:pt x="164" y="2031"/>
                    </a:lnTo>
                    <a:lnTo>
                      <a:pt x="160" y="2022"/>
                    </a:lnTo>
                    <a:lnTo>
                      <a:pt x="155" y="2015"/>
                    </a:lnTo>
                    <a:lnTo>
                      <a:pt x="145" y="2012"/>
                    </a:lnTo>
                    <a:lnTo>
                      <a:pt x="133" y="2012"/>
                    </a:lnTo>
                    <a:lnTo>
                      <a:pt x="122" y="2012"/>
                    </a:lnTo>
                    <a:lnTo>
                      <a:pt x="116" y="2015"/>
                    </a:lnTo>
                    <a:lnTo>
                      <a:pt x="106" y="2019"/>
                    </a:lnTo>
                    <a:lnTo>
                      <a:pt x="98" y="2022"/>
                    </a:lnTo>
                    <a:lnTo>
                      <a:pt x="90" y="2022"/>
                    </a:lnTo>
                    <a:lnTo>
                      <a:pt x="86" y="2018"/>
                    </a:lnTo>
                    <a:lnTo>
                      <a:pt x="81" y="2010"/>
                    </a:lnTo>
                    <a:lnTo>
                      <a:pt x="78" y="2002"/>
                    </a:lnTo>
                    <a:lnTo>
                      <a:pt x="78" y="1995"/>
                    </a:lnTo>
                    <a:lnTo>
                      <a:pt x="83" y="1991"/>
                    </a:lnTo>
                    <a:lnTo>
                      <a:pt x="91" y="1988"/>
                    </a:lnTo>
                    <a:lnTo>
                      <a:pt x="100" y="1986"/>
                    </a:lnTo>
                    <a:lnTo>
                      <a:pt x="105" y="1981"/>
                    </a:lnTo>
                    <a:lnTo>
                      <a:pt x="109" y="1972"/>
                    </a:lnTo>
                    <a:lnTo>
                      <a:pt x="112" y="1960"/>
                    </a:lnTo>
                    <a:lnTo>
                      <a:pt x="112" y="1949"/>
                    </a:lnTo>
                    <a:lnTo>
                      <a:pt x="113" y="1941"/>
                    </a:lnTo>
                    <a:lnTo>
                      <a:pt x="116" y="1930"/>
                    </a:lnTo>
                    <a:lnTo>
                      <a:pt x="117" y="1918"/>
                    </a:lnTo>
                    <a:lnTo>
                      <a:pt x="116" y="1909"/>
                    </a:lnTo>
                    <a:lnTo>
                      <a:pt x="113" y="1901"/>
                    </a:lnTo>
                    <a:lnTo>
                      <a:pt x="108" y="1897"/>
                    </a:lnTo>
                    <a:lnTo>
                      <a:pt x="100" y="1894"/>
                    </a:lnTo>
                    <a:lnTo>
                      <a:pt x="90" y="1891"/>
                    </a:lnTo>
                    <a:lnTo>
                      <a:pt x="83" y="1889"/>
                    </a:lnTo>
                    <a:lnTo>
                      <a:pt x="75" y="1879"/>
                    </a:lnTo>
                    <a:lnTo>
                      <a:pt x="66" y="1866"/>
                    </a:lnTo>
                    <a:lnTo>
                      <a:pt x="56" y="1849"/>
                    </a:lnTo>
                    <a:lnTo>
                      <a:pt x="48" y="1835"/>
                    </a:lnTo>
                    <a:lnTo>
                      <a:pt x="43" y="1823"/>
                    </a:lnTo>
                    <a:lnTo>
                      <a:pt x="40" y="1810"/>
                    </a:lnTo>
                    <a:lnTo>
                      <a:pt x="39" y="1794"/>
                    </a:lnTo>
                    <a:lnTo>
                      <a:pt x="39" y="1782"/>
                    </a:lnTo>
                    <a:lnTo>
                      <a:pt x="43" y="1771"/>
                    </a:lnTo>
                    <a:lnTo>
                      <a:pt x="50" y="1759"/>
                    </a:lnTo>
                    <a:lnTo>
                      <a:pt x="56" y="1747"/>
                    </a:lnTo>
                    <a:lnTo>
                      <a:pt x="60" y="1736"/>
                    </a:lnTo>
                    <a:lnTo>
                      <a:pt x="65" y="1727"/>
                    </a:lnTo>
                    <a:lnTo>
                      <a:pt x="70" y="1716"/>
                    </a:lnTo>
                    <a:lnTo>
                      <a:pt x="74" y="1704"/>
                    </a:lnTo>
                    <a:lnTo>
                      <a:pt x="77" y="1693"/>
                    </a:lnTo>
                    <a:lnTo>
                      <a:pt x="75" y="1684"/>
                    </a:lnTo>
                    <a:lnTo>
                      <a:pt x="70" y="1678"/>
                    </a:lnTo>
                    <a:lnTo>
                      <a:pt x="62" y="1674"/>
                    </a:lnTo>
                    <a:lnTo>
                      <a:pt x="50" y="1672"/>
                    </a:lnTo>
                    <a:lnTo>
                      <a:pt x="39" y="1669"/>
                    </a:lnTo>
                    <a:lnTo>
                      <a:pt x="30" y="1665"/>
                    </a:lnTo>
                    <a:lnTo>
                      <a:pt x="23" y="1659"/>
                    </a:lnTo>
                    <a:lnTo>
                      <a:pt x="21" y="1651"/>
                    </a:lnTo>
                    <a:lnTo>
                      <a:pt x="21" y="1639"/>
                    </a:lnTo>
                    <a:lnTo>
                      <a:pt x="23" y="1629"/>
                    </a:lnTo>
                    <a:lnTo>
                      <a:pt x="23" y="1619"/>
                    </a:lnTo>
                    <a:lnTo>
                      <a:pt x="23" y="1606"/>
                    </a:lnTo>
                    <a:lnTo>
                      <a:pt x="20" y="1589"/>
                    </a:lnTo>
                    <a:lnTo>
                      <a:pt x="17" y="1575"/>
                    </a:lnTo>
                    <a:lnTo>
                      <a:pt x="15" y="1561"/>
                    </a:lnTo>
                    <a:lnTo>
                      <a:pt x="12" y="1552"/>
                    </a:lnTo>
                    <a:lnTo>
                      <a:pt x="7" y="1541"/>
                    </a:lnTo>
                    <a:lnTo>
                      <a:pt x="3" y="1529"/>
                    </a:lnTo>
                    <a:lnTo>
                      <a:pt x="0" y="1519"/>
                    </a:lnTo>
                    <a:lnTo>
                      <a:pt x="3" y="1505"/>
                    </a:lnTo>
                    <a:lnTo>
                      <a:pt x="7" y="1487"/>
                    </a:lnTo>
                    <a:lnTo>
                      <a:pt x="13" y="1470"/>
                    </a:lnTo>
                    <a:lnTo>
                      <a:pt x="19" y="1456"/>
                    </a:lnTo>
                    <a:lnTo>
                      <a:pt x="24" y="1447"/>
                    </a:lnTo>
                    <a:lnTo>
                      <a:pt x="31" y="1436"/>
                    </a:lnTo>
                    <a:lnTo>
                      <a:pt x="38" y="1425"/>
                    </a:lnTo>
                    <a:lnTo>
                      <a:pt x="44" y="1418"/>
                    </a:lnTo>
                    <a:lnTo>
                      <a:pt x="55" y="1413"/>
                    </a:lnTo>
                    <a:lnTo>
                      <a:pt x="67" y="1408"/>
                    </a:lnTo>
                    <a:lnTo>
                      <a:pt x="81" y="1404"/>
                    </a:lnTo>
                    <a:lnTo>
                      <a:pt x="91" y="1402"/>
                    </a:lnTo>
                    <a:lnTo>
                      <a:pt x="105" y="1405"/>
                    </a:lnTo>
                    <a:lnTo>
                      <a:pt x="118" y="1410"/>
                    </a:lnTo>
                    <a:lnTo>
                      <a:pt x="132" y="1418"/>
                    </a:lnTo>
                    <a:lnTo>
                      <a:pt x="143" y="1425"/>
                    </a:lnTo>
                    <a:lnTo>
                      <a:pt x="147" y="1428"/>
                    </a:lnTo>
                    <a:lnTo>
                      <a:pt x="151" y="1430"/>
                    </a:lnTo>
                    <a:lnTo>
                      <a:pt x="155" y="1435"/>
                    </a:lnTo>
                    <a:lnTo>
                      <a:pt x="159" y="1437"/>
                    </a:lnTo>
                    <a:lnTo>
                      <a:pt x="162" y="1441"/>
                    </a:lnTo>
                    <a:lnTo>
                      <a:pt x="163" y="1445"/>
                    </a:lnTo>
                    <a:lnTo>
                      <a:pt x="163" y="1452"/>
                    </a:lnTo>
                    <a:lnTo>
                      <a:pt x="162" y="1461"/>
                    </a:lnTo>
                    <a:lnTo>
                      <a:pt x="156" y="1467"/>
                    </a:lnTo>
                    <a:lnTo>
                      <a:pt x="152" y="1468"/>
                    </a:lnTo>
                    <a:lnTo>
                      <a:pt x="147" y="1467"/>
                    </a:lnTo>
                    <a:lnTo>
                      <a:pt x="140" y="1467"/>
                    </a:lnTo>
                    <a:lnTo>
                      <a:pt x="135" y="1467"/>
                    </a:lnTo>
                    <a:lnTo>
                      <a:pt x="133" y="1468"/>
                    </a:lnTo>
                    <a:lnTo>
                      <a:pt x="131" y="1472"/>
                    </a:lnTo>
                    <a:lnTo>
                      <a:pt x="128" y="1475"/>
                    </a:lnTo>
                    <a:lnTo>
                      <a:pt x="127" y="1478"/>
                    </a:lnTo>
                    <a:lnTo>
                      <a:pt x="127" y="1488"/>
                    </a:lnTo>
                    <a:lnTo>
                      <a:pt x="128" y="1501"/>
                    </a:lnTo>
                    <a:lnTo>
                      <a:pt x="129" y="1511"/>
                    </a:lnTo>
                    <a:lnTo>
                      <a:pt x="133" y="1517"/>
                    </a:lnTo>
                    <a:lnTo>
                      <a:pt x="139" y="1523"/>
                    </a:lnTo>
                    <a:lnTo>
                      <a:pt x="143" y="1530"/>
                    </a:lnTo>
                    <a:lnTo>
                      <a:pt x="144" y="1536"/>
                    </a:lnTo>
                    <a:lnTo>
                      <a:pt x="141" y="1544"/>
                    </a:lnTo>
                    <a:lnTo>
                      <a:pt x="133" y="1552"/>
                    </a:lnTo>
                    <a:lnTo>
                      <a:pt x="127" y="1558"/>
                    </a:lnTo>
                    <a:lnTo>
                      <a:pt x="125" y="1561"/>
                    </a:lnTo>
                    <a:lnTo>
                      <a:pt x="121" y="1565"/>
                    </a:lnTo>
                    <a:lnTo>
                      <a:pt x="117" y="1568"/>
                    </a:lnTo>
                    <a:lnTo>
                      <a:pt x="114" y="1572"/>
                    </a:lnTo>
                    <a:lnTo>
                      <a:pt x="112" y="1576"/>
                    </a:lnTo>
                    <a:lnTo>
                      <a:pt x="109" y="1579"/>
                    </a:lnTo>
                    <a:lnTo>
                      <a:pt x="109" y="1581"/>
                    </a:lnTo>
                    <a:lnTo>
                      <a:pt x="109" y="1585"/>
                    </a:lnTo>
                    <a:lnTo>
                      <a:pt x="109" y="1589"/>
                    </a:lnTo>
                    <a:lnTo>
                      <a:pt x="109" y="1593"/>
                    </a:lnTo>
                    <a:lnTo>
                      <a:pt x="109" y="1596"/>
                    </a:lnTo>
                    <a:lnTo>
                      <a:pt x="110" y="1599"/>
                    </a:lnTo>
                    <a:lnTo>
                      <a:pt x="118" y="1602"/>
                    </a:lnTo>
                    <a:lnTo>
                      <a:pt x="129" y="1602"/>
                    </a:lnTo>
                    <a:lnTo>
                      <a:pt x="140" y="1602"/>
                    </a:lnTo>
                    <a:lnTo>
                      <a:pt x="148" y="1602"/>
                    </a:lnTo>
                    <a:lnTo>
                      <a:pt x="158" y="1604"/>
                    </a:lnTo>
                    <a:lnTo>
                      <a:pt x="166" y="1610"/>
                    </a:lnTo>
                    <a:lnTo>
                      <a:pt x="174" y="1611"/>
                    </a:lnTo>
                    <a:lnTo>
                      <a:pt x="178" y="1610"/>
                    </a:lnTo>
                    <a:lnTo>
                      <a:pt x="182" y="1607"/>
                    </a:lnTo>
                    <a:lnTo>
                      <a:pt x="184" y="1604"/>
                    </a:lnTo>
                    <a:lnTo>
                      <a:pt x="189" y="1602"/>
                    </a:lnTo>
                    <a:lnTo>
                      <a:pt x="191" y="1598"/>
                    </a:lnTo>
                    <a:lnTo>
                      <a:pt x="193" y="1595"/>
                    </a:lnTo>
                    <a:lnTo>
                      <a:pt x="197" y="1584"/>
                    </a:lnTo>
                    <a:lnTo>
                      <a:pt x="197" y="1571"/>
                    </a:lnTo>
                    <a:lnTo>
                      <a:pt x="195" y="1558"/>
                    </a:lnTo>
                    <a:lnTo>
                      <a:pt x="194" y="1550"/>
                    </a:lnTo>
                    <a:lnTo>
                      <a:pt x="190" y="1540"/>
                    </a:lnTo>
                    <a:lnTo>
                      <a:pt x="187" y="1532"/>
                    </a:lnTo>
                    <a:lnTo>
                      <a:pt x="189" y="1522"/>
                    </a:lnTo>
                    <a:lnTo>
                      <a:pt x="191" y="1511"/>
                    </a:lnTo>
                    <a:lnTo>
                      <a:pt x="195" y="1501"/>
                    </a:lnTo>
                    <a:lnTo>
                      <a:pt x="199" y="1492"/>
                    </a:lnTo>
                    <a:lnTo>
                      <a:pt x="202" y="1490"/>
                    </a:lnTo>
                    <a:lnTo>
                      <a:pt x="206" y="1487"/>
                    </a:lnTo>
                    <a:lnTo>
                      <a:pt x="210" y="1484"/>
                    </a:lnTo>
                    <a:lnTo>
                      <a:pt x="214" y="1483"/>
                    </a:lnTo>
                    <a:lnTo>
                      <a:pt x="217" y="1482"/>
                    </a:lnTo>
                    <a:lnTo>
                      <a:pt x="226" y="1484"/>
                    </a:lnTo>
                    <a:lnTo>
                      <a:pt x="234" y="1490"/>
                    </a:lnTo>
                    <a:lnTo>
                      <a:pt x="244" y="1496"/>
                    </a:lnTo>
                    <a:lnTo>
                      <a:pt x="249" y="1503"/>
                    </a:lnTo>
                    <a:lnTo>
                      <a:pt x="256" y="1514"/>
                    </a:lnTo>
                    <a:lnTo>
                      <a:pt x="261" y="1529"/>
                    </a:lnTo>
                    <a:lnTo>
                      <a:pt x="265" y="1541"/>
                    </a:lnTo>
                    <a:lnTo>
                      <a:pt x="269" y="1552"/>
                    </a:lnTo>
                    <a:lnTo>
                      <a:pt x="271" y="1565"/>
                    </a:lnTo>
                    <a:lnTo>
                      <a:pt x="272" y="1577"/>
                    </a:lnTo>
                    <a:lnTo>
                      <a:pt x="272" y="1585"/>
                    </a:lnTo>
                    <a:lnTo>
                      <a:pt x="271" y="1596"/>
                    </a:lnTo>
                    <a:lnTo>
                      <a:pt x="269" y="1606"/>
                    </a:lnTo>
                    <a:lnTo>
                      <a:pt x="269" y="1614"/>
                    </a:lnTo>
                    <a:lnTo>
                      <a:pt x="275" y="1620"/>
                    </a:lnTo>
                    <a:lnTo>
                      <a:pt x="282" y="1627"/>
                    </a:lnTo>
                    <a:lnTo>
                      <a:pt x="288" y="1633"/>
                    </a:lnTo>
                    <a:lnTo>
                      <a:pt x="295" y="1635"/>
                    </a:lnTo>
                    <a:lnTo>
                      <a:pt x="304" y="1635"/>
                    </a:lnTo>
                    <a:lnTo>
                      <a:pt x="315" y="1631"/>
                    </a:lnTo>
                    <a:lnTo>
                      <a:pt x="322" y="1627"/>
                    </a:lnTo>
                    <a:lnTo>
                      <a:pt x="326" y="1620"/>
                    </a:lnTo>
                    <a:lnTo>
                      <a:pt x="329" y="1610"/>
                    </a:lnTo>
                    <a:lnTo>
                      <a:pt x="327" y="1602"/>
                    </a:lnTo>
                    <a:lnTo>
                      <a:pt x="326" y="1599"/>
                    </a:lnTo>
                    <a:lnTo>
                      <a:pt x="322" y="1596"/>
                    </a:lnTo>
                    <a:lnTo>
                      <a:pt x="318" y="1592"/>
                    </a:lnTo>
                    <a:lnTo>
                      <a:pt x="314" y="1589"/>
                    </a:lnTo>
                    <a:lnTo>
                      <a:pt x="311" y="1587"/>
                    </a:lnTo>
                    <a:lnTo>
                      <a:pt x="310" y="1580"/>
                    </a:lnTo>
                    <a:lnTo>
                      <a:pt x="308" y="1571"/>
                    </a:lnTo>
                    <a:lnTo>
                      <a:pt x="308" y="1561"/>
                    </a:lnTo>
                    <a:lnTo>
                      <a:pt x="310" y="1554"/>
                    </a:lnTo>
                    <a:lnTo>
                      <a:pt x="313" y="1553"/>
                    </a:lnTo>
                    <a:lnTo>
                      <a:pt x="317" y="1552"/>
                    </a:lnTo>
                    <a:lnTo>
                      <a:pt x="321" y="1552"/>
                    </a:lnTo>
                    <a:lnTo>
                      <a:pt x="323" y="1552"/>
                    </a:lnTo>
                    <a:lnTo>
                      <a:pt x="327" y="1552"/>
                    </a:lnTo>
                    <a:lnTo>
                      <a:pt x="330" y="1552"/>
                    </a:lnTo>
                    <a:lnTo>
                      <a:pt x="338" y="1553"/>
                    </a:lnTo>
                    <a:lnTo>
                      <a:pt x="346" y="1557"/>
                    </a:lnTo>
                    <a:lnTo>
                      <a:pt x="352" y="1560"/>
                    </a:lnTo>
                    <a:lnTo>
                      <a:pt x="362" y="1567"/>
                    </a:lnTo>
                    <a:lnTo>
                      <a:pt x="372" y="1576"/>
                    </a:lnTo>
                    <a:lnTo>
                      <a:pt x="380" y="1585"/>
                    </a:lnTo>
                    <a:lnTo>
                      <a:pt x="388" y="1596"/>
                    </a:lnTo>
                    <a:lnTo>
                      <a:pt x="395" y="1608"/>
                    </a:lnTo>
                    <a:lnTo>
                      <a:pt x="401" y="1619"/>
                    </a:lnTo>
                    <a:lnTo>
                      <a:pt x="412" y="1629"/>
                    </a:lnTo>
                    <a:lnTo>
                      <a:pt x="424" y="1639"/>
                    </a:lnTo>
                    <a:lnTo>
                      <a:pt x="438" y="1650"/>
                    </a:lnTo>
                    <a:lnTo>
                      <a:pt x="447" y="1659"/>
                    </a:lnTo>
                    <a:lnTo>
                      <a:pt x="458" y="1670"/>
                    </a:lnTo>
                    <a:lnTo>
                      <a:pt x="472" y="1685"/>
                    </a:lnTo>
                    <a:lnTo>
                      <a:pt x="482" y="1700"/>
                    </a:lnTo>
                    <a:lnTo>
                      <a:pt x="492" y="1712"/>
                    </a:lnTo>
                    <a:lnTo>
                      <a:pt x="498" y="1721"/>
                    </a:lnTo>
                    <a:lnTo>
                      <a:pt x="505" y="1735"/>
                    </a:lnTo>
                    <a:lnTo>
                      <a:pt x="512" y="1747"/>
                    </a:lnTo>
                    <a:lnTo>
                      <a:pt x="519" y="1755"/>
                    </a:lnTo>
                    <a:lnTo>
                      <a:pt x="525" y="1759"/>
                    </a:lnTo>
                    <a:lnTo>
                      <a:pt x="534" y="1763"/>
                    </a:lnTo>
                    <a:lnTo>
                      <a:pt x="542" y="1765"/>
                    </a:lnTo>
                    <a:lnTo>
                      <a:pt x="547" y="1765"/>
                    </a:lnTo>
                    <a:lnTo>
                      <a:pt x="550" y="1762"/>
                    </a:lnTo>
                    <a:lnTo>
                      <a:pt x="551" y="1759"/>
                    </a:lnTo>
                    <a:lnTo>
                      <a:pt x="552" y="1755"/>
                    </a:lnTo>
                    <a:lnTo>
                      <a:pt x="554" y="1750"/>
                    </a:lnTo>
                    <a:lnTo>
                      <a:pt x="552" y="1747"/>
                    </a:lnTo>
                    <a:lnTo>
                      <a:pt x="547" y="1740"/>
                    </a:lnTo>
                    <a:lnTo>
                      <a:pt x="538" y="1734"/>
                    </a:lnTo>
                    <a:lnTo>
                      <a:pt x="528" y="1727"/>
                    </a:lnTo>
                    <a:lnTo>
                      <a:pt x="523" y="1720"/>
                    </a:lnTo>
                    <a:lnTo>
                      <a:pt x="516" y="1713"/>
                    </a:lnTo>
                    <a:lnTo>
                      <a:pt x="512" y="1705"/>
                    </a:lnTo>
                    <a:lnTo>
                      <a:pt x="513" y="1703"/>
                    </a:lnTo>
                    <a:lnTo>
                      <a:pt x="515" y="1699"/>
                    </a:lnTo>
                    <a:lnTo>
                      <a:pt x="517" y="1695"/>
                    </a:lnTo>
                    <a:lnTo>
                      <a:pt x="520" y="1692"/>
                    </a:lnTo>
                    <a:lnTo>
                      <a:pt x="523" y="1689"/>
                    </a:lnTo>
                    <a:lnTo>
                      <a:pt x="525" y="1688"/>
                    </a:lnTo>
                    <a:lnTo>
                      <a:pt x="532" y="1689"/>
                    </a:lnTo>
                    <a:lnTo>
                      <a:pt x="540" y="1693"/>
                    </a:lnTo>
                    <a:lnTo>
                      <a:pt x="547" y="1699"/>
                    </a:lnTo>
                    <a:lnTo>
                      <a:pt x="552" y="1704"/>
                    </a:lnTo>
                    <a:lnTo>
                      <a:pt x="562" y="1712"/>
                    </a:lnTo>
                    <a:lnTo>
                      <a:pt x="573" y="1721"/>
                    </a:lnTo>
                    <a:lnTo>
                      <a:pt x="582" y="1731"/>
                    </a:lnTo>
                    <a:lnTo>
                      <a:pt x="590" y="1739"/>
                    </a:lnTo>
                    <a:lnTo>
                      <a:pt x="600" y="1746"/>
                    </a:lnTo>
                    <a:lnTo>
                      <a:pt x="610" y="1752"/>
                    </a:lnTo>
                    <a:lnTo>
                      <a:pt x="621" y="1759"/>
                    </a:lnTo>
                    <a:lnTo>
                      <a:pt x="631" y="1765"/>
                    </a:lnTo>
                    <a:lnTo>
                      <a:pt x="645" y="1769"/>
                    </a:lnTo>
                    <a:lnTo>
                      <a:pt x="663" y="1771"/>
                    </a:lnTo>
                    <a:lnTo>
                      <a:pt x="680" y="1773"/>
                    </a:lnTo>
                    <a:lnTo>
                      <a:pt x="694" y="1775"/>
                    </a:lnTo>
                    <a:lnTo>
                      <a:pt x="706" y="1778"/>
                    </a:lnTo>
                    <a:lnTo>
                      <a:pt x="721" y="1782"/>
                    </a:lnTo>
                    <a:lnTo>
                      <a:pt x="736" y="1786"/>
                    </a:lnTo>
                    <a:lnTo>
                      <a:pt x="746" y="1790"/>
                    </a:lnTo>
                    <a:lnTo>
                      <a:pt x="753" y="1793"/>
                    </a:lnTo>
                    <a:lnTo>
                      <a:pt x="761" y="1797"/>
                    </a:lnTo>
                    <a:lnTo>
                      <a:pt x="771" y="1801"/>
                    </a:lnTo>
                    <a:lnTo>
                      <a:pt x="777" y="1802"/>
                    </a:lnTo>
                    <a:lnTo>
                      <a:pt x="783" y="1801"/>
                    </a:lnTo>
                    <a:lnTo>
                      <a:pt x="787" y="1796"/>
                    </a:lnTo>
                    <a:lnTo>
                      <a:pt x="787" y="1786"/>
                    </a:lnTo>
                    <a:lnTo>
                      <a:pt x="786" y="1777"/>
                    </a:lnTo>
                    <a:lnTo>
                      <a:pt x="783" y="1770"/>
                    </a:lnTo>
                    <a:lnTo>
                      <a:pt x="776" y="1762"/>
                    </a:lnTo>
                    <a:lnTo>
                      <a:pt x="765" y="1752"/>
                    </a:lnTo>
                    <a:lnTo>
                      <a:pt x="755" y="1747"/>
                    </a:lnTo>
                    <a:lnTo>
                      <a:pt x="738" y="1740"/>
                    </a:lnTo>
                    <a:lnTo>
                      <a:pt x="717" y="1734"/>
                    </a:lnTo>
                    <a:lnTo>
                      <a:pt x="697" y="1727"/>
                    </a:lnTo>
                    <a:lnTo>
                      <a:pt x="678" y="1721"/>
                    </a:lnTo>
                    <a:lnTo>
                      <a:pt x="662" y="1716"/>
                    </a:lnTo>
                    <a:lnTo>
                      <a:pt x="641" y="1709"/>
                    </a:lnTo>
                    <a:lnTo>
                      <a:pt x="621" y="1703"/>
                    </a:lnTo>
                    <a:lnTo>
                      <a:pt x="601" y="1695"/>
                    </a:lnTo>
                    <a:lnTo>
                      <a:pt x="585" y="1688"/>
                    </a:lnTo>
                    <a:lnTo>
                      <a:pt x="569" y="1677"/>
                    </a:lnTo>
                    <a:lnTo>
                      <a:pt x="548" y="1664"/>
                    </a:lnTo>
                    <a:lnTo>
                      <a:pt x="527" y="1649"/>
                    </a:lnTo>
                    <a:lnTo>
                      <a:pt x="507" y="1633"/>
                    </a:lnTo>
                    <a:lnTo>
                      <a:pt x="486" y="1618"/>
                    </a:lnTo>
                    <a:lnTo>
                      <a:pt x="470" y="1606"/>
                    </a:lnTo>
                    <a:lnTo>
                      <a:pt x="457" y="1593"/>
                    </a:lnTo>
                    <a:lnTo>
                      <a:pt x="439" y="1579"/>
                    </a:lnTo>
                    <a:lnTo>
                      <a:pt x="420" y="1564"/>
                    </a:lnTo>
                    <a:lnTo>
                      <a:pt x="403" y="1548"/>
                    </a:lnTo>
                    <a:lnTo>
                      <a:pt x="385" y="1533"/>
                    </a:lnTo>
                    <a:lnTo>
                      <a:pt x="370" y="1521"/>
                    </a:lnTo>
                    <a:lnTo>
                      <a:pt x="358" y="1510"/>
                    </a:lnTo>
                    <a:lnTo>
                      <a:pt x="342" y="1496"/>
                    </a:lnTo>
                    <a:lnTo>
                      <a:pt x="326" y="1483"/>
                    </a:lnTo>
                    <a:lnTo>
                      <a:pt x="310" y="1471"/>
                    </a:lnTo>
                    <a:lnTo>
                      <a:pt x="295" y="1460"/>
                    </a:lnTo>
                    <a:lnTo>
                      <a:pt x="286" y="1453"/>
                    </a:lnTo>
                    <a:lnTo>
                      <a:pt x="273" y="1445"/>
                    </a:lnTo>
                    <a:lnTo>
                      <a:pt x="260" y="1437"/>
                    </a:lnTo>
                    <a:lnTo>
                      <a:pt x="249" y="1432"/>
                    </a:lnTo>
                    <a:lnTo>
                      <a:pt x="242" y="1430"/>
                    </a:lnTo>
                    <a:lnTo>
                      <a:pt x="234" y="1428"/>
                    </a:lnTo>
                    <a:lnTo>
                      <a:pt x="226" y="1426"/>
                    </a:lnTo>
                    <a:lnTo>
                      <a:pt x="220" y="1422"/>
                    </a:lnTo>
                    <a:lnTo>
                      <a:pt x="217" y="1413"/>
                    </a:lnTo>
                    <a:lnTo>
                      <a:pt x="214" y="1401"/>
                    </a:lnTo>
                    <a:lnTo>
                      <a:pt x="214" y="1387"/>
                    </a:lnTo>
                    <a:lnTo>
                      <a:pt x="217" y="1378"/>
                    </a:lnTo>
                    <a:lnTo>
                      <a:pt x="225" y="1370"/>
                    </a:lnTo>
                    <a:lnTo>
                      <a:pt x="236" y="1363"/>
                    </a:lnTo>
                    <a:lnTo>
                      <a:pt x="246" y="1358"/>
                    </a:lnTo>
                    <a:lnTo>
                      <a:pt x="256" y="1354"/>
                    </a:lnTo>
                    <a:lnTo>
                      <a:pt x="265" y="1351"/>
                    </a:lnTo>
                    <a:lnTo>
                      <a:pt x="276" y="1350"/>
                    </a:lnTo>
                    <a:lnTo>
                      <a:pt x="286" y="1348"/>
                    </a:lnTo>
                    <a:lnTo>
                      <a:pt x="294" y="1346"/>
                    </a:lnTo>
                    <a:lnTo>
                      <a:pt x="302" y="1339"/>
                    </a:lnTo>
                    <a:lnTo>
                      <a:pt x="308" y="1329"/>
                    </a:lnTo>
                    <a:lnTo>
                      <a:pt x="314" y="1321"/>
                    </a:lnTo>
                    <a:lnTo>
                      <a:pt x="322" y="1308"/>
                    </a:lnTo>
                    <a:lnTo>
                      <a:pt x="331" y="1290"/>
                    </a:lnTo>
                    <a:lnTo>
                      <a:pt x="338" y="1277"/>
                    </a:lnTo>
                    <a:lnTo>
                      <a:pt x="354" y="1258"/>
                    </a:lnTo>
                    <a:lnTo>
                      <a:pt x="373" y="1235"/>
                    </a:lnTo>
                    <a:lnTo>
                      <a:pt x="395" y="1212"/>
                    </a:lnTo>
                    <a:lnTo>
                      <a:pt x="418" y="1188"/>
                    </a:lnTo>
                    <a:lnTo>
                      <a:pt x="439" y="1165"/>
                    </a:lnTo>
                    <a:lnTo>
                      <a:pt x="459" y="1144"/>
                    </a:lnTo>
                    <a:lnTo>
                      <a:pt x="476" y="1126"/>
                    </a:lnTo>
                    <a:lnTo>
                      <a:pt x="496" y="1104"/>
                    </a:lnTo>
                    <a:lnTo>
                      <a:pt x="520" y="1079"/>
                    </a:lnTo>
                    <a:lnTo>
                      <a:pt x="546" y="1051"/>
                    </a:lnTo>
                    <a:lnTo>
                      <a:pt x="573" y="1022"/>
                    </a:lnTo>
                    <a:lnTo>
                      <a:pt x="598" y="994"/>
                    </a:lnTo>
                    <a:lnTo>
                      <a:pt x="622" y="967"/>
                    </a:lnTo>
                    <a:lnTo>
                      <a:pt x="641" y="946"/>
                    </a:lnTo>
                    <a:lnTo>
                      <a:pt x="659" y="925"/>
                    </a:lnTo>
                    <a:lnTo>
                      <a:pt x="679" y="902"/>
                    </a:lnTo>
                    <a:lnTo>
                      <a:pt x="701" y="877"/>
                    </a:lnTo>
                    <a:lnTo>
                      <a:pt x="722" y="851"/>
                    </a:lnTo>
                    <a:lnTo>
                      <a:pt x="742" y="827"/>
                    </a:lnTo>
                    <a:lnTo>
                      <a:pt x="759" y="807"/>
                    </a:lnTo>
                    <a:lnTo>
                      <a:pt x="777" y="785"/>
                    </a:lnTo>
                    <a:lnTo>
                      <a:pt x="799" y="758"/>
                    </a:lnTo>
                    <a:lnTo>
                      <a:pt x="823" y="730"/>
                    </a:lnTo>
                    <a:lnTo>
                      <a:pt x="848" y="702"/>
                    </a:lnTo>
                    <a:lnTo>
                      <a:pt x="872" y="673"/>
                    </a:lnTo>
                    <a:lnTo>
                      <a:pt x="893" y="646"/>
                    </a:lnTo>
                    <a:lnTo>
                      <a:pt x="909" y="624"/>
                    </a:lnTo>
                    <a:lnTo>
                      <a:pt x="919" y="611"/>
                    </a:lnTo>
                    <a:lnTo>
                      <a:pt x="928" y="598"/>
                    </a:lnTo>
                    <a:lnTo>
                      <a:pt x="938" y="583"/>
                    </a:lnTo>
                    <a:lnTo>
                      <a:pt x="945" y="571"/>
                    </a:lnTo>
                    <a:lnTo>
                      <a:pt x="955" y="552"/>
                    </a:lnTo>
                    <a:lnTo>
                      <a:pt x="967" y="531"/>
                    </a:lnTo>
                    <a:lnTo>
                      <a:pt x="980" y="506"/>
                    </a:lnTo>
                    <a:lnTo>
                      <a:pt x="992" y="482"/>
                    </a:lnTo>
                    <a:lnTo>
                      <a:pt x="1002" y="461"/>
                    </a:lnTo>
                    <a:lnTo>
                      <a:pt x="1012" y="442"/>
                    </a:lnTo>
                    <a:lnTo>
                      <a:pt x="1024" y="420"/>
                    </a:lnTo>
                    <a:lnTo>
                      <a:pt x="1038" y="393"/>
                    </a:lnTo>
                    <a:lnTo>
                      <a:pt x="1054" y="365"/>
                    </a:lnTo>
                    <a:lnTo>
                      <a:pt x="1069" y="337"/>
                    </a:lnTo>
                    <a:lnTo>
                      <a:pt x="1082" y="310"/>
                    </a:lnTo>
                    <a:lnTo>
                      <a:pt x="1093" y="288"/>
                    </a:lnTo>
                    <a:lnTo>
                      <a:pt x="1108" y="260"/>
                    </a:lnTo>
                    <a:lnTo>
                      <a:pt x="1124" y="228"/>
                    </a:lnTo>
                    <a:lnTo>
                      <a:pt x="1141" y="191"/>
                    </a:lnTo>
                    <a:lnTo>
                      <a:pt x="1160" y="155"/>
                    </a:lnTo>
                    <a:lnTo>
                      <a:pt x="1178" y="120"/>
                    </a:lnTo>
                    <a:lnTo>
                      <a:pt x="1195" y="86"/>
                    </a:lnTo>
                    <a:lnTo>
                      <a:pt x="1209" y="59"/>
                    </a:lnTo>
                    <a:lnTo>
                      <a:pt x="1219" y="42"/>
                    </a:lnTo>
                    <a:lnTo>
                      <a:pt x="1232" y="21"/>
                    </a:lnTo>
                    <a:lnTo>
                      <a:pt x="1245" y="0"/>
                    </a:lnTo>
                    <a:lnTo>
                      <a:pt x="1249" y="4"/>
                    </a:lnTo>
                    <a:lnTo>
                      <a:pt x="1254" y="7"/>
                    </a:lnTo>
                    <a:lnTo>
                      <a:pt x="1260" y="9"/>
                    </a:lnTo>
                    <a:lnTo>
                      <a:pt x="1263" y="12"/>
                    </a:lnTo>
                    <a:lnTo>
                      <a:pt x="1276" y="20"/>
                    </a:lnTo>
                    <a:lnTo>
                      <a:pt x="1292" y="29"/>
                    </a:lnTo>
                    <a:lnTo>
                      <a:pt x="1310" y="39"/>
                    </a:lnTo>
                    <a:lnTo>
                      <a:pt x="1326" y="47"/>
                    </a:lnTo>
                    <a:lnTo>
                      <a:pt x="1339" y="54"/>
                    </a:lnTo>
                    <a:lnTo>
                      <a:pt x="1356" y="58"/>
                    </a:lnTo>
                    <a:lnTo>
                      <a:pt x="1376" y="63"/>
                    </a:lnTo>
                    <a:lnTo>
                      <a:pt x="1396" y="67"/>
                    </a:lnTo>
                    <a:lnTo>
                      <a:pt x="1412" y="69"/>
                    </a:lnTo>
                    <a:lnTo>
                      <a:pt x="1422" y="67"/>
                    </a:lnTo>
                    <a:lnTo>
                      <a:pt x="1434" y="65"/>
                    </a:lnTo>
                    <a:lnTo>
                      <a:pt x="1446" y="60"/>
                    </a:lnTo>
                    <a:lnTo>
                      <a:pt x="1455" y="59"/>
                    </a:lnTo>
                    <a:lnTo>
                      <a:pt x="1465" y="56"/>
                    </a:lnTo>
                    <a:lnTo>
                      <a:pt x="1477" y="54"/>
                    </a:lnTo>
                    <a:lnTo>
                      <a:pt x="1488" y="52"/>
                    </a:lnTo>
                    <a:lnTo>
                      <a:pt x="1497" y="52"/>
                    </a:lnTo>
                    <a:lnTo>
                      <a:pt x="1505" y="56"/>
                    </a:lnTo>
                    <a:lnTo>
                      <a:pt x="1513" y="63"/>
                    </a:lnTo>
                    <a:lnTo>
                      <a:pt x="1519" y="70"/>
                    </a:lnTo>
                    <a:lnTo>
                      <a:pt x="1523" y="85"/>
                    </a:lnTo>
                    <a:lnTo>
                      <a:pt x="1524" y="102"/>
                    </a:lnTo>
                    <a:lnTo>
                      <a:pt x="1523" y="120"/>
                    </a:lnTo>
                    <a:lnTo>
                      <a:pt x="1520" y="135"/>
                    </a:lnTo>
                    <a:lnTo>
                      <a:pt x="1515" y="147"/>
                    </a:lnTo>
                    <a:lnTo>
                      <a:pt x="1505" y="159"/>
                    </a:lnTo>
                    <a:lnTo>
                      <a:pt x="1496" y="172"/>
                    </a:lnTo>
                    <a:lnTo>
                      <a:pt x="1486" y="182"/>
                    </a:lnTo>
                    <a:lnTo>
                      <a:pt x="1474" y="190"/>
                    </a:lnTo>
                    <a:lnTo>
                      <a:pt x="1457" y="198"/>
                    </a:lnTo>
                    <a:lnTo>
                      <a:pt x="1440" y="206"/>
                    </a:lnTo>
                    <a:lnTo>
                      <a:pt x="1430" y="214"/>
                    </a:lnTo>
                    <a:lnTo>
                      <a:pt x="1423" y="225"/>
                    </a:lnTo>
                    <a:lnTo>
                      <a:pt x="1415" y="238"/>
                    </a:lnTo>
                    <a:lnTo>
                      <a:pt x="1411" y="253"/>
                    </a:lnTo>
                    <a:lnTo>
                      <a:pt x="1409" y="265"/>
                    </a:lnTo>
                    <a:lnTo>
                      <a:pt x="1415" y="275"/>
                    </a:lnTo>
                    <a:lnTo>
                      <a:pt x="1423" y="284"/>
                    </a:lnTo>
                    <a:lnTo>
                      <a:pt x="1432" y="294"/>
                    </a:lnTo>
                    <a:lnTo>
                      <a:pt x="1438" y="303"/>
                    </a:lnTo>
                    <a:lnTo>
                      <a:pt x="1442" y="312"/>
                    </a:lnTo>
                    <a:lnTo>
                      <a:pt x="1445" y="322"/>
                    </a:lnTo>
                    <a:lnTo>
                      <a:pt x="1445" y="331"/>
                    </a:lnTo>
                    <a:lnTo>
                      <a:pt x="1443" y="341"/>
                    </a:lnTo>
                    <a:lnTo>
                      <a:pt x="1439" y="350"/>
                    </a:lnTo>
                    <a:lnTo>
                      <a:pt x="1435" y="360"/>
                    </a:lnTo>
                    <a:lnTo>
                      <a:pt x="1430" y="368"/>
                    </a:lnTo>
                    <a:lnTo>
                      <a:pt x="1423" y="376"/>
                    </a:lnTo>
                    <a:lnTo>
                      <a:pt x="1415" y="385"/>
                    </a:lnTo>
                    <a:lnTo>
                      <a:pt x="1408" y="393"/>
                    </a:lnTo>
                    <a:lnTo>
                      <a:pt x="1408" y="403"/>
                    </a:lnTo>
                    <a:lnTo>
                      <a:pt x="1408" y="413"/>
                    </a:lnTo>
                    <a:lnTo>
                      <a:pt x="1408" y="424"/>
                    </a:lnTo>
                    <a:lnTo>
                      <a:pt x="1407" y="432"/>
                    </a:lnTo>
                    <a:lnTo>
                      <a:pt x="1403" y="440"/>
                    </a:lnTo>
                    <a:lnTo>
                      <a:pt x="1396" y="448"/>
                    </a:lnTo>
                    <a:lnTo>
                      <a:pt x="1389" y="455"/>
                    </a:lnTo>
                    <a:lnTo>
                      <a:pt x="1376" y="462"/>
                    </a:lnTo>
                    <a:lnTo>
                      <a:pt x="1358" y="467"/>
                    </a:lnTo>
                    <a:lnTo>
                      <a:pt x="1343" y="471"/>
                    </a:lnTo>
                    <a:lnTo>
                      <a:pt x="1333" y="474"/>
                    </a:lnTo>
                    <a:lnTo>
                      <a:pt x="1321" y="477"/>
                    </a:lnTo>
                    <a:lnTo>
                      <a:pt x="1310" y="479"/>
                    </a:lnTo>
                    <a:lnTo>
                      <a:pt x="1302" y="486"/>
                    </a:lnTo>
                    <a:lnTo>
                      <a:pt x="1294" y="494"/>
                    </a:lnTo>
                    <a:lnTo>
                      <a:pt x="1287" y="504"/>
                    </a:lnTo>
                    <a:lnTo>
                      <a:pt x="1285" y="512"/>
                    </a:lnTo>
                    <a:lnTo>
                      <a:pt x="1284" y="524"/>
                    </a:lnTo>
                    <a:lnTo>
                      <a:pt x="1285" y="535"/>
                    </a:lnTo>
                    <a:lnTo>
                      <a:pt x="1288" y="543"/>
                    </a:lnTo>
                    <a:lnTo>
                      <a:pt x="1296" y="548"/>
                    </a:lnTo>
                    <a:lnTo>
                      <a:pt x="1307" y="552"/>
                    </a:lnTo>
                    <a:lnTo>
                      <a:pt x="1316" y="554"/>
                    </a:lnTo>
                    <a:lnTo>
                      <a:pt x="1329" y="555"/>
                    </a:lnTo>
                    <a:lnTo>
                      <a:pt x="1342" y="554"/>
                    </a:lnTo>
                    <a:lnTo>
                      <a:pt x="1356" y="552"/>
                    </a:lnTo>
                    <a:lnTo>
                      <a:pt x="1365" y="548"/>
                    </a:lnTo>
                    <a:lnTo>
                      <a:pt x="1372" y="541"/>
                    </a:lnTo>
                    <a:lnTo>
                      <a:pt x="1377" y="531"/>
                    </a:lnTo>
                    <a:lnTo>
                      <a:pt x="1381" y="523"/>
                    </a:lnTo>
                    <a:lnTo>
                      <a:pt x="1391" y="513"/>
                    </a:lnTo>
                    <a:lnTo>
                      <a:pt x="1400" y="502"/>
                    </a:lnTo>
                    <a:lnTo>
                      <a:pt x="1411" y="496"/>
                    </a:lnTo>
                    <a:lnTo>
                      <a:pt x="1418" y="494"/>
                    </a:lnTo>
                    <a:lnTo>
                      <a:pt x="1427" y="494"/>
                    </a:lnTo>
                    <a:lnTo>
                      <a:pt x="1435" y="493"/>
                    </a:lnTo>
                    <a:lnTo>
                      <a:pt x="1447" y="492"/>
                    </a:lnTo>
                    <a:lnTo>
                      <a:pt x="1461" y="488"/>
                    </a:lnTo>
                    <a:lnTo>
                      <a:pt x="1471" y="483"/>
                    </a:lnTo>
                    <a:lnTo>
                      <a:pt x="1475" y="481"/>
                    </a:lnTo>
                    <a:lnTo>
                      <a:pt x="1480" y="477"/>
                    </a:lnTo>
                    <a:lnTo>
                      <a:pt x="1484" y="473"/>
                    </a:lnTo>
                    <a:lnTo>
                      <a:pt x="1486" y="470"/>
                    </a:lnTo>
                    <a:lnTo>
                      <a:pt x="1490" y="467"/>
                    </a:lnTo>
                    <a:lnTo>
                      <a:pt x="1502" y="466"/>
                    </a:lnTo>
                    <a:lnTo>
                      <a:pt x="1517" y="466"/>
                    </a:lnTo>
                    <a:lnTo>
                      <a:pt x="1532" y="467"/>
                    </a:lnTo>
                    <a:lnTo>
                      <a:pt x="1544" y="467"/>
                    </a:lnTo>
                    <a:lnTo>
                      <a:pt x="1556" y="465"/>
                    </a:lnTo>
                    <a:lnTo>
                      <a:pt x="1570" y="462"/>
                    </a:lnTo>
                    <a:lnTo>
                      <a:pt x="1582" y="458"/>
                    </a:lnTo>
                    <a:lnTo>
                      <a:pt x="1599" y="455"/>
                    </a:lnTo>
                    <a:lnTo>
                      <a:pt x="1620" y="451"/>
                    </a:lnTo>
                    <a:lnTo>
                      <a:pt x="1637" y="447"/>
                    </a:lnTo>
                    <a:lnTo>
                      <a:pt x="1649" y="442"/>
                    </a:lnTo>
                    <a:lnTo>
                      <a:pt x="1664" y="434"/>
                    </a:lnTo>
                    <a:lnTo>
                      <a:pt x="1679" y="426"/>
                    </a:lnTo>
                    <a:lnTo>
                      <a:pt x="1691" y="417"/>
                    </a:lnTo>
                    <a:lnTo>
                      <a:pt x="1699" y="412"/>
                    </a:lnTo>
                    <a:lnTo>
                      <a:pt x="1709" y="405"/>
                    </a:lnTo>
                    <a:lnTo>
                      <a:pt x="1718" y="399"/>
                    </a:lnTo>
                    <a:lnTo>
                      <a:pt x="1726" y="393"/>
                    </a:lnTo>
                    <a:lnTo>
                      <a:pt x="1737" y="392"/>
                    </a:lnTo>
                    <a:lnTo>
                      <a:pt x="1750" y="392"/>
                    </a:lnTo>
                    <a:lnTo>
                      <a:pt x="1765" y="392"/>
                    </a:lnTo>
                    <a:lnTo>
                      <a:pt x="1776" y="393"/>
                    </a:lnTo>
                    <a:lnTo>
                      <a:pt x="1787" y="396"/>
                    </a:lnTo>
                    <a:lnTo>
                      <a:pt x="1800" y="399"/>
                    </a:lnTo>
                    <a:lnTo>
                      <a:pt x="1812" y="404"/>
                    </a:lnTo>
                    <a:lnTo>
                      <a:pt x="1819" y="409"/>
                    </a:lnTo>
                    <a:lnTo>
                      <a:pt x="1820" y="417"/>
                    </a:lnTo>
                    <a:lnTo>
                      <a:pt x="1818" y="427"/>
                    </a:lnTo>
                    <a:lnTo>
                      <a:pt x="1814" y="436"/>
                    </a:lnTo>
                    <a:lnTo>
                      <a:pt x="1812" y="444"/>
                    </a:lnTo>
                    <a:lnTo>
                      <a:pt x="1816" y="457"/>
                    </a:lnTo>
                    <a:lnTo>
                      <a:pt x="1820" y="469"/>
                    </a:lnTo>
                    <a:lnTo>
                      <a:pt x="1827" y="481"/>
                    </a:lnTo>
                    <a:lnTo>
                      <a:pt x="1835" y="488"/>
                    </a:lnTo>
                    <a:lnTo>
                      <a:pt x="1843" y="489"/>
                    </a:lnTo>
                    <a:lnTo>
                      <a:pt x="1854" y="485"/>
                    </a:lnTo>
                    <a:lnTo>
                      <a:pt x="1864" y="481"/>
                    </a:lnTo>
                    <a:lnTo>
                      <a:pt x="1872" y="477"/>
                    </a:lnTo>
                    <a:lnTo>
                      <a:pt x="1882" y="471"/>
                    </a:lnTo>
                    <a:lnTo>
                      <a:pt x="1895" y="463"/>
                    </a:lnTo>
                    <a:lnTo>
                      <a:pt x="1905" y="455"/>
                    </a:lnTo>
                    <a:lnTo>
                      <a:pt x="1916" y="450"/>
                    </a:lnTo>
                    <a:lnTo>
                      <a:pt x="1926" y="450"/>
                    </a:lnTo>
                    <a:lnTo>
                      <a:pt x="1936" y="452"/>
                    </a:lnTo>
                    <a:lnTo>
                      <a:pt x="1949" y="455"/>
                    </a:lnTo>
                    <a:lnTo>
                      <a:pt x="1958" y="455"/>
                    </a:lnTo>
                    <a:lnTo>
                      <a:pt x="1959" y="469"/>
                    </a:lnTo>
                    <a:lnTo>
                      <a:pt x="1961" y="481"/>
                    </a:lnTo>
                    <a:lnTo>
                      <a:pt x="1963" y="490"/>
                    </a:lnTo>
                    <a:lnTo>
                      <a:pt x="1973" y="502"/>
                    </a:lnTo>
                    <a:lnTo>
                      <a:pt x="1986" y="516"/>
                    </a:lnTo>
                    <a:lnTo>
                      <a:pt x="2001" y="528"/>
                    </a:lnTo>
                    <a:lnTo>
                      <a:pt x="2013" y="537"/>
                    </a:lnTo>
                    <a:lnTo>
                      <a:pt x="2027" y="548"/>
                    </a:lnTo>
                    <a:lnTo>
                      <a:pt x="2041" y="560"/>
                    </a:lnTo>
                    <a:lnTo>
                      <a:pt x="2058" y="571"/>
                    </a:lnTo>
                    <a:lnTo>
                      <a:pt x="2071" y="580"/>
                    </a:lnTo>
                    <a:lnTo>
                      <a:pt x="2085" y="586"/>
                    </a:lnTo>
                    <a:lnTo>
                      <a:pt x="2099" y="591"/>
                    </a:lnTo>
                    <a:lnTo>
                      <a:pt x="2114" y="598"/>
                    </a:lnTo>
                    <a:lnTo>
                      <a:pt x="2124" y="606"/>
                    </a:lnTo>
                    <a:lnTo>
                      <a:pt x="2128" y="617"/>
                    </a:lnTo>
                    <a:lnTo>
                      <a:pt x="2128" y="630"/>
                    </a:lnTo>
                    <a:lnTo>
                      <a:pt x="2128" y="644"/>
                    </a:lnTo>
                    <a:lnTo>
                      <a:pt x="2128" y="657"/>
                    </a:lnTo>
                    <a:lnTo>
                      <a:pt x="2130" y="668"/>
                    </a:lnTo>
                    <a:lnTo>
                      <a:pt x="2137" y="680"/>
                    </a:lnTo>
                    <a:lnTo>
                      <a:pt x="2149" y="694"/>
                    </a:lnTo>
                    <a:lnTo>
                      <a:pt x="2161" y="707"/>
                    </a:lnTo>
                    <a:lnTo>
                      <a:pt x="2174" y="719"/>
                    </a:lnTo>
                    <a:lnTo>
                      <a:pt x="2180" y="731"/>
                    </a:lnTo>
                    <a:lnTo>
                      <a:pt x="2184" y="745"/>
                    </a:lnTo>
                    <a:lnTo>
                      <a:pt x="2187" y="761"/>
                    </a:lnTo>
                    <a:lnTo>
                      <a:pt x="2188" y="778"/>
                    </a:lnTo>
                    <a:lnTo>
                      <a:pt x="2188" y="795"/>
                    </a:lnTo>
                    <a:lnTo>
                      <a:pt x="2186" y="808"/>
                    </a:lnTo>
                    <a:lnTo>
                      <a:pt x="2184" y="811"/>
                    </a:lnTo>
                    <a:lnTo>
                      <a:pt x="2182" y="815"/>
                    </a:lnTo>
                    <a:lnTo>
                      <a:pt x="2178" y="818"/>
                    </a:lnTo>
                    <a:lnTo>
                      <a:pt x="2175" y="822"/>
                    </a:lnTo>
                    <a:lnTo>
                      <a:pt x="2171" y="823"/>
                    </a:lnTo>
                    <a:lnTo>
                      <a:pt x="2163" y="826"/>
                    </a:lnTo>
                    <a:lnTo>
                      <a:pt x="2151" y="826"/>
                    </a:lnTo>
                    <a:lnTo>
                      <a:pt x="2141" y="824"/>
                    </a:lnTo>
                    <a:lnTo>
                      <a:pt x="2134" y="819"/>
                    </a:lnTo>
                    <a:lnTo>
                      <a:pt x="2126" y="811"/>
                    </a:lnTo>
                    <a:lnTo>
                      <a:pt x="2120" y="801"/>
                    </a:lnTo>
                    <a:lnTo>
                      <a:pt x="2112" y="796"/>
                    </a:lnTo>
                    <a:lnTo>
                      <a:pt x="2101" y="793"/>
                    </a:lnTo>
                    <a:lnTo>
                      <a:pt x="2086" y="792"/>
                    </a:lnTo>
                    <a:lnTo>
                      <a:pt x="2074" y="792"/>
                    </a:lnTo>
                    <a:lnTo>
                      <a:pt x="2070" y="792"/>
                    </a:lnTo>
                    <a:lnTo>
                      <a:pt x="2066" y="792"/>
                    </a:lnTo>
                    <a:lnTo>
                      <a:pt x="2060" y="793"/>
                    </a:lnTo>
                    <a:lnTo>
                      <a:pt x="2056" y="793"/>
                    </a:lnTo>
                    <a:lnTo>
                      <a:pt x="2052" y="795"/>
                    </a:lnTo>
                    <a:lnTo>
                      <a:pt x="2047" y="801"/>
                    </a:lnTo>
                    <a:lnTo>
                      <a:pt x="2040" y="809"/>
                    </a:lnTo>
                    <a:lnTo>
                      <a:pt x="2033" y="816"/>
                    </a:lnTo>
                    <a:lnTo>
                      <a:pt x="2027" y="822"/>
                    </a:lnTo>
                    <a:lnTo>
                      <a:pt x="2017" y="826"/>
                    </a:lnTo>
                    <a:lnTo>
                      <a:pt x="2009" y="831"/>
                    </a:lnTo>
                    <a:lnTo>
                      <a:pt x="2002" y="836"/>
                    </a:lnTo>
                    <a:lnTo>
                      <a:pt x="2000" y="844"/>
                    </a:lnTo>
                    <a:lnTo>
                      <a:pt x="2000" y="854"/>
                    </a:lnTo>
                    <a:lnTo>
                      <a:pt x="2000" y="862"/>
                    </a:lnTo>
                    <a:lnTo>
                      <a:pt x="2005" y="873"/>
                    </a:lnTo>
                    <a:lnTo>
                      <a:pt x="2013" y="885"/>
                    </a:lnTo>
                    <a:lnTo>
                      <a:pt x="2023" y="896"/>
                    </a:lnTo>
                    <a:lnTo>
                      <a:pt x="2031" y="904"/>
                    </a:lnTo>
                    <a:lnTo>
                      <a:pt x="2043" y="912"/>
                    </a:lnTo>
                    <a:lnTo>
                      <a:pt x="2060" y="920"/>
                    </a:lnTo>
                    <a:lnTo>
                      <a:pt x="2078" y="928"/>
                    </a:lnTo>
                    <a:lnTo>
                      <a:pt x="2091" y="935"/>
                    </a:lnTo>
                    <a:lnTo>
                      <a:pt x="2103" y="940"/>
                    </a:lnTo>
                    <a:lnTo>
                      <a:pt x="2117" y="948"/>
                    </a:lnTo>
                    <a:lnTo>
                      <a:pt x="2132" y="956"/>
                    </a:lnTo>
                    <a:lnTo>
                      <a:pt x="2147" y="962"/>
                    </a:lnTo>
                    <a:lnTo>
                      <a:pt x="2159" y="967"/>
                    </a:lnTo>
                    <a:lnTo>
                      <a:pt x="2176" y="970"/>
                    </a:lnTo>
                    <a:lnTo>
                      <a:pt x="2196" y="971"/>
                    </a:lnTo>
                    <a:lnTo>
                      <a:pt x="2217" y="971"/>
                    </a:lnTo>
                    <a:lnTo>
                      <a:pt x="2233" y="970"/>
                    </a:lnTo>
                    <a:lnTo>
                      <a:pt x="2248" y="967"/>
                    </a:lnTo>
                    <a:lnTo>
                      <a:pt x="2264" y="963"/>
                    </a:lnTo>
                    <a:lnTo>
                      <a:pt x="2277" y="958"/>
                    </a:lnTo>
                    <a:lnTo>
                      <a:pt x="2288" y="951"/>
                    </a:lnTo>
                    <a:lnTo>
                      <a:pt x="2299" y="941"/>
                    </a:lnTo>
                    <a:lnTo>
                      <a:pt x="2308" y="935"/>
                    </a:lnTo>
                    <a:lnTo>
                      <a:pt x="2316" y="932"/>
                    </a:lnTo>
                    <a:lnTo>
                      <a:pt x="2327" y="929"/>
                    </a:lnTo>
                    <a:lnTo>
                      <a:pt x="2337" y="928"/>
                    </a:lnTo>
                    <a:lnTo>
                      <a:pt x="2346" y="928"/>
                    </a:lnTo>
                    <a:lnTo>
                      <a:pt x="2354" y="929"/>
                    </a:lnTo>
                    <a:lnTo>
                      <a:pt x="2358" y="936"/>
                    </a:lnTo>
                    <a:lnTo>
                      <a:pt x="2362" y="946"/>
                    </a:lnTo>
                    <a:lnTo>
                      <a:pt x="2364" y="955"/>
                    </a:lnTo>
                    <a:lnTo>
                      <a:pt x="2365" y="964"/>
                    </a:lnTo>
                    <a:lnTo>
                      <a:pt x="2364" y="974"/>
                    </a:lnTo>
                    <a:lnTo>
                      <a:pt x="2361" y="986"/>
                    </a:lnTo>
                    <a:lnTo>
                      <a:pt x="2357" y="995"/>
                    </a:lnTo>
                    <a:lnTo>
                      <a:pt x="2350" y="1003"/>
                    </a:lnTo>
                    <a:lnTo>
                      <a:pt x="2342" y="1013"/>
                    </a:lnTo>
                    <a:lnTo>
                      <a:pt x="2334" y="1018"/>
                    </a:lnTo>
                    <a:lnTo>
                      <a:pt x="2326" y="1021"/>
                    </a:lnTo>
                    <a:lnTo>
                      <a:pt x="2316" y="1022"/>
                    </a:lnTo>
                    <a:lnTo>
                      <a:pt x="2308" y="1025"/>
                    </a:lnTo>
                    <a:lnTo>
                      <a:pt x="2300" y="1032"/>
                    </a:lnTo>
                    <a:lnTo>
                      <a:pt x="2291" y="1040"/>
                    </a:lnTo>
                    <a:lnTo>
                      <a:pt x="2283" y="1049"/>
                    </a:lnTo>
                    <a:lnTo>
                      <a:pt x="2275" y="1057"/>
                    </a:lnTo>
                    <a:lnTo>
                      <a:pt x="2267" y="1064"/>
                    </a:lnTo>
                    <a:lnTo>
                      <a:pt x="2256" y="1071"/>
                    </a:lnTo>
                    <a:lnTo>
                      <a:pt x="2245" y="1079"/>
                    </a:lnTo>
                    <a:lnTo>
                      <a:pt x="2238" y="1087"/>
                    </a:lnTo>
                    <a:lnTo>
                      <a:pt x="2237" y="1096"/>
                    </a:lnTo>
                    <a:lnTo>
                      <a:pt x="2238" y="1107"/>
                    </a:lnTo>
                    <a:lnTo>
                      <a:pt x="2240" y="1119"/>
                    </a:lnTo>
                    <a:lnTo>
                      <a:pt x="2240" y="1129"/>
                    </a:lnTo>
                    <a:lnTo>
                      <a:pt x="2240" y="1141"/>
                    </a:lnTo>
                    <a:lnTo>
                      <a:pt x="2238" y="1154"/>
                    </a:lnTo>
                    <a:lnTo>
                      <a:pt x="2237" y="1168"/>
                    </a:lnTo>
                    <a:lnTo>
                      <a:pt x="2234" y="1180"/>
                    </a:lnTo>
                    <a:lnTo>
                      <a:pt x="2229" y="1189"/>
                    </a:lnTo>
                    <a:lnTo>
                      <a:pt x="2219" y="1200"/>
                    </a:lnTo>
                    <a:lnTo>
                      <a:pt x="2213" y="1210"/>
                    </a:lnTo>
                    <a:lnTo>
                      <a:pt x="2207" y="1222"/>
                    </a:lnTo>
                    <a:lnTo>
                      <a:pt x="2202" y="1235"/>
                    </a:lnTo>
                    <a:lnTo>
                      <a:pt x="2195" y="1246"/>
                    </a:lnTo>
                    <a:lnTo>
                      <a:pt x="2186" y="1253"/>
                    </a:lnTo>
                    <a:lnTo>
                      <a:pt x="2175" y="1259"/>
                    </a:lnTo>
                    <a:lnTo>
                      <a:pt x="2165" y="1266"/>
                    </a:lnTo>
                    <a:lnTo>
                      <a:pt x="2160" y="1274"/>
                    </a:lnTo>
                    <a:lnTo>
                      <a:pt x="2153" y="1284"/>
                    </a:lnTo>
                    <a:lnTo>
                      <a:pt x="2149" y="1293"/>
                    </a:lnTo>
                    <a:lnTo>
                      <a:pt x="2151" y="1303"/>
                    </a:lnTo>
                    <a:lnTo>
                      <a:pt x="2153" y="1316"/>
                    </a:lnTo>
                    <a:lnTo>
                      <a:pt x="2155" y="1328"/>
                    </a:lnTo>
                    <a:lnTo>
                      <a:pt x="2155" y="1339"/>
                    </a:lnTo>
                    <a:lnTo>
                      <a:pt x="2149" y="1346"/>
                    </a:lnTo>
                    <a:lnTo>
                      <a:pt x="2143" y="1354"/>
                    </a:lnTo>
                    <a:lnTo>
                      <a:pt x="2134" y="1360"/>
                    </a:lnTo>
                    <a:lnTo>
                      <a:pt x="2126" y="1366"/>
                    </a:lnTo>
                    <a:lnTo>
                      <a:pt x="2120" y="1370"/>
                    </a:lnTo>
                    <a:lnTo>
                      <a:pt x="2109" y="1373"/>
                    </a:lnTo>
                    <a:lnTo>
                      <a:pt x="2099" y="1377"/>
                    </a:lnTo>
                    <a:lnTo>
                      <a:pt x="2093" y="1382"/>
                    </a:lnTo>
                    <a:lnTo>
                      <a:pt x="2089" y="1391"/>
                    </a:lnTo>
                    <a:lnTo>
                      <a:pt x="2085" y="1405"/>
                    </a:lnTo>
                    <a:lnTo>
                      <a:pt x="2085" y="1418"/>
                    </a:lnTo>
                    <a:lnTo>
                      <a:pt x="2085" y="1429"/>
                    </a:lnTo>
                    <a:lnTo>
                      <a:pt x="2093" y="1440"/>
                    </a:lnTo>
                    <a:lnTo>
                      <a:pt x="2105" y="1449"/>
                    </a:lnTo>
                    <a:lnTo>
                      <a:pt x="2117" y="1460"/>
                    </a:lnTo>
                    <a:lnTo>
                      <a:pt x="2126" y="1470"/>
                    </a:lnTo>
                    <a:lnTo>
                      <a:pt x="2130" y="1480"/>
                    </a:lnTo>
                    <a:lnTo>
                      <a:pt x="2134" y="1495"/>
                    </a:lnTo>
                    <a:lnTo>
                      <a:pt x="2139" y="1506"/>
                    </a:lnTo>
                    <a:lnTo>
                      <a:pt x="2148" y="1518"/>
                    </a:lnTo>
                    <a:lnTo>
                      <a:pt x="2160" y="1532"/>
                    </a:lnTo>
                    <a:lnTo>
                      <a:pt x="2174" y="1544"/>
                    </a:lnTo>
                    <a:lnTo>
                      <a:pt x="2184" y="1554"/>
                    </a:lnTo>
                    <a:lnTo>
                      <a:pt x="2192" y="1563"/>
                    </a:lnTo>
                    <a:lnTo>
                      <a:pt x="2202" y="1573"/>
                    </a:lnTo>
                    <a:lnTo>
                      <a:pt x="2213" y="1584"/>
                    </a:lnTo>
                    <a:lnTo>
                      <a:pt x="2225" y="1593"/>
                    </a:lnTo>
                    <a:lnTo>
                      <a:pt x="2234" y="1599"/>
                    </a:lnTo>
                    <a:lnTo>
                      <a:pt x="2245" y="1600"/>
                    </a:lnTo>
                    <a:lnTo>
                      <a:pt x="2258" y="1600"/>
                    </a:lnTo>
                    <a:lnTo>
                      <a:pt x="2273" y="1598"/>
                    </a:lnTo>
                    <a:lnTo>
                      <a:pt x="2287" y="1595"/>
                    </a:lnTo>
                    <a:lnTo>
                      <a:pt x="2298" y="1592"/>
                    </a:lnTo>
                    <a:lnTo>
                      <a:pt x="2310" y="1589"/>
                    </a:lnTo>
                    <a:lnTo>
                      <a:pt x="2324" y="1584"/>
                    </a:lnTo>
                    <a:lnTo>
                      <a:pt x="2338" y="1577"/>
                    </a:lnTo>
                    <a:lnTo>
                      <a:pt x="2349" y="1571"/>
                    </a:lnTo>
                    <a:lnTo>
                      <a:pt x="2360" y="1561"/>
                    </a:lnTo>
                    <a:lnTo>
                      <a:pt x="2369" y="1549"/>
                    </a:lnTo>
                    <a:lnTo>
                      <a:pt x="2378" y="1538"/>
                    </a:lnTo>
                    <a:lnTo>
                      <a:pt x="2385" y="1530"/>
                    </a:lnTo>
                    <a:lnTo>
                      <a:pt x="2393" y="1518"/>
                    </a:lnTo>
                    <a:lnTo>
                      <a:pt x="2401" y="1507"/>
                    </a:lnTo>
                    <a:lnTo>
                      <a:pt x="2409" y="1501"/>
                    </a:lnTo>
                    <a:lnTo>
                      <a:pt x="2422" y="1494"/>
                    </a:lnTo>
                    <a:lnTo>
                      <a:pt x="2438" y="1487"/>
                    </a:lnTo>
                    <a:lnTo>
                      <a:pt x="2451" y="1483"/>
                    </a:lnTo>
                    <a:lnTo>
                      <a:pt x="2462" y="1480"/>
                    </a:lnTo>
                    <a:lnTo>
                      <a:pt x="2474" y="1479"/>
                    </a:lnTo>
                    <a:lnTo>
                      <a:pt x="2485" y="1479"/>
                    </a:lnTo>
                    <a:lnTo>
                      <a:pt x="2497" y="1479"/>
                    </a:lnTo>
                    <a:lnTo>
                      <a:pt x="2512" y="1479"/>
                    </a:lnTo>
                    <a:lnTo>
                      <a:pt x="2525" y="1479"/>
                    </a:lnTo>
                    <a:lnTo>
                      <a:pt x="2537" y="1479"/>
                    </a:lnTo>
                    <a:lnTo>
                      <a:pt x="2547" y="1476"/>
                    </a:lnTo>
                    <a:lnTo>
                      <a:pt x="2556" y="1474"/>
                    </a:lnTo>
                    <a:lnTo>
                      <a:pt x="2567" y="1470"/>
                    </a:lnTo>
                    <a:lnTo>
                      <a:pt x="2577" y="1468"/>
                    </a:lnTo>
                    <a:lnTo>
                      <a:pt x="2585" y="1470"/>
                    </a:lnTo>
                    <a:lnTo>
                      <a:pt x="2594" y="1474"/>
                    </a:lnTo>
                    <a:lnTo>
                      <a:pt x="2605" y="1476"/>
                    </a:lnTo>
                    <a:lnTo>
                      <a:pt x="2613" y="1479"/>
                    </a:lnTo>
                    <a:lnTo>
                      <a:pt x="2621" y="1478"/>
                    </a:lnTo>
                    <a:lnTo>
                      <a:pt x="2630" y="1476"/>
                    </a:lnTo>
                    <a:lnTo>
                      <a:pt x="2638" y="1474"/>
                    </a:lnTo>
                    <a:lnTo>
                      <a:pt x="2647" y="1466"/>
                    </a:lnTo>
                    <a:lnTo>
                      <a:pt x="2656" y="1456"/>
                    </a:lnTo>
                    <a:lnTo>
                      <a:pt x="2664" y="1444"/>
                    </a:lnTo>
                    <a:lnTo>
                      <a:pt x="2671" y="1436"/>
                    </a:lnTo>
                    <a:lnTo>
                      <a:pt x="2679" y="1422"/>
                    </a:lnTo>
                    <a:lnTo>
                      <a:pt x="2687" y="1408"/>
                    </a:lnTo>
                    <a:lnTo>
                      <a:pt x="2696" y="1391"/>
                    </a:lnTo>
                    <a:lnTo>
                      <a:pt x="2707" y="1382"/>
                    </a:lnTo>
                    <a:lnTo>
                      <a:pt x="2721" y="1377"/>
                    </a:lnTo>
                    <a:lnTo>
                      <a:pt x="2738" y="1373"/>
                    </a:lnTo>
                    <a:lnTo>
                      <a:pt x="2757" y="1371"/>
                    </a:lnTo>
                    <a:lnTo>
                      <a:pt x="2772" y="1370"/>
                    </a:lnTo>
                    <a:lnTo>
                      <a:pt x="2787" y="1369"/>
                    </a:lnTo>
                    <a:lnTo>
                      <a:pt x="2806" y="1367"/>
                    </a:lnTo>
                    <a:lnTo>
                      <a:pt x="2824" y="1367"/>
                    </a:lnTo>
                    <a:lnTo>
                      <a:pt x="2839" y="1370"/>
                    </a:lnTo>
                    <a:lnTo>
                      <a:pt x="2854" y="1375"/>
                    </a:lnTo>
                    <a:lnTo>
                      <a:pt x="2870" y="1383"/>
                    </a:lnTo>
                    <a:lnTo>
                      <a:pt x="2885" y="1393"/>
                    </a:lnTo>
                    <a:lnTo>
                      <a:pt x="2895" y="1404"/>
                    </a:lnTo>
                    <a:lnTo>
                      <a:pt x="2899" y="1414"/>
                    </a:lnTo>
                    <a:lnTo>
                      <a:pt x="2900" y="1428"/>
                    </a:lnTo>
                    <a:lnTo>
                      <a:pt x="2901" y="1443"/>
                    </a:lnTo>
                    <a:lnTo>
                      <a:pt x="2904" y="1453"/>
                    </a:lnTo>
                    <a:lnTo>
                      <a:pt x="2911" y="1463"/>
                    </a:lnTo>
                    <a:lnTo>
                      <a:pt x="2920" y="1474"/>
                    </a:lnTo>
                    <a:lnTo>
                      <a:pt x="2931" y="1483"/>
                    </a:lnTo>
                    <a:lnTo>
                      <a:pt x="2939" y="1490"/>
                    </a:lnTo>
                    <a:lnTo>
                      <a:pt x="2950" y="1496"/>
                    </a:lnTo>
                    <a:lnTo>
                      <a:pt x="2965" y="1502"/>
                    </a:lnTo>
                    <a:lnTo>
                      <a:pt x="2978" y="1507"/>
                    </a:lnTo>
                    <a:lnTo>
                      <a:pt x="2989" y="1513"/>
                    </a:lnTo>
                    <a:close/>
                  </a:path>
                </a:pathLst>
              </a:custGeom>
              <a:solidFill>
                <a:srgbClr val="00B0F0"/>
              </a:solid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34" name="Zeeland">
              <a:extLst>
                <a:ext uri="{FF2B5EF4-FFF2-40B4-BE49-F238E27FC236}">
                  <a16:creationId xmlns:a16="http://schemas.microsoft.com/office/drawing/2014/main" id="{CAB351DA-ED65-979F-0640-5B7AE90205B6}"/>
                </a:ext>
              </a:extLst>
            </p:cNvPr>
            <p:cNvGrpSpPr/>
            <p:nvPr/>
          </p:nvGrpSpPr>
          <p:grpSpPr>
            <a:xfrm>
              <a:off x="3819938" y="4133479"/>
              <a:ext cx="1194432" cy="1114157"/>
              <a:chOff x="3819938" y="4133479"/>
              <a:chExt cx="1194432" cy="1114157"/>
            </a:xfrm>
            <a:grpFill/>
          </p:grpSpPr>
          <p:sp>
            <p:nvSpPr>
              <p:cNvPr id="53" name="Freeform 30">
                <a:extLst>
                  <a:ext uri="{FF2B5EF4-FFF2-40B4-BE49-F238E27FC236}">
                    <a16:creationId xmlns:a16="http://schemas.microsoft.com/office/drawing/2014/main" id="{F30147DD-DA46-F356-7B37-4FEC1DC296BB}"/>
                  </a:ext>
                </a:extLst>
              </p:cNvPr>
              <p:cNvSpPr>
                <a:spLocks/>
              </p:cNvSpPr>
              <p:nvPr/>
            </p:nvSpPr>
            <p:spPr bwMode="auto">
              <a:xfrm>
                <a:off x="4499504" y="4133479"/>
                <a:ext cx="41521" cy="27681"/>
              </a:xfrm>
              <a:custGeom>
                <a:avLst/>
                <a:gdLst>
                  <a:gd name="T0" fmla="*/ 87 w 89"/>
                  <a:gd name="T1" fmla="*/ 14 h 61"/>
                  <a:gd name="T2" fmla="*/ 89 w 89"/>
                  <a:gd name="T3" fmla="*/ 22 h 61"/>
                  <a:gd name="T4" fmla="*/ 89 w 89"/>
                  <a:gd name="T5" fmla="*/ 33 h 61"/>
                  <a:gd name="T6" fmla="*/ 86 w 89"/>
                  <a:gd name="T7" fmla="*/ 41 h 61"/>
                  <a:gd name="T8" fmla="*/ 83 w 89"/>
                  <a:gd name="T9" fmla="*/ 45 h 61"/>
                  <a:gd name="T10" fmla="*/ 81 w 89"/>
                  <a:gd name="T11" fmla="*/ 49 h 61"/>
                  <a:gd name="T12" fmla="*/ 76 w 89"/>
                  <a:gd name="T13" fmla="*/ 53 h 61"/>
                  <a:gd name="T14" fmla="*/ 71 w 89"/>
                  <a:gd name="T15" fmla="*/ 57 h 61"/>
                  <a:gd name="T16" fmla="*/ 67 w 89"/>
                  <a:gd name="T17" fmla="*/ 60 h 61"/>
                  <a:gd name="T18" fmla="*/ 58 w 89"/>
                  <a:gd name="T19" fmla="*/ 61 h 61"/>
                  <a:gd name="T20" fmla="*/ 45 w 89"/>
                  <a:gd name="T21" fmla="*/ 61 h 61"/>
                  <a:gd name="T22" fmla="*/ 35 w 89"/>
                  <a:gd name="T23" fmla="*/ 60 h 61"/>
                  <a:gd name="T24" fmla="*/ 27 w 89"/>
                  <a:gd name="T25" fmla="*/ 58 h 61"/>
                  <a:gd name="T26" fmla="*/ 17 w 89"/>
                  <a:gd name="T27" fmla="*/ 57 h 61"/>
                  <a:gd name="T28" fmla="*/ 9 w 89"/>
                  <a:gd name="T29" fmla="*/ 56 h 61"/>
                  <a:gd name="T30" fmla="*/ 2 w 89"/>
                  <a:gd name="T31" fmla="*/ 51 h 61"/>
                  <a:gd name="T32" fmla="*/ 0 w 89"/>
                  <a:gd name="T33" fmla="*/ 45 h 61"/>
                  <a:gd name="T34" fmla="*/ 0 w 89"/>
                  <a:gd name="T35" fmla="*/ 37 h 61"/>
                  <a:gd name="T36" fmla="*/ 0 w 89"/>
                  <a:gd name="T37" fmla="*/ 29 h 61"/>
                  <a:gd name="T38" fmla="*/ 2 w 89"/>
                  <a:gd name="T39" fmla="*/ 25 h 61"/>
                  <a:gd name="T40" fmla="*/ 5 w 89"/>
                  <a:gd name="T41" fmla="*/ 20 h 61"/>
                  <a:gd name="T42" fmla="*/ 9 w 89"/>
                  <a:gd name="T43" fmla="*/ 16 h 61"/>
                  <a:gd name="T44" fmla="*/ 13 w 89"/>
                  <a:gd name="T45" fmla="*/ 12 h 61"/>
                  <a:gd name="T46" fmla="*/ 16 w 89"/>
                  <a:gd name="T47" fmla="*/ 10 h 61"/>
                  <a:gd name="T48" fmla="*/ 23 w 89"/>
                  <a:gd name="T49" fmla="*/ 6 h 61"/>
                  <a:gd name="T50" fmla="*/ 32 w 89"/>
                  <a:gd name="T51" fmla="*/ 3 h 61"/>
                  <a:gd name="T52" fmla="*/ 39 w 89"/>
                  <a:gd name="T53" fmla="*/ 2 h 61"/>
                  <a:gd name="T54" fmla="*/ 48 w 89"/>
                  <a:gd name="T55" fmla="*/ 0 h 61"/>
                  <a:gd name="T56" fmla="*/ 59 w 89"/>
                  <a:gd name="T57" fmla="*/ 0 h 61"/>
                  <a:gd name="T58" fmla="*/ 68 w 89"/>
                  <a:gd name="T59" fmla="*/ 2 h 61"/>
                  <a:gd name="T60" fmla="*/ 72 w 89"/>
                  <a:gd name="T61" fmla="*/ 3 h 61"/>
                  <a:gd name="T62" fmla="*/ 76 w 89"/>
                  <a:gd name="T63" fmla="*/ 6 h 61"/>
                  <a:gd name="T64" fmla="*/ 82 w 89"/>
                  <a:gd name="T65" fmla="*/ 8 h 61"/>
                  <a:gd name="T66" fmla="*/ 85 w 89"/>
                  <a:gd name="T67" fmla="*/ 11 h 61"/>
                  <a:gd name="T68" fmla="*/ 87 w 89"/>
                  <a:gd name="T69" fmla="*/ 1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9" h="61">
                    <a:moveTo>
                      <a:pt x="87" y="14"/>
                    </a:moveTo>
                    <a:lnTo>
                      <a:pt x="89" y="22"/>
                    </a:lnTo>
                    <a:lnTo>
                      <a:pt x="89" y="33"/>
                    </a:lnTo>
                    <a:lnTo>
                      <a:pt x="86" y="41"/>
                    </a:lnTo>
                    <a:lnTo>
                      <a:pt x="83" y="45"/>
                    </a:lnTo>
                    <a:lnTo>
                      <a:pt x="81" y="49"/>
                    </a:lnTo>
                    <a:lnTo>
                      <a:pt x="76" y="53"/>
                    </a:lnTo>
                    <a:lnTo>
                      <a:pt x="71" y="57"/>
                    </a:lnTo>
                    <a:lnTo>
                      <a:pt x="67" y="60"/>
                    </a:lnTo>
                    <a:lnTo>
                      <a:pt x="58" y="61"/>
                    </a:lnTo>
                    <a:lnTo>
                      <a:pt x="45" y="61"/>
                    </a:lnTo>
                    <a:lnTo>
                      <a:pt x="35" y="60"/>
                    </a:lnTo>
                    <a:lnTo>
                      <a:pt x="27" y="58"/>
                    </a:lnTo>
                    <a:lnTo>
                      <a:pt x="17" y="57"/>
                    </a:lnTo>
                    <a:lnTo>
                      <a:pt x="9" y="56"/>
                    </a:lnTo>
                    <a:lnTo>
                      <a:pt x="2" y="51"/>
                    </a:lnTo>
                    <a:lnTo>
                      <a:pt x="0" y="45"/>
                    </a:lnTo>
                    <a:lnTo>
                      <a:pt x="0" y="37"/>
                    </a:lnTo>
                    <a:lnTo>
                      <a:pt x="0" y="29"/>
                    </a:lnTo>
                    <a:lnTo>
                      <a:pt x="2" y="25"/>
                    </a:lnTo>
                    <a:lnTo>
                      <a:pt x="5" y="20"/>
                    </a:lnTo>
                    <a:lnTo>
                      <a:pt x="9" y="16"/>
                    </a:lnTo>
                    <a:lnTo>
                      <a:pt x="13" y="12"/>
                    </a:lnTo>
                    <a:lnTo>
                      <a:pt x="16" y="10"/>
                    </a:lnTo>
                    <a:lnTo>
                      <a:pt x="23" y="6"/>
                    </a:lnTo>
                    <a:lnTo>
                      <a:pt x="32" y="3"/>
                    </a:lnTo>
                    <a:lnTo>
                      <a:pt x="39" y="2"/>
                    </a:lnTo>
                    <a:lnTo>
                      <a:pt x="48" y="0"/>
                    </a:lnTo>
                    <a:lnTo>
                      <a:pt x="59" y="0"/>
                    </a:lnTo>
                    <a:lnTo>
                      <a:pt x="68" y="2"/>
                    </a:lnTo>
                    <a:lnTo>
                      <a:pt x="72" y="3"/>
                    </a:lnTo>
                    <a:lnTo>
                      <a:pt x="76" y="6"/>
                    </a:lnTo>
                    <a:lnTo>
                      <a:pt x="82" y="8"/>
                    </a:lnTo>
                    <a:lnTo>
                      <a:pt x="85" y="11"/>
                    </a:lnTo>
                    <a:lnTo>
                      <a:pt x="87" y="14"/>
                    </a:lnTo>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54" name="Freeform 34">
                <a:extLst>
                  <a:ext uri="{FF2B5EF4-FFF2-40B4-BE49-F238E27FC236}">
                    <a16:creationId xmlns:a16="http://schemas.microsoft.com/office/drawing/2014/main" id="{7E3DBDFF-D232-FB06-9045-A9D485A5BFFC}"/>
                  </a:ext>
                </a:extLst>
              </p:cNvPr>
              <p:cNvSpPr>
                <a:spLocks/>
              </p:cNvSpPr>
              <p:nvPr/>
            </p:nvSpPr>
            <p:spPr bwMode="auto">
              <a:xfrm>
                <a:off x="4913334" y="4202681"/>
                <a:ext cx="101036" cy="51210"/>
              </a:xfrm>
              <a:custGeom>
                <a:avLst/>
                <a:gdLst>
                  <a:gd name="T0" fmla="*/ 213 w 219"/>
                  <a:gd name="T1" fmla="*/ 72 h 112"/>
                  <a:gd name="T2" fmla="*/ 217 w 219"/>
                  <a:gd name="T3" fmla="*/ 78 h 112"/>
                  <a:gd name="T4" fmla="*/ 219 w 219"/>
                  <a:gd name="T5" fmla="*/ 86 h 112"/>
                  <a:gd name="T6" fmla="*/ 217 w 219"/>
                  <a:gd name="T7" fmla="*/ 94 h 112"/>
                  <a:gd name="T8" fmla="*/ 212 w 219"/>
                  <a:gd name="T9" fmla="*/ 100 h 112"/>
                  <a:gd name="T10" fmla="*/ 202 w 219"/>
                  <a:gd name="T11" fmla="*/ 105 h 112"/>
                  <a:gd name="T12" fmla="*/ 192 w 219"/>
                  <a:gd name="T13" fmla="*/ 109 h 112"/>
                  <a:gd name="T14" fmla="*/ 182 w 219"/>
                  <a:gd name="T15" fmla="*/ 112 h 112"/>
                  <a:gd name="T16" fmla="*/ 174 w 219"/>
                  <a:gd name="T17" fmla="*/ 111 h 112"/>
                  <a:gd name="T18" fmla="*/ 165 w 219"/>
                  <a:gd name="T19" fmla="*/ 109 h 112"/>
                  <a:gd name="T20" fmla="*/ 155 w 219"/>
                  <a:gd name="T21" fmla="*/ 108 h 112"/>
                  <a:gd name="T22" fmla="*/ 146 w 219"/>
                  <a:gd name="T23" fmla="*/ 107 h 112"/>
                  <a:gd name="T24" fmla="*/ 142 w 219"/>
                  <a:gd name="T25" fmla="*/ 107 h 112"/>
                  <a:gd name="T26" fmla="*/ 136 w 219"/>
                  <a:gd name="T27" fmla="*/ 108 h 112"/>
                  <a:gd name="T28" fmla="*/ 131 w 219"/>
                  <a:gd name="T29" fmla="*/ 108 h 112"/>
                  <a:gd name="T30" fmla="*/ 126 w 219"/>
                  <a:gd name="T31" fmla="*/ 109 h 112"/>
                  <a:gd name="T32" fmla="*/ 121 w 219"/>
                  <a:gd name="T33" fmla="*/ 108 h 112"/>
                  <a:gd name="T34" fmla="*/ 116 w 219"/>
                  <a:gd name="T35" fmla="*/ 108 h 112"/>
                  <a:gd name="T36" fmla="*/ 112 w 219"/>
                  <a:gd name="T37" fmla="*/ 108 h 112"/>
                  <a:gd name="T38" fmla="*/ 107 w 219"/>
                  <a:gd name="T39" fmla="*/ 107 h 112"/>
                  <a:gd name="T40" fmla="*/ 93 w 219"/>
                  <a:gd name="T41" fmla="*/ 101 h 112"/>
                  <a:gd name="T42" fmla="*/ 77 w 219"/>
                  <a:gd name="T43" fmla="*/ 93 h 112"/>
                  <a:gd name="T44" fmla="*/ 62 w 219"/>
                  <a:gd name="T45" fmla="*/ 84 h 112"/>
                  <a:gd name="T46" fmla="*/ 49 w 219"/>
                  <a:gd name="T47" fmla="*/ 77 h 112"/>
                  <a:gd name="T48" fmla="*/ 41 w 219"/>
                  <a:gd name="T49" fmla="*/ 70 h 112"/>
                  <a:gd name="T50" fmla="*/ 31 w 219"/>
                  <a:gd name="T51" fmla="*/ 63 h 112"/>
                  <a:gd name="T52" fmla="*/ 22 w 219"/>
                  <a:gd name="T53" fmla="*/ 55 h 112"/>
                  <a:gd name="T54" fmla="*/ 15 w 219"/>
                  <a:gd name="T55" fmla="*/ 49 h 112"/>
                  <a:gd name="T56" fmla="*/ 10 w 219"/>
                  <a:gd name="T57" fmla="*/ 41 h 112"/>
                  <a:gd name="T58" fmla="*/ 4 w 219"/>
                  <a:gd name="T59" fmla="*/ 31 h 112"/>
                  <a:gd name="T60" fmla="*/ 0 w 219"/>
                  <a:gd name="T61" fmla="*/ 22 h 112"/>
                  <a:gd name="T62" fmla="*/ 0 w 219"/>
                  <a:gd name="T63" fmla="*/ 14 h 112"/>
                  <a:gd name="T64" fmla="*/ 2 w 219"/>
                  <a:gd name="T65" fmla="*/ 6 h 112"/>
                  <a:gd name="T66" fmla="*/ 6 w 219"/>
                  <a:gd name="T67" fmla="*/ 0 h 112"/>
                  <a:gd name="T68" fmla="*/ 12 w 219"/>
                  <a:gd name="T69" fmla="*/ 0 h 112"/>
                  <a:gd name="T70" fmla="*/ 20 w 219"/>
                  <a:gd name="T71" fmla="*/ 3 h 112"/>
                  <a:gd name="T72" fmla="*/ 28 w 219"/>
                  <a:gd name="T73" fmla="*/ 7 h 112"/>
                  <a:gd name="T74" fmla="*/ 34 w 219"/>
                  <a:gd name="T75" fmla="*/ 11 h 112"/>
                  <a:gd name="T76" fmla="*/ 45 w 219"/>
                  <a:gd name="T77" fmla="*/ 16 h 112"/>
                  <a:gd name="T78" fmla="*/ 57 w 219"/>
                  <a:gd name="T79" fmla="*/ 26 h 112"/>
                  <a:gd name="T80" fmla="*/ 69 w 219"/>
                  <a:gd name="T81" fmla="*/ 34 h 112"/>
                  <a:gd name="T82" fmla="*/ 80 w 219"/>
                  <a:gd name="T83" fmla="*/ 41 h 112"/>
                  <a:gd name="T84" fmla="*/ 92 w 219"/>
                  <a:gd name="T85" fmla="*/ 42 h 112"/>
                  <a:gd name="T86" fmla="*/ 105 w 219"/>
                  <a:gd name="T87" fmla="*/ 43 h 112"/>
                  <a:gd name="T88" fmla="*/ 120 w 219"/>
                  <a:gd name="T89" fmla="*/ 45 h 112"/>
                  <a:gd name="T90" fmla="*/ 131 w 219"/>
                  <a:gd name="T91" fmla="*/ 46 h 112"/>
                  <a:gd name="T92" fmla="*/ 142 w 219"/>
                  <a:gd name="T93" fmla="*/ 47 h 112"/>
                  <a:gd name="T94" fmla="*/ 154 w 219"/>
                  <a:gd name="T95" fmla="*/ 50 h 112"/>
                  <a:gd name="T96" fmla="*/ 165 w 219"/>
                  <a:gd name="T97" fmla="*/ 54 h 112"/>
                  <a:gd name="T98" fmla="*/ 177 w 219"/>
                  <a:gd name="T99" fmla="*/ 57 h 112"/>
                  <a:gd name="T100" fmla="*/ 190 w 219"/>
                  <a:gd name="T101" fmla="*/ 59 h 112"/>
                  <a:gd name="T102" fmla="*/ 205 w 219"/>
                  <a:gd name="T103" fmla="*/ 65 h 112"/>
                  <a:gd name="T104" fmla="*/ 213 w 219"/>
                  <a:gd name="T105" fmla="*/ 7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9" h="112">
                    <a:moveTo>
                      <a:pt x="213" y="72"/>
                    </a:moveTo>
                    <a:lnTo>
                      <a:pt x="217" y="78"/>
                    </a:lnTo>
                    <a:lnTo>
                      <a:pt x="219" y="86"/>
                    </a:lnTo>
                    <a:lnTo>
                      <a:pt x="217" y="94"/>
                    </a:lnTo>
                    <a:lnTo>
                      <a:pt x="212" y="100"/>
                    </a:lnTo>
                    <a:lnTo>
                      <a:pt x="202" y="105"/>
                    </a:lnTo>
                    <a:lnTo>
                      <a:pt x="192" y="109"/>
                    </a:lnTo>
                    <a:lnTo>
                      <a:pt x="182" y="112"/>
                    </a:lnTo>
                    <a:lnTo>
                      <a:pt x="174" y="111"/>
                    </a:lnTo>
                    <a:lnTo>
                      <a:pt x="165" y="109"/>
                    </a:lnTo>
                    <a:lnTo>
                      <a:pt x="155" y="108"/>
                    </a:lnTo>
                    <a:lnTo>
                      <a:pt x="146" y="107"/>
                    </a:lnTo>
                    <a:lnTo>
                      <a:pt x="142" y="107"/>
                    </a:lnTo>
                    <a:lnTo>
                      <a:pt x="136" y="108"/>
                    </a:lnTo>
                    <a:lnTo>
                      <a:pt x="131" y="108"/>
                    </a:lnTo>
                    <a:lnTo>
                      <a:pt x="126" y="109"/>
                    </a:lnTo>
                    <a:lnTo>
                      <a:pt x="121" y="108"/>
                    </a:lnTo>
                    <a:lnTo>
                      <a:pt x="116" y="108"/>
                    </a:lnTo>
                    <a:lnTo>
                      <a:pt x="112" y="108"/>
                    </a:lnTo>
                    <a:lnTo>
                      <a:pt x="107" y="107"/>
                    </a:lnTo>
                    <a:lnTo>
                      <a:pt x="93" y="101"/>
                    </a:lnTo>
                    <a:lnTo>
                      <a:pt x="77" y="93"/>
                    </a:lnTo>
                    <a:lnTo>
                      <a:pt x="62" y="84"/>
                    </a:lnTo>
                    <a:lnTo>
                      <a:pt x="49" y="77"/>
                    </a:lnTo>
                    <a:lnTo>
                      <a:pt x="41" y="70"/>
                    </a:lnTo>
                    <a:lnTo>
                      <a:pt x="31" y="63"/>
                    </a:lnTo>
                    <a:lnTo>
                      <a:pt x="22" y="55"/>
                    </a:lnTo>
                    <a:lnTo>
                      <a:pt x="15" y="49"/>
                    </a:lnTo>
                    <a:lnTo>
                      <a:pt x="10" y="41"/>
                    </a:lnTo>
                    <a:lnTo>
                      <a:pt x="4" y="31"/>
                    </a:lnTo>
                    <a:lnTo>
                      <a:pt x="0" y="22"/>
                    </a:lnTo>
                    <a:lnTo>
                      <a:pt x="0" y="14"/>
                    </a:lnTo>
                    <a:lnTo>
                      <a:pt x="2" y="6"/>
                    </a:lnTo>
                    <a:lnTo>
                      <a:pt x="6" y="0"/>
                    </a:lnTo>
                    <a:lnTo>
                      <a:pt x="12" y="0"/>
                    </a:lnTo>
                    <a:lnTo>
                      <a:pt x="20" y="3"/>
                    </a:lnTo>
                    <a:lnTo>
                      <a:pt x="28" y="7"/>
                    </a:lnTo>
                    <a:lnTo>
                      <a:pt x="34" y="11"/>
                    </a:lnTo>
                    <a:lnTo>
                      <a:pt x="45" y="16"/>
                    </a:lnTo>
                    <a:lnTo>
                      <a:pt x="57" y="26"/>
                    </a:lnTo>
                    <a:lnTo>
                      <a:pt x="69" y="34"/>
                    </a:lnTo>
                    <a:lnTo>
                      <a:pt x="80" y="41"/>
                    </a:lnTo>
                    <a:lnTo>
                      <a:pt x="92" y="42"/>
                    </a:lnTo>
                    <a:lnTo>
                      <a:pt x="105" y="43"/>
                    </a:lnTo>
                    <a:lnTo>
                      <a:pt x="120" y="45"/>
                    </a:lnTo>
                    <a:lnTo>
                      <a:pt x="131" y="46"/>
                    </a:lnTo>
                    <a:lnTo>
                      <a:pt x="142" y="47"/>
                    </a:lnTo>
                    <a:lnTo>
                      <a:pt x="154" y="50"/>
                    </a:lnTo>
                    <a:lnTo>
                      <a:pt x="165" y="54"/>
                    </a:lnTo>
                    <a:lnTo>
                      <a:pt x="177" y="57"/>
                    </a:lnTo>
                    <a:lnTo>
                      <a:pt x="190" y="59"/>
                    </a:lnTo>
                    <a:lnTo>
                      <a:pt x="205" y="65"/>
                    </a:lnTo>
                    <a:lnTo>
                      <a:pt x="213" y="72"/>
                    </a:lnTo>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55" name="Freeform 37">
                <a:extLst>
                  <a:ext uri="{FF2B5EF4-FFF2-40B4-BE49-F238E27FC236}">
                    <a16:creationId xmlns:a16="http://schemas.microsoft.com/office/drawing/2014/main" id="{27C77FC2-1891-5509-66FB-34B3A2CE15A2}"/>
                  </a:ext>
                </a:extLst>
              </p:cNvPr>
              <p:cNvSpPr>
                <a:spLocks/>
              </p:cNvSpPr>
              <p:nvPr/>
            </p:nvSpPr>
            <p:spPr bwMode="auto">
              <a:xfrm>
                <a:off x="4381860" y="4166696"/>
                <a:ext cx="60898" cy="33217"/>
              </a:xfrm>
              <a:custGeom>
                <a:avLst/>
                <a:gdLst>
                  <a:gd name="T0" fmla="*/ 118 w 132"/>
                  <a:gd name="T1" fmla="*/ 12 h 71"/>
                  <a:gd name="T2" fmla="*/ 125 w 132"/>
                  <a:gd name="T3" fmla="*/ 20 h 71"/>
                  <a:gd name="T4" fmla="*/ 129 w 132"/>
                  <a:gd name="T5" fmla="*/ 32 h 71"/>
                  <a:gd name="T6" fmla="*/ 132 w 132"/>
                  <a:gd name="T7" fmla="*/ 43 h 71"/>
                  <a:gd name="T8" fmla="*/ 130 w 132"/>
                  <a:gd name="T9" fmla="*/ 47 h 71"/>
                  <a:gd name="T10" fmla="*/ 129 w 132"/>
                  <a:gd name="T11" fmla="*/ 51 h 71"/>
                  <a:gd name="T12" fmla="*/ 128 w 132"/>
                  <a:gd name="T13" fmla="*/ 57 h 71"/>
                  <a:gd name="T14" fmla="*/ 125 w 132"/>
                  <a:gd name="T15" fmla="*/ 61 h 71"/>
                  <a:gd name="T16" fmla="*/ 122 w 132"/>
                  <a:gd name="T17" fmla="*/ 63 h 71"/>
                  <a:gd name="T18" fmla="*/ 114 w 132"/>
                  <a:gd name="T19" fmla="*/ 67 h 71"/>
                  <a:gd name="T20" fmla="*/ 105 w 132"/>
                  <a:gd name="T21" fmla="*/ 71 h 71"/>
                  <a:gd name="T22" fmla="*/ 95 w 132"/>
                  <a:gd name="T23" fmla="*/ 71 h 71"/>
                  <a:gd name="T24" fmla="*/ 87 w 132"/>
                  <a:gd name="T25" fmla="*/ 69 h 71"/>
                  <a:gd name="T26" fmla="*/ 78 w 132"/>
                  <a:gd name="T27" fmla="*/ 63 h 71"/>
                  <a:gd name="T28" fmla="*/ 70 w 132"/>
                  <a:gd name="T29" fmla="*/ 57 h 71"/>
                  <a:gd name="T30" fmla="*/ 64 w 132"/>
                  <a:gd name="T31" fmla="*/ 50 h 71"/>
                  <a:gd name="T32" fmla="*/ 64 w 132"/>
                  <a:gd name="T33" fmla="*/ 49 h 71"/>
                  <a:gd name="T34" fmla="*/ 64 w 132"/>
                  <a:gd name="T35" fmla="*/ 46 h 71"/>
                  <a:gd name="T36" fmla="*/ 66 w 132"/>
                  <a:gd name="T37" fmla="*/ 43 h 71"/>
                  <a:gd name="T38" fmla="*/ 66 w 132"/>
                  <a:gd name="T39" fmla="*/ 40 h 71"/>
                  <a:gd name="T40" fmla="*/ 67 w 132"/>
                  <a:gd name="T41" fmla="*/ 38 h 71"/>
                  <a:gd name="T42" fmla="*/ 66 w 132"/>
                  <a:gd name="T43" fmla="*/ 36 h 71"/>
                  <a:gd name="T44" fmla="*/ 60 w 132"/>
                  <a:gd name="T45" fmla="*/ 34 h 71"/>
                  <a:gd name="T46" fmla="*/ 54 w 132"/>
                  <a:gd name="T47" fmla="*/ 34 h 71"/>
                  <a:gd name="T48" fmla="*/ 45 w 132"/>
                  <a:gd name="T49" fmla="*/ 34 h 71"/>
                  <a:gd name="T50" fmla="*/ 39 w 132"/>
                  <a:gd name="T51" fmla="*/ 36 h 71"/>
                  <a:gd name="T52" fmla="*/ 37 w 132"/>
                  <a:gd name="T53" fmla="*/ 38 h 71"/>
                  <a:gd name="T54" fmla="*/ 35 w 132"/>
                  <a:gd name="T55" fmla="*/ 42 h 71"/>
                  <a:gd name="T56" fmla="*/ 33 w 132"/>
                  <a:gd name="T57" fmla="*/ 44 h 71"/>
                  <a:gd name="T58" fmla="*/ 32 w 132"/>
                  <a:gd name="T59" fmla="*/ 49 h 71"/>
                  <a:gd name="T60" fmla="*/ 29 w 132"/>
                  <a:gd name="T61" fmla="*/ 51 h 71"/>
                  <a:gd name="T62" fmla="*/ 24 w 132"/>
                  <a:gd name="T63" fmla="*/ 55 h 71"/>
                  <a:gd name="T64" fmla="*/ 16 w 132"/>
                  <a:gd name="T65" fmla="*/ 61 h 71"/>
                  <a:gd name="T66" fmla="*/ 8 w 132"/>
                  <a:gd name="T67" fmla="*/ 62 h 71"/>
                  <a:gd name="T68" fmla="*/ 6 w 132"/>
                  <a:gd name="T69" fmla="*/ 59 h 71"/>
                  <a:gd name="T70" fmla="*/ 4 w 132"/>
                  <a:gd name="T71" fmla="*/ 57 h 71"/>
                  <a:gd name="T72" fmla="*/ 1 w 132"/>
                  <a:gd name="T73" fmla="*/ 53 h 71"/>
                  <a:gd name="T74" fmla="*/ 0 w 132"/>
                  <a:gd name="T75" fmla="*/ 49 h 71"/>
                  <a:gd name="T76" fmla="*/ 0 w 132"/>
                  <a:gd name="T77" fmla="*/ 46 h 71"/>
                  <a:gd name="T78" fmla="*/ 1 w 132"/>
                  <a:gd name="T79" fmla="*/ 38 h 71"/>
                  <a:gd name="T80" fmla="*/ 5 w 132"/>
                  <a:gd name="T81" fmla="*/ 31 h 71"/>
                  <a:gd name="T82" fmla="*/ 10 w 132"/>
                  <a:gd name="T83" fmla="*/ 23 h 71"/>
                  <a:gd name="T84" fmla="*/ 16 w 132"/>
                  <a:gd name="T85" fmla="*/ 18 h 71"/>
                  <a:gd name="T86" fmla="*/ 25 w 132"/>
                  <a:gd name="T87" fmla="*/ 11 h 71"/>
                  <a:gd name="T88" fmla="*/ 37 w 132"/>
                  <a:gd name="T89" fmla="*/ 5 h 71"/>
                  <a:gd name="T90" fmla="*/ 48 w 132"/>
                  <a:gd name="T91" fmla="*/ 3 h 71"/>
                  <a:gd name="T92" fmla="*/ 64 w 132"/>
                  <a:gd name="T93" fmla="*/ 0 h 71"/>
                  <a:gd name="T94" fmla="*/ 82 w 132"/>
                  <a:gd name="T95" fmla="*/ 0 h 71"/>
                  <a:gd name="T96" fmla="*/ 97 w 132"/>
                  <a:gd name="T97" fmla="*/ 3 h 71"/>
                  <a:gd name="T98" fmla="*/ 105 w 132"/>
                  <a:gd name="T99" fmla="*/ 4 h 71"/>
                  <a:gd name="T100" fmla="*/ 113 w 132"/>
                  <a:gd name="T101" fmla="*/ 8 h 71"/>
                  <a:gd name="T102" fmla="*/ 118 w 132"/>
                  <a:gd name="T103" fmla="*/ 1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2" h="71">
                    <a:moveTo>
                      <a:pt x="118" y="12"/>
                    </a:moveTo>
                    <a:lnTo>
                      <a:pt x="125" y="20"/>
                    </a:lnTo>
                    <a:lnTo>
                      <a:pt x="129" y="32"/>
                    </a:lnTo>
                    <a:lnTo>
                      <a:pt x="132" y="43"/>
                    </a:lnTo>
                    <a:lnTo>
                      <a:pt x="130" y="47"/>
                    </a:lnTo>
                    <a:lnTo>
                      <a:pt x="129" y="51"/>
                    </a:lnTo>
                    <a:lnTo>
                      <a:pt x="128" y="57"/>
                    </a:lnTo>
                    <a:lnTo>
                      <a:pt x="125" y="61"/>
                    </a:lnTo>
                    <a:lnTo>
                      <a:pt x="122" y="63"/>
                    </a:lnTo>
                    <a:lnTo>
                      <a:pt x="114" y="67"/>
                    </a:lnTo>
                    <a:lnTo>
                      <a:pt x="105" y="71"/>
                    </a:lnTo>
                    <a:lnTo>
                      <a:pt x="95" y="71"/>
                    </a:lnTo>
                    <a:lnTo>
                      <a:pt x="87" y="69"/>
                    </a:lnTo>
                    <a:lnTo>
                      <a:pt x="78" y="63"/>
                    </a:lnTo>
                    <a:lnTo>
                      <a:pt x="70" y="57"/>
                    </a:lnTo>
                    <a:lnTo>
                      <a:pt x="64" y="50"/>
                    </a:lnTo>
                    <a:lnTo>
                      <a:pt x="64" y="49"/>
                    </a:lnTo>
                    <a:lnTo>
                      <a:pt x="64" y="46"/>
                    </a:lnTo>
                    <a:lnTo>
                      <a:pt x="66" y="43"/>
                    </a:lnTo>
                    <a:lnTo>
                      <a:pt x="66" y="40"/>
                    </a:lnTo>
                    <a:lnTo>
                      <a:pt x="67" y="38"/>
                    </a:lnTo>
                    <a:lnTo>
                      <a:pt x="66" y="36"/>
                    </a:lnTo>
                    <a:lnTo>
                      <a:pt x="60" y="34"/>
                    </a:lnTo>
                    <a:lnTo>
                      <a:pt x="54" y="34"/>
                    </a:lnTo>
                    <a:lnTo>
                      <a:pt x="45" y="34"/>
                    </a:lnTo>
                    <a:lnTo>
                      <a:pt x="39" y="36"/>
                    </a:lnTo>
                    <a:lnTo>
                      <a:pt x="37" y="38"/>
                    </a:lnTo>
                    <a:lnTo>
                      <a:pt x="35" y="42"/>
                    </a:lnTo>
                    <a:lnTo>
                      <a:pt x="33" y="44"/>
                    </a:lnTo>
                    <a:lnTo>
                      <a:pt x="32" y="49"/>
                    </a:lnTo>
                    <a:lnTo>
                      <a:pt x="29" y="51"/>
                    </a:lnTo>
                    <a:lnTo>
                      <a:pt x="24" y="55"/>
                    </a:lnTo>
                    <a:lnTo>
                      <a:pt x="16" y="61"/>
                    </a:lnTo>
                    <a:lnTo>
                      <a:pt x="8" y="62"/>
                    </a:lnTo>
                    <a:lnTo>
                      <a:pt x="6" y="59"/>
                    </a:lnTo>
                    <a:lnTo>
                      <a:pt x="4" y="57"/>
                    </a:lnTo>
                    <a:lnTo>
                      <a:pt x="1" y="53"/>
                    </a:lnTo>
                    <a:lnTo>
                      <a:pt x="0" y="49"/>
                    </a:lnTo>
                    <a:lnTo>
                      <a:pt x="0" y="46"/>
                    </a:lnTo>
                    <a:lnTo>
                      <a:pt x="1" y="38"/>
                    </a:lnTo>
                    <a:lnTo>
                      <a:pt x="5" y="31"/>
                    </a:lnTo>
                    <a:lnTo>
                      <a:pt x="10" y="23"/>
                    </a:lnTo>
                    <a:lnTo>
                      <a:pt x="16" y="18"/>
                    </a:lnTo>
                    <a:lnTo>
                      <a:pt x="25" y="11"/>
                    </a:lnTo>
                    <a:lnTo>
                      <a:pt x="37" y="5"/>
                    </a:lnTo>
                    <a:lnTo>
                      <a:pt x="48" y="3"/>
                    </a:lnTo>
                    <a:lnTo>
                      <a:pt x="64" y="0"/>
                    </a:lnTo>
                    <a:lnTo>
                      <a:pt x="82" y="0"/>
                    </a:lnTo>
                    <a:lnTo>
                      <a:pt x="97" y="3"/>
                    </a:lnTo>
                    <a:lnTo>
                      <a:pt x="105" y="4"/>
                    </a:lnTo>
                    <a:lnTo>
                      <a:pt x="113" y="8"/>
                    </a:lnTo>
                    <a:lnTo>
                      <a:pt x="118" y="12"/>
                    </a:lnTo>
                    <a:close/>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56" name="Freeform 41">
                <a:extLst>
                  <a:ext uri="{FF2B5EF4-FFF2-40B4-BE49-F238E27FC236}">
                    <a16:creationId xmlns:a16="http://schemas.microsoft.com/office/drawing/2014/main" id="{23647A5E-9C1B-8FC7-41AF-DCE545A614B2}"/>
                  </a:ext>
                </a:extLst>
              </p:cNvPr>
              <p:cNvSpPr>
                <a:spLocks/>
              </p:cNvSpPr>
              <p:nvPr/>
            </p:nvSpPr>
            <p:spPr bwMode="auto">
              <a:xfrm>
                <a:off x="4160413" y="4421360"/>
                <a:ext cx="51210" cy="31833"/>
              </a:xfrm>
              <a:custGeom>
                <a:avLst/>
                <a:gdLst>
                  <a:gd name="T0" fmla="*/ 111 w 111"/>
                  <a:gd name="T1" fmla="*/ 21 h 69"/>
                  <a:gd name="T2" fmla="*/ 109 w 111"/>
                  <a:gd name="T3" fmla="*/ 27 h 69"/>
                  <a:gd name="T4" fmla="*/ 107 w 111"/>
                  <a:gd name="T5" fmla="*/ 34 h 69"/>
                  <a:gd name="T6" fmla="*/ 103 w 111"/>
                  <a:gd name="T7" fmla="*/ 42 h 69"/>
                  <a:gd name="T8" fmla="*/ 103 w 111"/>
                  <a:gd name="T9" fmla="*/ 43 h 69"/>
                  <a:gd name="T10" fmla="*/ 103 w 111"/>
                  <a:gd name="T11" fmla="*/ 48 h 69"/>
                  <a:gd name="T12" fmla="*/ 103 w 111"/>
                  <a:gd name="T13" fmla="*/ 50 h 69"/>
                  <a:gd name="T14" fmla="*/ 103 w 111"/>
                  <a:gd name="T15" fmla="*/ 53 h 69"/>
                  <a:gd name="T16" fmla="*/ 101 w 111"/>
                  <a:gd name="T17" fmla="*/ 56 h 69"/>
                  <a:gd name="T18" fmla="*/ 100 w 111"/>
                  <a:gd name="T19" fmla="*/ 58 h 69"/>
                  <a:gd name="T20" fmla="*/ 96 w 111"/>
                  <a:gd name="T21" fmla="*/ 61 h 69"/>
                  <a:gd name="T22" fmla="*/ 92 w 111"/>
                  <a:gd name="T23" fmla="*/ 64 h 69"/>
                  <a:gd name="T24" fmla="*/ 88 w 111"/>
                  <a:gd name="T25" fmla="*/ 66 h 69"/>
                  <a:gd name="T26" fmla="*/ 84 w 111"/>
                  <a:gd name="T27" fmla="*/ 68 h 69"/>
                  <a:gd name="T28" fmla="*/ 76 w 111"/>
                  <a:gd name="T29" fmla="*/ 69 h 69"/>
                  <a:gd name="T30" fmla="*/ 65 w 111"/>
                  <a:gd name="T31" fmla="*/ 69 h 69"/>
                  <a:gd name="T32" fmla="*/ 55 w 111"/>
                  <a:gd name="T33" fmla="*/ 68 h 69"/>
                  <a:gd name="T34" fmla="*/ 51 w 111"/>
                  <a:gd name="T35" fmla="*/ 65 h 69"/>
                  <a:gd name="T36" fmla="*/ 47 w 111"/>
                  <a:gd name="T37" fmla="*/ 62 h 69"/>
                  <a:gd name="T38" fmla="*/ 43 w 111"/>
                  <a:gd name="T39" fmla="*/ 60 h 69"/>
                  <a:gd name="T40" fmla="*/ 39 w 111"/>
                  <a:gd name="T41" fmla="*/ 57 h 69"/>
                  <a:gd name="T42" fmla="*/ 35 w 111"/>
                  <a:gd name="T43" fmla="*/ 56 h 69"/>
                  <a:gd name="T44" fmla="*/ 29 w 111"/>
                  <a:gd name="T45" fmla="*/ 54 h 69"/>
                  <a:gd name="T46" fmla="*/ 22 w 111"/>
                  <a:gd name="T47" fmla="*/ 54 h 69"/>
                  <a:gd name="T48" fmla="*/ 14 w 111"/>
                  <a:gd name="T49" fmla="*/ 53 h 69"/>
                  <a:gd name="T50" fmla="*/ 8 w 111"/>
                  <a:gd name="T51" fmla="*/ 52 h 69"/>
                  <a:gd name="T52" fmla="*/ 6 w 111"/>
                  <a:gd name="T53" fmla="*/ 49 h 69"/>
                  <a:gd name="T54" fmla="*/ 3 w 111"/>
                  <a:gd name="T55" fmla="*/ 45 h 69"/>
                  <a:gd name="T56" fmla="*/ 2 w 111"/>
                  <a:gd name="T57" fmla="*/ 39 h 69"/>
                  <a:gd name="T58" fmla="*/ 0 w 111"/>
                  <a:gd name="T59" fmla="*/ 35 h 69"/>
                  <a:gd name="T60" fmla="*/ 0 w 111"/>
                  <a:gd name="T61" fmla="*/ 31 h 69"/>
                  <a:gd name="T62" fmla="*/ 2 w 111"/>
                  <a:gd name="T63" fmla="*/ 29 h 69"/>
                  <a:gd name="T64" fmla="*/ 3 w 111"/>
                  <a:gd name="T65" fmla="*/ 25 h 69"/>
                  <a:gd name="T66" fmla="*/ 4 w 111"/>
                  <a:gd name="T67" fmla="*/ 21 h 69"/>
                  <a:gd name="T68" fmla="*/ 7 w 111"/>
                  <a:gd name="T69" fmla="*/ 18 h 69"/>
                  <a:gd name="T70" fmla="*/ 10 w 111"/>
                  <a:gd name="T71" fmla="*/ 17 h 69"/>
                  <a:gd name="T72" fmla="*/ 16 w 111"/>
                  <a:gd name="T73" fmla="*/ 12 h 69"/>
                  <a:gd name="T74" fmla="*/ 24 w 111"/>
                  <a:gd name="T75" fmla="*/ 11 h 69"/>
                  <a:gd name="T76" fmla="*/ 31 w 111"/>
                  <a:gd name="T77" fmla="*/ 10 h 69"/>
                  <a:gd name="T78" fmla="*/ 34 w 111"/>
                  <a:gd name="T79" fmla="*/ 8 h 69"/>
                  <a:gd name="T80" fmla="*/ 37 w 111"/>
                  <a:gd name="T81" fmla="*/ 6 h 69"/>
                  <a:gd name="T82" fmla="*/ 41 w 111"/>
                  <a:gd name="T83" fmla="*/ 4 h 69"/>
                  <a:gd name="T84" fmla="*/ 42 w 111"/>
                  <a:gd name="T85" fmla="*/ 4 h 69"/>
                  <a:gd name="T86" fmla="*/ 47 w 111"/>
                  <a:gd name="T87" fmla="*/ 3 h 69"/>
                  <a:gd name="T88" fmla="*/ 53 w 111"/>
                  <a:gd name="T89" fmla="*/ 2 h 69"/>
                  <a:gd name="T90" fmla="*/ 58 w 111"/>
                  <a:gd name="T91" fmla="*/ 0 h 69"/>
                  <a:gd name="T92" fmla="*/ 64 w 111"/>
                  <a:gd name="T93" fmla="*/ 0 h 69"/>
                  <a:gd name="T94" fmla="*/ 68 w 111"/>
                  <a:gd name="T95" fmla="*/ 0 h 69"/>
                  <a:gd name="T96" fmla="*/ 73 w 111"/>
                  <a:gd name="T97" fmla="*/ 2 h 69"/>
                  <a:gd name="T98" fmla="*/ 77 w 111"/>
                  <a:gd name="T99" fmla="*/ 3 h 69"/>
                  <a:gd name="T100" fmla="*/ 81 w 111"/>
                  <a:gd name="T101" fmla="*/ 4 h 69"/>
                  <a:gd name="T102" fmla="*/ 85 w 111"/>
                  <a:gd name="T103" fmla="*/ 4 h 69"/>
                  <a:gd name="T104" fmla="*/ 89 w 111"/>
                  <a:gd name="T105" fmla="*/ 3 h 69"/>
                  <a:gd name="T106" fmla="*/ 93 w 111"/>
                  <a:gd name="T107" fmla="*/ 3 h 69"/>
                  <a:gd name="T108" fmla="*/ 97 w 111"/>
                  <a:gd name="T109" fmla="*/ 3 h 69"/>
                  <a:gd name="T110" fmla="*/ 100 w 111"/>
                  <a:gd name="T111" fmla="*/ 4 h 69"/>
                  <a:gd name="T112" fmla="*/ 103 w 111"/>
                  <a:gd name="T113" fmla="*/ 6 h 69"/>
                  <a:gd name="T114" fmla="*/ 105 w 111"/>
                  <a:gd name="T115" fmla="*/ 10 h 69"/>
                  <a:gd name="T116" fmla="*/ 108 w 111"/>
                  <a:gd name="T117" fmla="*/ 12 h 69"/>
                  <a:gd name="T118" fmla="*/ 111 w 111"/>
                  <a:gd name="T119" fmla="*/ 17 h 69"/>
                  <a:gd name="T120" fmla="*/ 111 w 111"/>
                  <a:gd name="T121" fmla="*/ 2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1" h="69">
                    <a:moveTo>
                      <a:pt x="111" y="21"/>
                    </a:moveTo>
                    <a:lnTo>
                      <a:pt x="109" y="27"/>
                    </a:lnTo>
                    <a:lnTo>
                      <a:pt x="107" y="34"/>
                    </a:lnTo>
                    <a:lnTo>
                      <a:pt x="103" y="42"/>
                    </a:lnTo>
                    <a:lnTo>
                      <a:pt x="103" y="43"/>
                    </a:lnTo>
                    <a:lnTo>
                      <a:pt x="103" y="48"/>
                    </a:lnTo>
                    <a:lnTo>
                      <a:pt x="103" y="50"/>
                    </a:lnTo>
                    <a:lnTo>
                      <a:pt x="103" y="53"/>
                    </a:lnTo>
                    <a:lnTo>
                      <a:pt x="101" y="56"/>
                    </a:lnTo>
                    <a:lnTo>
                      <a:pt x="100" y="58"/>
                    </a:lnTo>
                    <a:lnTo>
                      <a:pt x="96" y="61"/>
                    </a:lnTo>
                    <a:lnTo>
                      <a:pt x="92" y="64"/>
                    </a:lnTo>
                    <a:lnTo>
                      <a:pt x="88" y="66"/>
                    </a:lnTo>
                    <a:lnTo>
                      <a:pt x="84" y="68"/>
                    </a:lnTo>
                    <a:lnTo>
                      <a:pt x="76" y="69"/>
                    </a:lnTo>
                    <a:lnTo>
                      <a:pt x="65" y="69"/>
                    </a:lnTo>
                    <a:lnTo>
                      <a:pt x="55" y="68"/>
                    </a:lnTo>
                    <a:lnTo>
                      <a:pt x="51" y="65"/>
                    </a:lnTo>
                    <a:lnTo>
                      <a:pt x="47" y="62"/>
                    </a:lnTo>
                    <a:lnTo>
                      <a:pt x="43" y="60"/>
                    </a:lnTo>
                    <a:lnTo>
                      <a:pt x="39" y="57"/>
                    </a:lnTo>
                    <a:lnTo>
                      <a:pt x="35" y="56"/>
                    </a:lnTo>
                    <a:lnTo>
                      <a:pt x="29" y="54"/>
                    </a:lnTo>
                    <a:lnTo>
                      <a:pt x="22" y="54"/>
                    </a:lnTo>
                    <a:lnTo>
                      <a:pt x="14" y="53"/>
                    </a:lnTo>
                    <a:lnTo>
                      <a:pt x="8" y="52"/>
                    </a:lnTo>
                    <a:lnTo>
                      <a:pt x="6" y="49"/>
                    </a:lnTo>
                    <a:lnTo>
                      <a:pt x="3" y="45"/>
                    </a:lnTo>
                    <a:lnTo>
                      <a:pt x="2" y="39"/>
                    </a:lnTo>
                    <a:lnTo>
                      <a:pt x="0" y="35"/>
                    </a:lnTo>
                    <a:lnTo>
                      <a:pt x="0" y="31"/>
                    </a:lnTo>
                    <a:lnTo>
                      <a:pt x="2" y="29"/>
                    </a:lnTo>
                    <a:lnTo>
                      <a:pt x="3" y="25"/>
                    </a:lnTo>
                    <a:lnTo>
                      <a:pt x="4" y="21"/>
                    </a:lnTo>
                    <a:lnTo>
                      <a:pt x="7" y="18"/>
                    </a:lnTo>
                    <a:lnTo>
                      <a:pt x="10" y="17"/>
                    </a:lnTo>
                    <a:lnTo>
                      <a:pt x="16" y="12"/>
                    </a:lnTo>
                    <a:lnTo>
                      <a:pt x="24" y="11"/>
                    </a:lnTo>
                    <a:lnTo>
                      <a:pt x="31" y="10"/>
                    </a:lnTo>
                    <a:lnTo>
                      <a:pt x="34" y="8"/>
                    </a:lnTo>
                    <a:lnTo>
                      <a:pt x="37" y="6"/>
                    </a:lnTo>
                    <a:lnTo>
                      <a:pt x="41" y="4"/>
                    </a:lnTo>
                    <a:lnTo>
                      <a:pt x="42" y="4"/>
                    </a:lnTo>
                    <a:lnTo>
                      <a:pt x="47" y="3"/>
                    </a:lnTo>
                    <a:lnTo>
                      <a:pt x="53" y="2"/>
                    </a:lnTo>
                    <a:lnTo>
                      <a:pt x="58" y="0"/>
                    </a:lnTo>
                    <a:lnTo>
                      <a:pt x="64" y="0"/>
                    </a:lnTo>
                    <a:lnTo>
                      <a:pt x="68" y="0"/>
                    </a:lnTo>
                    <a:lnTo>
                      <a:pt x="73" y="2"/>
                    </a:lnTo>
                    <a:lnTo>
                      <a:pt x="77" y="3"/>
                    </a:lnTo>
                    <a:lnTo>
                      <a:pt x="81" y="4"/>
                    </a:lnTo>
                    <a:lnTo>
                      <a:pt x="85" y="4"/>
                    </a:lnTo>
                    <a:lnTo>
                      <a:pt x="89" y="3"/>
                    </a:lnTo>
                    <a:lnTo>
                      <a:pt x="93" y="3"/>
                    </a:lnTo>
                    <a:lnTo>
                      <a:pt x="97" y="3"/>
                    </a:lnTo>
                    <a:lnTo>
                      <a:pt x="100" y="4"/>
                    </a:lnTo>
                    <a:lnTo>
                      <a:pt x="103" y="6"/>
                    </a:lnTo>
                    <a:lnTo>
                      <a:pt x="105" y="10"/>
                    </a:lnTo>
                    <a:lnTo>
                      <a:pt x="108" y="12"/>
                    </a:lnTo>
                    <a:lnTo>
                      <a:pt x="111" y="17"/>
                    </a:lnTo>
                    <a:lnTo>
                      <a:pt x="111" y="21"/>
                    </a:lnTo>
                    <a:close/>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grpSp>
            <p:nvGrpSpPr>
              <p:cNvPr id="57" name="Zeeland">
                <a:extLst>
                  <a:ext uri="{FF2B5EF4-FFF2-40B4-BE49-F238E27FC236}">
                    <a16:creationId xmlns:a16="http://schemas.microsoft.com/office/drawing/2014/main" id="{355786AE-77D2-8786-C4FA-0C5AB3318C0F}"/>
                  </a:ext>
                </a:extLst>
              </p:cNvPr>
              <p:cNvGrpSpPr/>
              <p:nvPr/>
            </p:nvGrpSpPr>
            <p:grpSpPr>
              <a:xfrm>
                <a:off x="3819938" y="4209602"/>
                <a:ext cx="1092012" cy="1038034"/>
                <a:chOff x="3819938" y="4209602"/>
                <a:chExt cx="1092012" cy="1038034"/>
              </a:xfrm>
              <a:grpFill/>
            </p:grpSpPr>
            <p:sp>
              <p:nvSpPr>
                <p:cNvPr id="58" name="Freeform 39">
                  <a:extLst>
                    <a:ext uri="{FF2B5EF4-FFF2-40B4-BE49-F238E27FC236}">
                      <a16:creationId xmlns:a16="http://schemas.microsoft.com/office/drawing/2014/main" id="{29FA8EB9-F235-A9C6-C759-F96A6DB30E57}"/>
                    </a:ext>
                  </a:extLst>
                </p:cNvPr>
                <p:cNvSpPr>
                  <a:spLocks/>
                </p:cNvSpPr>
                <p:nvPr/>
              </p:nvSpPr>
              <p:spPr bwMode="auto">
                <a:xfrm>
                  <a:off x="4704342" y="4389528"/>
                  <a:ext cx="132868" cy="83043"/>
                </a:xfrm>
                <a:custGeom>
                  <a:avLst/>
                  <a:gdLst>
                    <a:gd name="T0" fmla="*/ 285 w 289"/>
                    <a:gd name="T1" fmla="*/ 75 h 180"/>
                    <a:gd name="T2" fmla="*/ 277 w 289"/>
                    <a:gd name="T3" fmla="*/ 83 h 180"/>
                    <a:gd name="T4" fmla="*/ 270 w 289"/>
                    <a:gd name="T5" fmla="*/ 90 h 180"/>
                    <a:gd name="T6" fmla="*/ 267 w 289"/>
                    <a:gd name="T7" fmla="*/ 111 h 180"/>
                    <a:gd name="T8" fmla="*/ 256 w 289"/>
                    <a:gd name="T9" fmla="*/ 128 h 180"/>
                    <a:gd name="T10" fmla="*/ 238 w 289"/>
                    <a:gd name="T11" fmla="*/ 142 h 180"/>
                    <a:gd name="T12" fmla="*/ 232 w 289"/>
                    <a:gd name="T13" fmla="*/ 151 h 180"/>
                    <a:gd name="T14" fmla="*/ 229 w 289"/>
                    <a:gd name="T15" fmla="*/ 161 h 180"/>
                    <a:gd name="T16" fmla="*/ 217 w 289"/>
                    <a:gd name="T17" fmla="*/ 161 h 180"/>
                    <a:gd name="T18" fmla="*/ 201 w 289"/>
                    <a:gd name="T19" fmla="*/ 161 h 180"/>
                    <a:gd name="T20" fmla="*/ 173 w 289"/>
                    <a:gd name="T21" fmla="*/ 161 h 180"/>
                    <a:gd name="T22" fmla="*/ 154 w 289"/>
                    <a:gd name="T23" fmla="*/ 165 h 180"/>
                    <a:gd name="T24" fmla="*/ 135 w 289"/>
                    <a:gd name="T25" fmla="*/ 176 h 180"/>
                    <a:gd name="T26" fmla="*/ 118 w 289"/>
                    <a:gd name="T27" fmla="*/ 180 h 180"/>
                    <a:gd name="T28" fmla="*/ 93 w 289"/>
                    <a:gd name="T29" fmla="*/ 179 h 180"/>
                    <a:gd name="T30" fmla="*/ 77 w 289"/>
                    <a:gd name="T31" fmla="*/ 168 h 180"/>
                    <a:gd name="T32" fmla="*/ 66 w 289"/>
                    <a:gd name="T33" fmla="*/ 146 h 180"/>
                    <a:gd name="T34" fmla="*/ 68 w 289"/>
                    <a:gd name="T35" fmla="*/ 129 h 180"/>
                    <a:gd name="T36" fmla="*/ 65 w 289"/>
                    <a:gd name="T37" fmla="*/ 113 h 180"/>
                    <a:gd name="T38" fmla="*/ 52 w 289"/>
                    <a:gd name="T39" fmla="*/ 97 h 180"/>
                    <a:gd name="T40" fmla="*/ 34 w 289"/>
                    <a:gd name="T41" fmla="*/ 94 h 180"/>
                    <a:gd name="T42" fmla="*/ 17 w 289"/>
                    <a:gd name="T43" fmla="*/ 93 h 180"/>
                    <a:gd name="T44" fmla="*/ 4 w 289"/>
                    <a:gd name="T45" fmla="*/ 78 h 180"/>
                    <a:gd name="T46" fmla="*/ 4 w 289"/>
                    <a:gd name="T47" fmla="*/ 62 h 180"/>
                    <a:gd name="T48" fmla="*/ 17 w 289"/>
                    <a:gd name="T49" fmla="*/ 47 h 180"/>
                    <a:gd name="T50" fmla="*/ 33 w 289"/>
                    <a:gd name="T51" fmla="*/ 27 h 180"/>
                    <a:gd name="T52" fmla="*/ 48 w 289"/>
                    <a:gd name="T53" fmla="*/ 12 h 180"/>
                    <a:gd name="T54" fmla="*/ 65 w 289"/>
                    <a:gd name="T55" fmla="*/ 2 h 180"/>
                    <a:gd name="T56" fmla="*/ 84 w 289"/>
                    <a:gd name="T57" fmla="*/ 1 h 180"/>
                    <a:gd name="T58" fmla="*/ 108 w 289"/>
                    <a:gd name="T59" fmla="*/ 9 h 180"/>
                    <a:gd name="T60" fmla="*/ 126 w 289"/>
                    <a:gd name="T61" fmla="*/ 13 h 180"/>
                    <a:gd name="T62" fmla="*/ 142 w 289"/>
                    <a:gd name="T63" fmla="*/ 13 h 180"/>
                    <a:gd name="T64" fmla="*/ 163 w 289"/>
                    <a:gd name="T65" fmla="*/ 23 h 180"/>
                    <a:gd name="T66" fmla="*/ 184 w 289"/>
                    <a:gd name="T67" fmla="*/ 33 h 180"/>
                    <a:gd name="T68" fmla="*/ 201 w 289"/>
                    <a:gd name="T69" fmla="*/ 45 h 180"/>
                    <a:gd name="T70" fmla="*/ 220 w 289"/>
                    <a:gd name="T71" fmla="*/ 56 h 180"/>
                    <a:gd name="T72" fmla="*/ 250 w 289"/>
                    <a:gd name="T73" fmla="*/ 62 h 180"/>
                    <a:gd name="T74" fmla="*/ 275 w 289"/>
                    <a:gd name="T75" fmla="*/ 67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9" h="180">
                      <a:moveTo>
                        <a:pt x="289" y="71"/>
                      </a:moveTo>
                      <a:lnTo>
                        <a:pt x="285" y="75"/>
                      </a:lnTo>
                      <a:lnTo>
                        <a:pt x="281" y="79"/>
                      </a:lnTo>
                      <a:lnTo>
                        <a:pt x="277" y="83"/>
                      </a:lnTo>
                      <a:lnTo>
                        <a:pt x="273" y="87"/>
                      </a:lnTo>
                      <a:lnTo>
                        <a:pt x="270" y="90"/>
                      </a:lnTo>
                      <a:lnTo>
                        <a:pt x="269" y="99"/>
                      </a:lnTo>
                      <a:lnTo>
                        <a:pt x="267" y="111"/>
                      </a:lnTo>
                      <a:lnTo>
                        <a:pt x="263" y="120"/>
                      </a:lnTo>
                      <a:lnTo>
                        <a:pt x="256" y="128"/>
                      </a:lnTo>
                      <a:lnTo>
                        <a:pt x="246" y="134"/>
                      </a:lnTo>
                      <a:lnTo>
                        <a:pt x="238" y="142"/>
                      </a:lnTo>
                      <a:lnTo>
                        <a:pt x="235" y="146"/>
                      </a:lnTo>
                      <a:lnTo>
                        <a:pt x="232" y="151"/>
                      </a:lnTo>
                      <a:lnTo>
                        <a:pt x="231" y="156"/>
                      </a:lnTo>
                      <a:lnTo>
                        <a:pt x="229" y="161"/>
                      </a:lnTo>
                      <a:lnTo>
                        <a:pt x="223" y="161"/>
                      </a:lnTo>
                      <a:lnTo>
                        <a:pt x="217" y="161"/>
                      </a:lnTo>
                      <a:lnTo>
                        <a:pt x="213" y="161"/>
                      </a:lnTo>
                      <a:lnTo>
                        <a:pt x="201" y="161"/>
                      </a:lnTo>
                      <a:lnTo>
                        <a:pt x="188" y="160"/>
                      </a:lnTo>
                      <a:lnTo>
                        <a:pt x="173" y="161"/>
                      </a:lnTo>
                      <a:lnTo>
                        <a:pt x="162" y="163"/>
                      </a:lnTo>
                      <a:lnTo>
                        <a:pt x="154" y="165"/>
                      </a:lnTo>
                      <a:lnTo>
                        <a:pt x="145" y="171"/>
                      </a:lnTo>
                      <a:lnTo>
                        <a:pt x="135" y="176"/>
                      </a:lnTo>
                      <a:lnTo>
                        <a:pt x="127" y="179"/>
                      </a:lnTo>
                      <a:lnTo>
                        <a:pt x="118" y="180"/>
                      </a:lnTo>
                      <a:lnTo>
                        <a:pt x="106" y="180"/>
                      </a:lnTo>
                      <a:lnTo>
                        <a:pt x="93" y="179"/>
                      </a:lnTo>
                      <a:lnTo>
                        <a:pt x="84" y="176"/>
                      </a:lnTo>
                      <a:lnTo>
                        <a:pt x="77" y="168"/>
                      </a:lnTo>
                      <a:lnTo>
                        <a:pt x="70" y="157"/>
                      </a:lnTo>
                      <a:lnTo>
                        <a:pt x="66" y="146"/>
                      </a:lnTo>
                      <a:lnTo>
                        <a:pt x="66" y="138"/>
                      </a:lnTo>
                      <a:lnTo>
                        <a:pt x="68" y="129"/>
                      </a:lnTo>
                      <a:lnTo>
                        <a:pt x="68" y="121"/>
                      </a:lnTo>
                      <a:lnTo>
                        <a:pt x="65" y="113"/>
                      </a:lnTo>
                      <a:lnTo>
                        <a:pt x="58" y="103"/>
                      </a:lnTo>
                      <a:lnTo>
                        <a:pt x="52" y="97"/>
                      </a:lnTo>
                      <a:lnTo>
                        <a:pt x="44" y="95"/>
                      </a:lnTo>
                      <a:lnTo>
                        <a:pt x="34" y="94"/>
                      </a:lnTo>
                      <a:lnTo>
                        <a:pt x="25" y="94"/>
                      </a:lnTo>
                      <a:lnTo>
                        <a:pt x="17" y="93"/>
                      </a:lnTo>
                      <a:lnTo>
                        <a:pt x="10" y="86"/>
                      </a:lnTo>
                      <a:lnTo>
                        <a:pt x="4" y="78"/>
                      </a:lnTo>
                      <a:lnTo>
                        <a:pt x="0" y="70"/>
                      </a:lnTo>
                      <a:lnTo>
                        <a:pt x="4" y="62"/>
                      </a:lnTo>
                      <a:lnTo>
                        <a:pt x="11" y="54"/>
                      </a:lnTo>
                      <a:lnTo>
                        <a:pt x="17" y="47"/>
                      </a:lnTo>
                      <a:lnTo>
                        <a:pt x="25" y="37"/>
                      </a:lnTo>
                      <a:lnTo>
                        <a:pt x="33" y="27"/>
                      </a:lnTo>
                      <a:lnTo>
                        <a:pt x="41" y="17"/>
                      </a:lnTo>
                      <a:lnTo>
                        <a:pt x="48" y="12"/>
                      </a:lnTo>
                      <a:lnTo>
                        <a:pt x="56" y="6"/>
                      </a:lnTo>
                      <a:lnTo>
                        <a:pt x="65" y="2"/>
                      </a:lnTo>
                      <a:lnTo>
                        <a:pt x="73" y="0"/>
                      </a:lnTo>
                      <a:lnTo>
                        <a:pt x="84" y="1"/>
                      </a:lnTo>
                      <a:lnTo>
                        <a:pt x="96" y="5"/>
                      </a:lnTo>
                      <a:lnTo>
                        <a:pt x="108" y="9"/>
                      </a:lnTo>
                      <a:lnTo>
                        <a:pt x="119" y="12"/>
                      </a:lnTo>
                      <a:lnTo>
                        <a:pt x="126" y="13"/>
                      </a:lnTo>
                      <a:lnTo>
                        <a:pt x="135" y="13"/>
                      </a:lnTo>
                      <a:lnTo>
                        <a:pt x="142" y="13"/>
                      </a:lnTo>
                      <a:lnTo>
                        <a:pt x="151" y="17"/>
                      </a:lnTo>
                      <a:lnTo>
                        <a:pt x="163" y="23"/>
                      </a:lnTo>
                      <a:lnTo>
                        <a:pt x="174" y="28"/>
                      </a:lnTo>
                      <a:lnTo>
                        <a:pt x="184" y="33"/>
                      </a:lnTo>
                      <a:lnTo>
                        <a:pt x="192" y="39"/>
                      </a:lnTo>
                      <a:lnTo>
                        <a:pt x="201" y="45"/>
                      </a:lnTo>
                      <a:lnTo>
                        <a:pt x="212" y="52"/>
                      </a:lnTo>
                      <a:lnTo>
                        <a:pt x="220" y="56"/>
                      </a:lnTo>
                      <a:lnTo>
                        <a:pt x="234" y="60"/>
                      </a:lnTo>
                      <a:lnTo>
                        <a:pt x="250" y="62"/>
                      </a:lnTo>
                      <a:lnTo>
                        <a:pt x="265" y="64"/>
                      </a:lnTo>
                      <a:lnTo>
                        <a:pt x="275" y="67"/>
                      </a:lnTo>
                      <a:lnTo>
                        <a:pt x="289" y="71"/>
                      </a:lnTo>
                      <a:close/>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grpSp>
              <p:nvGrpSpPr>
                <p:cNvPr id="59" name="Zeeland">
                  <a:extLst>
                    <a:ext uri="{FF2B5EF4-FFF2-40B4-BE49-F238E27FC236}">
                      <a16:creationId xmlns:a16="http://schemas.microsoft.com/office/drawing/2014/main" id="{4C3BEE84-ABB7-7963-DC07-1603BAB58489}"/>
                    </a:ext>
                  </a:extLst>
                </p:cNvPr>
                <p:cNvGrpSpPr/>
                <p:nvPr/>
              </p:nvGrpSpPr>
              <p:grpSpPr>
                <a:xfrm>
                  <a:off x="3819938" y="4209602"/>
                  <a:ext cx="1092012" cy="1038034"/>
                  <a:chOff x="3819938" y="4209602"/>
                  <a:chExt cx="1092012" cy="1038034"/>
                </a:xfrm>
                <a:grpFill/>
              </p:grpSpPr>
              <p:sp>
                <p:nvSpPr>
                  <p:cNvPr id="60" name="Freeform 38">
                    <a:extLst>
                      <a:ext uri="{FF2B5EF4-FFF2-40B4-BE49-F238E27FC236}">
                        <a16:creationId xmlns:a16="http://schemas.microsoft.com/office/drawing/2014/main" id="{71F34594-3FED-E2A6-386D-3EA322ABB30A}"/>
                      </a:ext>
                    </a:extLst>
                  </p:cNvPr>
                  <p:cNvSpPr>
                    <a:spLocks/>
                  </p:cNvSpPr>
                  <p:nvPr/>
                </p:nvSpPr>
                <p:spPr bwMode="auto">
                  <a:xfrm>
                    <a:off x="4208854" y="4209602"/>
                    <a:ext cx="505177" cy="256049"/>
                  </a:xfrm>
                  <a:custGeom>
                    <a:avLst/>
                    <a:gdLst>
                      <a:gd name="T0" fmla="*/ 1097 w 1097"/>
                      <a:gd name="T1" fmla="*/ 351 h 554"/>
                      <a:gd name="T2" fmla="*/ 1078 w 1097"/>
                      <a:gd name="T3" fmla="*/ 383 h 554"/>
                      <a:gd name="T4" fmla="*/ 1059 w 1097"/>
                      <a:gd name="T5" fmla="*/ 414 h 554"/>
                      <a:gd name="T6" fmla="*/ 1057 w 1097"/>
                      <a:gd name="T7" fmla="*/ 449 h 554"/>
                      <a:gd name="T8" fmla="*/ 1020 w 1097"/>
                      <a:gd name="T9" fmla="*/ 479 h 554"/>
                      <a:gd name="T10" fmla="*/ 964 w 1097"/>
                      <a:gd name="T11" fmla="*/ 499 h 554"/>
                      <a:gd name="T12" fmla="*/ 918 w 1097"/>
                      <a:gd name="T13" fmla="*/ 524 h 554"/>
                      <a:gd name="T14" fmla="*/ 869 w 1097"/>
                      <a:gd name="T15" fmla="*/ 536 h 554"/>
                      <a:gd name="T16" fmla="*/ 844 w 1097"/>
                      <a:gd name="T17" fmla="*/ 545 h 554"/>
                      <a:gd name="T18" fmla="*/ 802 w 1097"/>
                      <a:gd name="T19" fmla="*/ 554 h 554"/>
                      <a:gd name="T20" fmla="*/ 744 w 1097"/>
                      <a:gd name="T21" fmla="*/ 542 h 554"/>
                      <a:gd name="T22" fmla="*/ 706 w 1097"/>
                      <a:gd name="T23" fmla="*/ 519 h 554"/>
                      <a:gd name="T24" fmla="*/ 697 w 1097"/>
                      <a:gd name="T25" fmla="*/ 485 h 554"/>
                      <a:gd name="T26" fmla="*/ 679 w 1097"/>
                      <a:gd name="T27" fmla="*/ 464 h 554"/>
                      <a:gd name="T28" fmla="*/ 664 w 1097"/>
                      <a:gd name="T29" fmla="*/ 480 h 554"/>
                      <a:gd name="T30" fmla="*/ 658 w 1097"/>
                      <a:gd name="T31" fmla="*/ 506 h 554"/>
                      <a:gd name="T32" fmla="*/ 620 w 1097"/>
                      <a:gd name="T33" fmla="*/ 503 h 554"/>
                      <a:gd name="T34" fmla="*/ 585 w 1097"/>
                      <a:gd name="T35" fmla="*/ 472 h 554"/>
                      <a:gd name="T36" fmla="*/ 551 w 1097"/>
                      <a:gd name="T37" fmla="*/ 468 h 554"/>
                      <a:gd name="T38" fmla="*/ 542 w 1097"/>
                      <a:gd name="T39" fmla="*/ 434 h 554"/>
                      <a:gd name="T40" fmla="*/ 520 w 1097"/>
                      <a:gd name="T41" fmla="*/ 373 h 554"/>
                      <a:gd name="T42" fmla="*/ 516 w 1097"/>
                      <a:gd name="T43" fmla="*/ 325 h 554"/>
                      <a:gd name="T44" fmla="*/ 495 w 1097"/>
                      <a:gd name="T45" fmla="*/ 283 h 554"/>
                      <a:gd name="T46" fmla="*/ 478 w 1097"/>
                      <a:gd name="T47" fmla="*/ 275 h 554"/>
                      <a:gd name="T48" fmla="*/ 450 w 1097"/>
                      <a:gd name="T49" fmla="*/ 278 h 554"/>
                      <a:gd name="T50" fmla="*/ 435 w 1097"/>
                      <a:gd name="T51" fmla="*/ 286 h 554"/>
                      <a:gd name="T52" fmla="*/ 392 w 1097"/>
                      <a:gd name="T53" fmla="*/ 285 h 554"/>
                      <a:gd name="T54" fmla="*/ 361 w 1097"/>
                      <a:gd name="T55" fmla="*/ 254 h 554"/>
                      <a:gd name="T56" fmla="*/ 323 w 1097"/>
                      <a:gd name="T57" fmla="*/ 223 h 554"/>
                      <a:gd name="T58" fmla="*/ 268 w 1097"/>
                      <a:gd name="T59" fmla="*/ 229 h 554"/>
                      <a:gd name="T60" fmla="*/ 220 w 1097"/>
                      <a:gd name="T61" fmla="*/ 263 h 554"/>
                      <a:gd name="T62" fmla="*/ 167 w 1097"/>
                      <a:gd name="T63" fmla="*/ 297 h 554"/>
                      <a:gd name="T64" fmla="*/ 115 w 1097"/>
                      <a:gd name="T65" fmla="*/ 312 h 554"/>
                      <a:gd name="T66" fmla="*/ 84 w 1097"/>
                      <a:gd name="T67" fmla="*/ 307 h 554"/>
                      <a:gd name="T68" fmla="*/ 59 w 1097"/>
                      <a:gd name="T69" fmla="*/ 302 h 554"/>
                      <a:gd name="T70" fmla="*/ 22 w 1097"/>
                      <a:gd name="T71" fmla="*/ 268 h 554"/>
                      <a:gd name="T72" fmla="*/ 3 w 1097"/>
                      <a:gd name="T73" fmla="*/ 223 h 554"/>
                      <a:gd name="T74" fmla="*/ 5 w 1097"/>
                      <a:gd name="T75" fmla="*/ 171 h 554"/>
                      <a:gd name="T76" fmla="*/ 31 w 1097"/>
                      <a:gd name="T77" fmla="*/ 108 h 554"/>
                      <a:gd name="T78" fmla="*/ 82 w 1097"/>
                      <a:gd name="T79" fmla="*/ 58 h 554"/>
                      <a:gd name="T80" fmla="*/ 143 w 1097"/>
                      <a:gd name="T81" fmla="*/ 26 h 554"/>
                      <a:gd name="T82" fmla="*/ 206 w 1097"/>
                      <a:gd name="T83" fmla="*/ 15 h 554"/>
                      <a:gd name="T84" fmla="*/ 276 w 1097"/>
                      <a:gd name="T85" fmla="*/ 14 h 554"/>
                      <a:gd name="T86" fmla="*/ 338 w 1097"/>
                      <a:gd name="T87" fmla="*/ 25 h 554"/>
                      <a:gd name="T88" fmla="*/ 389 w 1097"/>
                      <a:gd name="T89" fmla="*/ 37 h 554"/>
                      <a:gd name="T90" fmla="*/ 455 w 1097"/>
                      <a:gd name="T91" fmla="*/ 38 h 554"/>
                      <a:gd name="T92" fmla="*/ 495 w 1097"/>
                      <a:gd name="T93" fmla="*/ 19 h 554"/>
                      <a:gd name="T94" fmla="*/ 534 w 1097"/>
                      <a:gd name="T95" fmla="*/ 2 h 554"/>
                      <a:gd name="T96" fmla="*/ 577 w 1097"/>
                      <a:gd name="T97" fmla="*/ 7 h 554"/>
                      <a:gd name="T98" fmla="*/ 586 w 1097"/>
                      <a:gd name="T99" fmla="*/ 35 h 554"/>
                      <a:gd name="T100" fmla="*/ 613 w 1097"/>
                      <a:gd name="T101" fmla="*/ 68 h 554"/>
                      <a:gd name="T102" fmla="*/ 671 w 1097"/>
                      <a:gd name="T103" fmla="*/ 77 h 554"/>
                      <a:gd name="T104" fmla="*/ 707 w 1097"/>
                      <a:gd name="T105" fmla="*/ 49 h 554"/>
                      <a:gd name="T106" fmla="*/ 764 w 1097"/>
                      <a:gd name="T107" fmla="*/ 46 h 554"/>
                      <a:gd name="T108" fmla="*/ 811 w 1097"/>
                      <a:gd name="T109" fmla="*/ 65 h 554"/>
                      <a:gd name="T110" fmla="*/ 819 w 1097"/>
                      <a:gd name="T111" fmla="*/ 112 h 554"/>
                      <a:gd name="T112" fmla="*/ 848 w 1097"/>
                      <a:gd name="T113" fmla="*/ 177 h 554"/>
                      <a:gd name="T114" fmla="*/ 883 w 1097"/>
                      <a:gd name="T115" fmla="*/ 227 h 554"/>
                      <a:gd name="T116" fmla="*/ 908 w 1097"/>
                      <a:gd name="T117" fmla="*/ 255 h 554"/>
                      <a:gd name="T118" fmla="*/ 947 w 1097"/>
                      <a:gd name="T119" fmla="*/ 251 h 554"/>
                      <a:gd name="T120" fmla="*/ 1005 w 1097"/>
                      <a:gd name="T121" fmla="*/ 275 h 554"/>
                      <a:gd name="T122" fmla="*/ 1047 w 1097"/>
                      <a:gd name="T123" fmla="*/ 301 h 554"/>
                      <a:gd name="T124" fmla="*/ 1086 w 1097"/>
                      <a:gd name="T125" fmla="*/ 322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97" h="554">
                        <a:moveTo>
                          <a:pt x="1086" y="322"/>
                        </a:moveTo>
                        <a:lnTo>
                          <a:pt x="1092" y="330"/>
                        </a:lnTo>
                        <a:lnTo>
                          <a:pt x="1096" y="341"/>
                        </a:lnTo>
                        <a:lnTo>
                          <a:pt x="1097" y="351"/>
                        </a:lnTo>
                        <a:lnTo>
                          <a:pt x="1094" y="359"/>
                        </a:lnTo>
                        <a:lnTo>
                          <a:pt x="1089" y="367"/>
                        </a:lnTo>
                        <a:lnTo>
                          <a:pt x="1083" y="375"/>
                        </a:lnTo>
                        <a:lnTo>
                          <a:pt x="1078" y="383"/>
                        </a:lnTo>
                        <a:lnTo>
                          <a:pt x="1071" y="390"/>
                        </a:lnTo>
                        <a:lnTo>
                          <a:pt x="1065" y="398"/>
                        </a:lnTo>
                        <a:lnTo>
                          <a:pt x="1059" y="407"/>
                        </a:lnTo>
                        <a:lnTo>
                          <a:pt x="1059" y="414"/>
                        </a:lnTo>
                        <a:lnTo>
                          <a:pt x="1062" y="422"/>
                        </a:lnTo>
                        <a:lnTo>
                          <a:pt x="1062" y="429"/>
                        </a:lnTo>
                        <a:lnTo>
                          <a:pt x="1061" y="438"/>
                        </a:lnTo>
                        <a:lnTo>
                          <a:pt x="1057" y="449"/>
                        </a:lnTo>
                        <a:lnTo>
                          <a:pt x="1051" y="457"/>
                        </a:lnTo>
                        <a:lnTo>
                          <a:pt x="1043" y="464"/>
                        </a:lnTo>
                        <a:lnTo>
                          <a:pt x="1032" y="472"/>
                        </a:lnTo>
                        <a:lnTo>
                          <a:pt x="1020" y="479"/>
                        </a:lnTo>
                        <a:lnTo>
                          <a:pt x="1009" y="484"/>
                        </a:lnTo>
                        <a:lnTo>
                          <a:pt x="995" y="488"/>
                        </a:lnTo>
                        <a:lnTo>
                          <a:pt x="978" y="493"/>
                        </a:lnTo>
                        <a:lnTo>
                          <a:pt x="964" y="499"/>
                        </a:lnTo>
                        <a:lnTo>
                          <a:pt x="953" y="504"/>
                        </a:lnTo>
                        <a:lnTo>
                          <a:pt x="941" y="511"/>
                        </a:lnTo>
                        <a:lnTo>
                          <a:pt x="929" y="519"/>
                        </a:lnTo>
                        <a:lnTo>
                          <a:pt x="918" y="524"/>
                        </a:lnTo>
                        <a:lnTo>
                          <a:pt x="908" y="527"/>
                        </a:lnTo>
                        <a:lnTo>
                          <a:pt x="896" y="530"/>
                        </a:lnTo>
                        <a:lnTo>
                          <a:pt x="883" y="534"/>
                        </a:lnTo>
                        <a:lnTo>
                          <a:pt x="869" y="536"/>
                        </a:lnTo>
                        <a:lnTo>
                          <a:pt x="860" y="538"/>
                        </a:lnTo>
                        <a:lnTo>
                          <a:pt x="856" y="539"/>
                        </a:lnTo>
                        <a:lnTo>
                          <a:pt x="852" y="541"/>
                        </a:lnTo>
                        <a:lnTo>
                          <a:pt x="844" y="545"/>
                        </a:lnTo>
                        <a:lnTo>
                          <a:pt x="834" y="549"/>
                        </a:lnTo>
                        <a:lnTo>
                          <a:pt x="823" y="551"/>
                        </a:lnTo>
                        <a:lnTo>
                          <a:pt x="815" y="554"/>
                        </a:lnTo>
                        <a:lnTo>
                          <a:pt x="802" y="554"/>
                        </a:lnTo>
                        <a:lnTo>
                          <a:pt x="784" y="553"/>
                        </a:lnTo>
                        <a:lnTo>
                          <a:pt x="768" y="550"/>
                        </a:lnTo>
                        <a:lnTo>
                          <a:pt x="753" y="546"/>
                        </a:lnTo>
                        <a:lnTo>
                          <a:pt x="744" y="542"/>
                        </a:lnTo>
                        <a:lnTo>
                          <a:pt x="732" y="538"/>
                        </a:lnTo>
                        <a:lnTo>
                          <a:pt x="720" y="531"/>
                        </a:lnTo>
                        <a:lnTo>
                          <a:pt x="712" y="526"/>
                        </a:lnTo>
                        <a:lnTo>
                          <a:pt x="706" y="519"/>
                        </a:lnTo>
                        <a:lnTo>
                          <a:pt x="702" y="511"/>
                        </a:lnTo>
                        <a:lnTo>
                          <a:pt x="698" y="504"/>
                        </a:lnTo>
                        <a:lnTo>
                          <a:pt x="697" y="496"/>
                        </a:lnTo>
                        <a:lnTo>
                          <a:pt x="697" y="485"/>
                        </a:lnTo>
                        <a:lnTo>
                          <a:pt x="697" y="475"/>
                        </a:lnTo>
                        <a:lnTo>
                          <a:pt x="693" y="468"/>
                        </a:lnTo>
                        <a:lnTo>
                          <a:pt x="687" y="465"/>
                        </a:lnTo>
                        <a:lnTo>
                          <a:pt x="679" y="464"/>
                        </a:lnTo>
                        <a:lnTo>
                          <a:pt x="671" y="464"/>
                        </a:lnTo>
                        <a:lnTo>
                          <a:pt x="664" y="468"/>
                        </a:lnTo>
                        <a:lnTo>
                          <a:pt x="663" y="472"/>
                        </a:lnTo>
                        <a:lnTo>
                          <a:pt x="664" y="480"/>
                        </a:lnTo>
                        <a:lnTo>
                          <a:pt x="666" y="488"/>
                        </a:lnTo>
                        <a:lnTo>
                          <a:pt x="666" y="496"/>
                        </a:lnTo>
                        <a:lnTo>
                          <a:pt x="664" y="501"/>
                        </a:lnTo>
                        <a:lnTo>
                          <a:pt x="658" y="506"/>
                        </a:lnTo>
                        <a:lnTo>
                          <a:pt x="648" y="507"/>
                        </a:lnTo>
                        <a:lnTo>
                          <a:pt x="637" y="507"/>
                        </a:lnTo>
                        <a:lnTo>
                          <a:pt x="628" y="506"/>
                        </a:lnTo>
                        <a:lnTo>
                          <a:pt x="620" y="503"/>
                        </a:lnTo>
                        <a:lnTo>
                          <a:pt x="612" y="497"/>
                        </a:lnTo>
                        <a:lnTo>
                          <a:pt x="602" y="488"/>
                        </a:lnTo>
                        <a:lnTo>
                          <a:pt x="593" y="479"/>
                        </a:lnTo>
                        <a:lnTo>
                          <a:pt x="585" y="472"/>
                        </a:lnTo>
                        <a:lnTo>
                          <a:pt x="577" y="470"/>
                        </a:lnTo>
                        <a:lnTo>
                          <a:pt x="566" y="469"/>
                        </a:lnTo>
                        <a:lnTo>
                          <a:pt x="557" y="468"/>
                        </a:lnTo>
                        <a:lnTo>
                          <a:pt x="551" y="468"/>
                        </a:lnTo>
                        <a:lnTo>
                          <a:pt x="551" y="462"/>
                        </a:lnTo>
                        <a:lnTo>
                          <a:pt x="548" y="454"/>
                        </a:lnTo>
                        <a:lnTo>
                          <a:pt x="544" y="444"/>
                        </a:lnTo>
                        <a:lnTo>
                          <a:pt x="542" y="434"/>
                        </a:lnTo>
                        <a:lnTo>
                          <a:pt x="539" y="426"/>
                        </a:lnTo>
                        <a:lnTo>
                          <a:pt x="534" y="410"/>
                        </a:lnTo>
                        <a:lnTo>
                          <a:pt x="526" y="392"/>
                        </a:lnTo>
                        <a:lnTo>
                          <a:pt x="520" y="373"/>
                        </a:lnTo>
                        <a:lnTo>
                          <a:pt x="515" y="359"/>
                        </a:lnTo>
                        <a:lnTo>
                          <a:pt x="515" y="348"/>
                        </a:lnTo>
                        <a:lnTo>
                          <a:pt x="516" y="336"/>
                        </a:lnTo>
                        <a:lnTo>
                          <a:pt x="516" y="325"/>
                        </a:lnTo>
                        <a:lnTo>
                          <a:pt x="515" y="316"/>
                        </a:lnTo>
                        <a:lnTo>
                          <a:pt x="511" y="303"/>
                        </a:lnTo>
                        <a:lnTo>
                          <a:pt x="503" y="291"/>
                        </a:lnTo>
                        <a:lnTo>
                          <a:pt x="495" y="283"/>
                        </a:lnTo>
                        <a:lnTo>
                          <a:pt x="492" y="281"/>
                        </a:lnTo>
                        <a:lnTo>
                          <a:pt x="488" y="278"/>
                        </a:lnTo>
                        <a:lnTo>
                          <a:pt x="482" y="276"/>
                        </a:lnTo>
                        <a:lnTo>
                          <a:pt x="478" y="275"/>
                        </a:lnTo>
                        <a:lnTo>
                          <a:pt x="474" y="274"/>
                        </a:lnTo>
                        <a:lnTo>
                          <a:pt x="468" y="274"/>
                        </a:lnTo>
                        <a:lnTo>
                          <a:pt x="458" y="275"/>
                        </a:lnTo>
                        <a:lnTo>
                          <a:pt x="450" y="278"/>
                        </a:lnTo>
                        <a:lnTo>
                          <a:pt x="447" y="279"/>
                        </a:lnTo>
                        <a:lnTo>
                          <a:pt x="443" y="282"/>
                        </a:lnTo>
                        <a:lnTo>
                          <a:pt x="439" y="285"/>
                        </a:lnTo>
                        <a:lnTo>
                          <a:pt x="435" y="286"/>
                        </a:lnTo>
                        <a:lnTo>
                          <a:pt x="431" y="287"/>
                        </a:lnTo>
                        <a:lnTo>
                          <a:pt x="419" y="289"/>
                        </a:lnTo>
                        <a:lnTo>
                          <a:pt x="404" y="287"/>
                        </a:lnTo>
                        <a:lnTo>
                          <a:pt x="392" y="285"/>
                        </a:lnTo>
                        <a:lnTo>
                          <a:pt x="384" y="279"/>
                        </a:lnTo>
                        <a:lnTo>
                          <a:pt x="376" y="270"/>
                        </a:lnTo>
                        <a:lnTo>
                          <a:pt x="368" y="263"/>
                        </a:lnTo>
                        <a:lnTo>
                          <a:pt x="361" y="254"/>
                        </a:lnTo>
                        <a:lnTo>
                          <a:pt x="353" y="243"/>
                        </a:lnTo>
                        <a:lnTo>
                          <a:pt x="345" y="232"/>
                        </a:lnTo>
                        <a:lnTo>
                          <a:pt x="336" y="227"/>
                        </a:lnTo>
                        <a:lnTo>
                          <a:pt x="323" y="223"/>
                        </a:lnTo>
                        <a:lnTo>
                          <a:pt x="307" y="221"/>
                        </a:lnTo>
                        <a:lnTo>
                          <a:pt x="291" y="223"/>
                        </a:lnTo>
                        <a:lnTo>
                          <a:pt x="278" y="225"/>
                        </a:lnTo>
                        <a:lnTo>
                          <a:pt x="268" y="229"/>
                        </a:lnTo>
                        <a:lnTo>
                          <a:pt x="257" y="237"/>
                        </a:lnTo>
                        <a:lnTo>
                          <a:pt x="248" y="244"/>
                        </a:lnTo>
                        <a:lnTo>
                          <a:pt x="236" y="252"/>
                        </a:lnTo>
                        <a:lnTo>
                          <a:pt x="220" y="263"/>
                        </a:lnTo>
                        <a:lnTo>
                          <a:pt x="203" y="274"/>
                        </a:lnTo>
                        <a:lnTo>
                          <a:pt x="190" y="283"/>
                        </a:lnTo>
                        <a:lnTo>
                          <a:pt x="179" y="290"/>
                        </a:lnTo>
                        <a:lnTo>
                          <a:pt x="167" y="297"/>
                        </a:lnTo>
                        <a:lnTo>
                          <a:pt x="155" y="303"/>
                        </a:lnTo>
                        <a:lnTo>
                          <a:pt x="143" y="306"/>
                        </a:lnTo>
                        <a:lnTo>
                          <a:pt x="128" y="309"/>
                        </a:lnTo>
                        <a:lnTo>
                          <a:pt x="115" y="312"/>
                        </a:lnTo>
                        <a:lnTo>
                          <a:pt x="105" y="310"/>
                        </a:lnTo>
                        <a:lnTo>
                          <a:pt x="96" y="309"/>
                        </a:lnTo>
                        <a:lnTo>
                          <a:pt x="86" y="309"/>
                        </a:lnTo>
                        <a:lnTo>
                          <a:pt x="84" y="307"/>
                        </a:lnTo>
                        <a:lnTo>
                          <a:pt x="80" y="307"/>
                        </a:lnTo>
                        <a:lnTo>
                          <a:pt x="75" y="307"/>
                        </a:lnTo>
                        <a:lnTo>
                          <a:pt x="71" y="306"/>
                        </a:lnTo>
                        <a:lnTo>
                          <a:pt x="59" y="302"/>
                        </a:lnTo>
                        <a:lnTo>
                          <a:pt x="46" y="294"/>
                        </a:lnTo>
                        <a:lnTo>
                          <a:pt x="35" y="287"/>
                        </a:lnTo>
                        <a:lnTo>
                          <a:pt x="28" y="279"/>
                        </a:lnTo>
                        <a:lnTo>
                          <a:pt x="22" y="268"/>
                        </a:lnTo>
                        <a:lnTo>
                          <a:pt x="16" y="258"/>
                        </a:lnTo>
                        <a:lnTo>
                          <a:pt x="11" y="248"/>
                        </a:lnTo>
                        <a:lnTo>
                          <a:pt x="7" y="237"/>
                        </a:lnTo>
                        <a:lnTo>
                          <a:pt x="3" y="223"/>
                        </a:lnTo>
                        <a:lnTo>
                          <a:pt x="0" y="212"/>
                        </a:lnTo>
                        <a:lnTo>
                          <a:pt x="1" y="200"/>
                        </a:lnTo>
                        <a:lnTo>
                          <a:pt x="3" y="185"/>
                        </a:lnTo>
                        <a:lnTo>
                          <a:pt x="5" y="171"/>
                        </a:lnTo>
                        <a:lnTo>
                          <a:pt x="8" y="161"/>
                        </a:lnTo>
                        <a:lnTo>
                          <a:pt x="13" y="144"/>
                        </a:lnTo>
                        <a:lnTo>
                          <a:pt x="22" y="126"/>
                        </a:lnTo>
                        <a:lnTo>
                          <a:pt x="31" y="108"/>
                        </a:lnTo>
                        <a:lnTo>
                          <a:pt x="39" y="95"/>
                        </a:lnTo>
                        <a:lnTo>
                          <a:pt x="50" y="83"/>
                        </a:lnTo>
                        <a:lnTo>
                          <a:pt x="65" y="70"/>
                        </a:lnTo>
                        <a:lnTo>
                          <a:pt x="82" y="58"/>
                        </a:lnTo>
                        <a:lnTo>
                          <a:pt x="98" y="47"/>
                        </a:lnTo>
                        <a:lnTo>
                          <a:pt x="112" y="39"/>
                        </a:lnTo>
                        <a:lnTo>
                          <a:pt x="125" y="33"/>
                        </a:lnTo>
                        <a:lnTo>
                          <a:pt x="143" y="26"/>
                        </a:lnTo>
                        <a:lnTo>
                          <a:pt x="160" y="21"/>
                        </a:lnTo>
                        <a:lnTo>
                          <a:pt x="175" y="16"/>
                        </a:lnTo>
                        <a:lnTo>
                          <a:pt x="189" y="15"/>
                        </a:lnTo>
                        <a:lnTo>
                          <a:pt x="206" y="15"/>
                        </a:lnTo>
                        <a:lnTo>
                          <a:pt x="224" y="15"/>
                        </a:lnTo>
                        <a:lnTo>
                          <a:pt x="237" y="15"/>
                        </a:lnTo>
                        <a:lnTo>
                          <a:pt x="255" y="15"/>
                        </a:lnTo>
                        <a:lnTo>
                          <a:pt x="276" y="14"/>
                        </a:lnTo>
                        <a:lnTo>
                          <a:pt x="296" y="14"/>
                        </a:lnTo>
                        <a:lnTo>
                          <a:pt x="313" y="15"/>
                        </a:lnTo>
                        <a:lnTo>
                          <a:pt x="325" y="19"/>
                        </a:lnTo>
                        <a:lnTo>
                          <a:pt x="338" y="25"/>
                        </a:lnTo>
                        <a:lnTo>
                          <a:pt x="349" y="30"/>
                        </a:lnTo>
                        <a:lnTo>
                          <a:pt x="361" y="31"/>
                        </a:lnTo>
                        <a:lnTo>
                          <a:pt x="376" y="34"/>
                        </a:lnTo>
                        <a:lnTo>
                          <a:pt x="389" y="37"/>
                        </a:lnTo>
                        <a:lnTo>
                          <a:pt x="402" y="38"/>
                        </a:lnTo>
                        <a:lnTo>
                          <a:pt x="418" y="38"/>
                        </a:lnTo>
                        <a:lnTo>
                          <a:pt x="437" y="39"/>
                        </a:lnTo>
                        <a:lnTo>
                          <a:pt x="455" y="38"/>
                        </a:lnTo>
                        <a:lnTo>
                          <a:pt x="470" y="37"/>
                        </a:lnTo>
                        <a:lnTo>
                          <a:pt x="478" y="31"/>
                        </a:lnTo>
                        <a:lnTo>
                          <a:pt x="486" y="26"/>
                        </a:lnTo>
                        <a:lnTo>
                          <a:pt x="495" y="19"/>
                        </a:lnTo>
                        <a:lnTo>
                          <a:pt x="503" y="14"/>
                        </a:lnTo>
                        <a:lnTo>
                          <a:pt x="512" y="10"/>
                        </a:lnTo>
                        <a:lnTo>
                          <a:pt x="523" y="4"/>
                        </a:lnTo>
                        <a:lnTo>
                          <a:pt x="534" y="2"/>
                        </a:lnTo>
                        <a:lnTo>
                          <a:pt x="543" y="0"/>
                        </a:lnTo>
                        <a:lnTo>
                          <a:pt x="553" y="0"/>
                        </a:lnTo>
                        <a:lnTo>
                          <a:pt x="565" y="3"/>
                        </a:lnTo>
                        <a:lnTo>
                          <a:pt x="577" y="7"/>
                        </a:lnTo>
                        <a:lnTo>
                          <a:pt x="584" y="12"/>
                        </a:lnTo>
                        <a:lnTo>
                          <a:pt x="586" y="19"/>
                        </a:lnTo>
                        <a:lnTo>
                          <a:pt x="586" y="27"/>
                        </a:lnTo>
                        <a:lnTo>
                          <a:pt x="586" y="35"/>
                        </a:lnTo>
                        <a:lnTo>
                          <a:pt x="586" y="42"/>
                        </a:lnTo>
                        <a:lnTo>
                          <a:pt x="594" y="52"/>
                        </a:lnTo>
                        <a:lnTo>
                          <a:pt x="604" y="61"/>
                        </a:lnTo>
                        <a:lnTo>
                          <a:pt x="613" y="68"/>
                        </a:lnTo>
                        <a:lnTo>
                          <a:pt x="625" y="73"/>
                        </a:lnTo>
                        <a:lnTo>
                          <a:pt x="641" y="76"/>
                        </a:lnTo>
                        <a:lnTo>
                          <a:pt x="658" y="78"/>
                        </a:lnTo>
                        <a:lnTo>
                          <a:pt x="671" y="77"/>
                        </a:lnTo>
                        <a:lnTo>
                          <a:pt x="679" y="70"/>
                        </a:lnTo>
                        <a:lnTo>
                          <a:pt x="687" y="60"/>
                        </a:lnTo>
                        <a:lnTo>
                          <a:pt x="695" y="53"/>
                        </a:lnTo>
                        <a:lnTo>
                          <a:pt x="707" y="49"/>
                        </a:lnTo>
                        <a:lnTo>
                          <a:pt x="722" y="46"/>
                        </a:lnTo>
                        <a:lnTo>
                          <a:pt x="734" y="46"/>
                        </a:lnTo>
                        <a:lnTo>
                          <a:pt x="748" y="46"/>
                        </a:lnTo>
                        <a:lnTo>
                          <a:pt x="764" y="46"/>
                        </a:lnTo>
                        <a:lnTo>
                          <a:pt x="782" y="47"/>
                        </a:lnTo>
                        <a:lnTo>
                          <a:pt x="796" y="50"/>
                        </a:lnTo>
                        <a:lnTo>
                          <a:pt x="807" y="57"/>
                        </a:lnTo>
                        <a:lnTo>
                          <a:pt x="811" y="65"/>
                        </a:lnTo>
                        <a:lnTo>
                          <a:pt x="813" y="76"/>
                        </a:lnTo>
                        <a:lnTo>
                          <a:pt x="813" y="88"/>
                        </a:lnTo>
                        <a:lnTo>
                          <a:pt x="814" y="97"/>
                        </a:lnTo>
                        <a:lnTo>
                          <a:pt x="819" y="112"/>
                        </a:lnTo>
                        <a:lnTo>
                          <a:pt x="826" y="131"/>
                        </a:lnTo>
                        <a:lnTo>
                          <a:pt x="833" y="149"/>
                        </a:lnTo>
                        <a:lnTo>
                          <a:pt x="840" y="163"/>
                        </a:lnTo>
                        <a:lnTo>
                          <a:pt x="848" y="177"/>
                        </a:lnTo>
                        <a:lnTo>
                          <a:pt x="858" y="192"/>
                        </a:lnTo>
                        <a:lnTo>
                          <a:pt x="869" y="206"/>
                        </a:lnTo>
                        <a:lnTo>
                          <a:pt x="877" y="219"/>
                        </a:lnTo>
                        <a:lnTo>
                          <a:pt x="883" y="227"/>
                        </a:lnTo>
                        <a:lnTo>
                          <a:pt x="888" y="237"/>
                        </a:lnTo>
                        <a:lnTo>
                          <a:pt x="893" y="247"/>
                        </a:lnTo>
                        <a:lnTo>
                          <a:pt x="900" y="254"/>
                        </a:lnTo>
                        <a:lnTo>
                          <a:pt x="908" y="255"/>
                        </a:lnTo>
                        <a:lnTo>
                          <a:pt x="919" y="255"/>
                        </a:lnTo>
                        <a:lnTo>
                          <a:pt x="930" y="252"/>
                        </a:lnTo>
                        <a:lnTo>
                          <a:pt x="939" y="251"/>
                        </a:lnTo>
                        <a:lnTo>
                          <a:pt x="947" y="251"/>
                        </a:lnTo>
                        <a:lnTo>
                          <a:pt x="961" y="255"/>
                        </a:lnTo>
                        <a:lnTo>
                          <a:pt x="976" y="260"/>
                        </a:lnTo>
                        <a:lnTo>
                          <a:pt x="990" y="268"/>
                        </a:lnTo>
                        <a:lnTo>
                          <a:pt x="1005" y="275"/>
                        </a:lnTo>
                        <a:lnTo>
                          <a:pt x="1016" y="282"/>
                        </a:lnTo>
                        <a:lnTo>
                          <a:pt x="1026" y="287"/>
                        </a:lnTo>
                        <a:lnTo>
                          <a:pt x="1036" y="294"/>
                        </a:lnTo>
                        <a:lnTo>
                          <a:pt x="1047" y="301"/>
                        </a:lnTo>
                        <a:lnTo>
                          <a:pt x="1055" y="307"/>
                        </a:lnTo>
                        <a:lnTo>
                          <a:pt x="1066" y="312"/>
                        </a:lnTo>
                        <a:lnTo>
                          <a:pt x="1078" y="317"/>
                        </a:lnTo>
                        <a:lnTo>
                          <a:pt x="1086" y="322"/>
                        </a:lnTo>
                        <a:close/>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61" name="Freeform 40">
                    <a:extLst>
                      <a:ext uri="{FF2B5EF4-FFF2-40B4-BE49-F238E27FC236}">
                        <a16:creationId xmlns:a16="http://schemas.microsoft.com/office/drawing/2014/main" id="{0DA14A21-BCC3-7455-0322-2A5CD2B2C53F}"/>
                      </a:ext>
                    </a:extLst>
                  </p:cNvPr>
                  <p:cNvSpPr>
                    <a:spLocks/>
                  </p:cNvSpPr>
                  <p:nvPr/>
                </p:nvSpPr>
                <p:spPr bwMode="auto">
                  <a:xfrm>
                    <a:off x="4570090" y="4464266"/>
                    <a:ext cx="294802" cy="200687"/>
                  </a:xfrm>
                  <a:custGeom>
                    <a:avLst/>
                    <a:gdLst>
                      <a:gd name="T0" fmla="*/ 638 w 639"/>
                      <a:gd name="T1" fmla="*/ 257 h 436"/>
                      <a:gd name="T2" fmla="*/ 631 w 639"/>
                      <a:gd name="T3" fmla="*/ 268 h 436"/>
                      <a:gd name="T4" fmla="*/ 607 w 639"/>
                      <a:gd name="T5" fmla="*/ 283 h 436"/>
                      <a:gd name="T6" fmla="*/ 601 w 639"/>
                      <a:gd name="T7" fmla="*/ 304 h 436"/>
                      <a:gd name="T8" fmla="*/ 604 w 639"/>
                      <a:gd name="T9" fmla="*/ 331 h 436"/>
                      <a:gd name="T10" fmla="*/ 600 w 639"/>
                      <a:gd name="T11" fmla="*/ 356 h 436"/>
                      <a:gd name="T12" fmla="*/ 593 w 639"/>
                      <a:gd name="T13" fmla="*/ 366 h 436"/>
                      <a:gd name="T14" fmla="*/ 584 w 639"/>
                      <a:gd name="T15" fmla="*/ 391 h 436"/>
                      <a:gd name="T16" fmla="*/ 574 w 639"/>
                      <a:gd name="T17" fmla="*/ 423 h 436"/>
                      <a:gd name="T18" fmla="*/ 562 w 639"/>
                      <a:gd name="T19" fmla="*/ 435 h 436"/>
                      <a:gd name="T20" fmla="*/ 550 w 639"/>
                      <a:gd name="T21" fmla="*/ 436 h 436"/>
                      <a:gd name="T22" fmla="*/ 522 w 639"/>
                      <a:gd name="T23" fmla="*/ 427 h 436"/>
                      <a:gd name="T24" fmla="*/ 500 w 639"/>
                      <a:gd name="T25" fmla="*/ 405 h 436"/>
                      <a:gd name="T26" fmla="*/ 472 w 639"/>
                      <a:gd name="T27" fmla="*/ 383 h 436"/>
                      <a:gd name="T28" fmla="*/ 440 w 639"/>
                      <a:gd name="T29" fmla="*/ 370 h 436"/>
                      <a:gd name="T30" fmla="*/ 407 w 639"/>
                      <a:gd name="T31" fmla="*/ 374 h 436"/>
                      <a:gd name="T32" fmla="*/ 378 w 639"/>
                      <a:gd name="T33" fmla="*/ 366 h 436"/>
                      <a:gd name="T34" fmla="*/ 339 w 639"/>
                      <a:gd name="T35" fmla="*/ 366 h 436"/>
                      <a:gd name="T36" fmla="*/ 298 w 639"/>
                      <a:gd name="T37" fmla="*/ 376 h 436"/>
                      <a:gd name="T38" fmla="*/ 263 w 639"/>
                      <a:gd name="T39" fmla="*/ 379 h 436"/>
                      <a:gd name="T40" fmla="*/ 229 w 639"/>
                      <a:gd name="T41" fmla="*/ 365 h 436"/>
                      <a:gd name="T42" fmla="*/ 201 w 639"/>
                      <a:gd name="T43" fmla="*/ 357 h 436"/>
                      <a:gd name="T44" fmla="*/ 177 w 639"/>
                      <a:gd name="T45" fmla="*/ 321 h 436"/>
                      <a:gd name="T46" fmla="*/ 153 w 639"/>
                      <a:gd name="T47" fmla="*/ 292 h 436"/>
                      <a:gd name="T48" fmla="*/ 131 w 639"/>
                      <a:gd name="T49" fmla="*/ 265 h 436"/>
                      <a:gd name="T50" fmla="*/ 116 w 639"/>
                      <a:gd name="T51" fmla="*/ 229 h 436"/>
                      <a:gd name="T52" fmla="*/ 87 w 639"/>
                      <a:gd name="T53" fmla="*/ 202 h 436"/>
                      <a:gd name="T54" fmla="*/ 70 w 639"/>
                      <a:gd name="T55" fmla="*/ 175 h 436"/>
                      <a:gd name="T56" fmla="*/ 49 w 639"/>
                      <a:gd name="T57" fmla="*/ 164 h 436"/>
                      <a:gd name="T58" fmla="*/ 23 w 639"/>
                      <a:gd name="T59" fmla="*/ 168 h 436"/>
                      <a:gd name="T60" fmla="*/ 2 w 639"/>
                      <a:gd name="T61" fmla="*/ 151 h 436"/>
                      <a:gd name="T62" fmla="*/ 3 w 639"/>
                      <a:gd name="T63" fmla="*/ 123 h 436"/>
                      <a:gd name="T64" fmla="*/ 19 w 639"/>
                      <a:gd name="T65" fmla="*/ 94 h 436"/>
                      <a:gd name="T66" fmla="*/ 61 w 639"/>
                      <a:gd name="T67" fmla="*/ 78 h 436"/>
                      <a:gd name="T68" fmla="*/ 101 w 639"/>
                      <a:gd name="T69" fmla="*/ 79 h 436"/>
                      <a:gd name="T70" fmla="*/ 139 w 639"/>
                      <a:gd name="T71" fmla="*/ 75 h 436"/>
                      <a:gd name="T72" fmla="*/ 178 w 639"/>
                      <a:gd name="T73" fmla="*/ 62 h 436"/>
                      <a:gd name="T74" fmla="*/ 190 w 639"/>
                      <a:gd name="T75" fmla="*/ 32 h 436"/>
                      <a:gd name="T76" fmla="*/ 189 w 639"/>
                      <a:gd name="T77" fmla="*/ 12 h 436"/>
                      <a:gd name="T78" fmla="*/ 211 w 639"/>
                      <a:gd name="T79" fmla="*/ 1 h 436"/>
                      <a:gd name="T80" fmla="*/ 239 w 639"/>
                      <a:gd name="T81" fmla="*/ 1 h 436"/>
                      <a:gd name="T82" fmla="*/ 254 w 639"/>
                      <a:gd name="T83" fmla="*/ 4 h 436"/>
                      <a:gd name="T84" fmla="*/ 283 w 639"/>
                      <a:gd name="T85" fmla="*/ 16 h 436"/>
                      <a:gd name="T86" fmla="*/ 305 w 639"/>
                      <a:gd name="T87" fmla="*/ 42 h 436"/>
                      <a:gd name="T88" fmla="*/ 330 w 639"/>
                      <a:gd name="T89" fmla="*/ 62 h 436"/>
                      <a:gd name="T90" fmla="*/ 357 w 639"/>
                      <a:gd name="T91" fmla="*/ 71 h 436"/>
                      <a:gd name="T92" fmla="*/ 372 w 639"/>
                      <a:gd name="T93" fmla="*/ 66 h 436"/>
                      <a:gd name="T94" fmla="*/ 383 w 639"/>
                      <a:gd name="T95" fmla="*/ 57 h 436"/>
                      <a:gd name="T96" fmla="*/ 406 w 639"/>
                      <a:gd name="T97" fmla="*/ 52 h 436"/>
                      <a:gd name="T98" fmla="*/ 437 w 639"/>
                      <a:gd name="T99" fmla="*/ 52 h 436"/>
                      <a:gd name="T100" fmla="*/ 477 w 639"/>
                      <a:gd name="T101" fmla="*/ 54 h 436"/>
                      <a:gd name="T102" fmla="*/ 488 w 639"/>
                      <a:gd name="T103" fmla="*/ 59 h 436"/>
                      <a:gd name="T104" fmla="*/ 506 w 639"/>
                      <a:gd name="T105" fmla="*/ 71 h 436"/>
                      <a:gd name="T106" fmla="*/ 530 w 639"/>
                      <a:gd name="T107" fmla="*/ 101 h 436"/>
                      <a:gd name="T108" fmla="*/ 535 w 639"/>
                      <a:gd name="T109" fmla="*/ 139 h 436"/>
                      <a:gd name="T110" fmla="*/ 560 w 639"/>
                      <a:gd name="T111" fmla="*/ 164 h 436"/>
                      <a:gd name="T112" fmla="*/ 574 w 639"/>
                      <a:gd name="T113" fmla="*/ 186 h 436"/>
                      <a:gd name="T114" fmla="*/ 605 w 639"/>
                      <a:gd name="T115" fmla="*/ 210 h 436"/>
                      <a:gd name="T116" fmla="*/ 618 w 639"/>
                      <a:gd name="T117" fmla="*/ 220 h 436"/>
                      <a:gd name="T118" fmla="*/ 631 w 639"/>
                      <a:gd name="T119" fmla="*/ 233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9" h="436">
                        <a:moveTo>
                          <a:pt x="639" y="249"/>
                        </a:moveTo>
                        <a:lnTo>
                          <a:pt x="639" y="253"/>
                        </a:lnTo>
                        <a:lnTo>
                          <a:pt x="638" y="257"/>
                        </a:lnTo>
                        <a:lnTo>
                          <a:pt x="635" y="261"/>
                        </a:lnTo>
                        <a:lnTo>
                          <a:pt x="632" y="265"/>
                        </a:lnTo>
                        <a:lnTo>
                          <a:pt x="631" y="268"/>
                        </a:lnTo>
                        <a:lnTo>
                          <a:pt x="624" y="273"/>
                        </a:lnTo>
                        <a:lnTo>
                          <a:pt x="616" y="277"/>
                        </a:lnTo>
                        <a:lnTo>
                          <a:pt x="607" y="283"/>
                        </a:lnTo>
                        <a:lnTo>
                          <a:pt x="601" y="288"/>
                        </a:lnTo>
                        <a:lnTo>
                          <a:pt x="601" y="296"/>
                        </a:lnTo>
                        <a:lnTo>
                          <a:pt x="601" y="304"/>
                        </a:lnTo>
                        <a:lnTo>
                          <a:pt x="603" y="314"/>
                        </a:lnTo>
                        <a:lnTo>
                          <a:pt x="604" y="321"/>
                        </a:lnTo>
                        <a:lnTo>
                          <a:pt x="604" y="331"/>
                        </a:lnTo>
                        <a:lnTo>
                          <a:pt x="604" y="342"/>
                        </a:lnTo>
                        <a:lnTo>
                          <a:pt x="601" y="353"/>
                        </a:lnTo>
                        <a:lnTo>
                          <a:pt x="600" y="356"/>
                        </a:lnTo>
                        <a:lnTo>
                          <a:pt x="599" y="358"/>
                        </a:lnTo>
                        <a:lnTo>
                          <a:pt x="596" y="362"/>
                        </a:lnTo>
                        <a:lnTo>
                          <a:pt x="593" y="366"/>
                        </a:lnTo>
                        <a:lnTo>
                          <a:pt x="591" y="369"/>
                        </a:lnTo>
                        <a:lnTo>
                          <a:pt x="588" y="379"/>
                        </a:lnTo>
                        <a:lnTo>
                          <a:pt x="584" y="391"/>
                        </a:lnTo>
                        <a:lnTo>
                          <a:pt x="581" y="400"/>
                        </a:lnTo>
                        <a:lnTo>
                          <a:pt x="578" y="411"/>
                        </a:lnTo>
                        <a:lnTo>
                          <a:pt x="574" y="423"/>
                        </a:lnTo>
                        <a:lnTo>
                          <a:pt x="569" y="431"/>
                        </a:lnTo>
                        <a:lnTo>
                          <a:pt x="566" y="434"/>
                        </a:lnTo>
                        <a:lnTo>
                          <a:pt x="562" y="435"/>
                        </a:lnTo>
                        <a:lnTo>
                          <a:pt x="558" y="436"/>
                        </a:lnTo>
                        <a:lnTo>
                          <a:pt x="554" y="436"/>
                        </a:lnTo>
                        <a:lnTo>
                          <a:pt x="550" y="436"/>
                        </a:lnTo>
                        <a:lnTo>
                          <a:pt x="541" y="435"/>
                        </a:lnTo>
                        <a:lnTo>
                          <a:pt x="531" y="431"/>
                        </a:lnTo>
                        <a:lnTo>
                          <a:pt x="522" y="427"/>
                        </a:lnTo>
                        <a:lnTo>
                          <a:pt x="514" y="423"/>
                        </a:lnTo>
                        <a:lnTo>
                          <a:pt x="507" y="415"/>
                        </a:lnTo>
                        <a:lnTo>
                          <a:pt x="500" y="405"/>
                        </a:lnTo>
                        <a:lnTo>
                          <a:pt x="494" y="399"/>
                        </a:lnTo>
                        <a:lnTo>
                          <a:pt x="484" y="391"/>
                        </a:lnTo>
                        <a:lnTo>
                          <a:pt x="472" y="383"/>
                        </a:lnTo>
                        <a:lnTo>
                          <a:pt x="460" y="374"/>
                        </a:lnTo>
                        <a:lnTo>
                          <a:pt x="448" y="370"/>
                        </a:lnTo>
                        <a:lnTo>
                          <a:pt x="440" y="370"/>
                        </a:lnTo>
                        <a:lnTo>
                          <a:pt x="429" y="372"/>
                        </a:lnTo>
                        <a:lnTo>
                          <a:pt x="417" y="374"/>
                        </a:lnTo>
                        <a:lnTo>
                          <a:pt x="407" y="374"/>
                        </a:lnTo>
                        <a:lnTo>
                          <a:pt x="399" y="373"/>
                        </a:lnTo>
                        <a:lnTo>
                          <a:pt x="388" y="370"/>
                        </a:lnTo>
                        <a:lnTo>
                          <a:pt x="378" y="366"/>
                        </a:lnTo>
                        <a:lnTo>
                          <a:pt x="370" y="365"/>
                        </a:lnTo>
                        <a:lnTo>
                          <a:pt x="355" y="365"/>
                        </a:lnTo>
                        <a:lnTo>
                          <a:pt x="339" y="366"/>
                        </a:lnTo>
                        <a:lnTo>
                          <a:pt x="324" y="369"/>
                        </a:lnTo>
                        <a:lnTo>
                          <a:pt x="312" y="372"/>
                        </a:lnTo>
                        <a:lnTo>
                          <a:pt x="298" y="376"/>
                        </a:lnTo>
                        <a:lnTo>
                          <a:pt x="285" y="379"/>
                        </a:lnTo>
                        <a:lnTo>
                          <a:pt x="273" y="380"/>
                        </a:lnTo>
                        <a:lnTo>
                          <a:pt x="263" y="379"/>
                        </a:lnTo>
                        <a:lnTo>
                          <a:pt x="251" y="373"/>
                        </a:lnTo>
                        <a:lnTo>
                          <a:pt x="240" y="369"/>
                        </a:lnTo>
                        <a:lnTo>
                          <a:pt x="229" y="365"/>
                        </a:lnTo>
                        <a:lnTo>
                          <a:pt x="221" y="362"/>
                        </a:lnTo>
                        <a:lnTo>
                          <a:pt x="211" y="361"/>
                        </a:lnTo>
                        <a:lnTo>
                          <a:pt x="201" y="357"/>
                        </a:lnTo>
                        <a:lnTo>
                          <a:pt x="193" y="348"/>
                        </a:lnTo>
                        <a:lnTo>
                          <a:pt x="184" y="334"/>
                        </a:lnTo>
                        <a:lnTo>
                          <a:pt x="177" y="321"/>
                        </a:lnTo>
                        <a:lnTo>
                          <a:pt x="169" y="310"/>
                        </a:lnTo>
                        <a:lnTo>
                          <a:pt x="162" y="302"/>
                        </a:lnTo>
                        <a:lnTo>
                          <a:pt x="153" y="292"/>
                        </a:lnTo>
                        <a:lnTo>
                          <a:pt x="143" y="283"/>
                        </a:lnTo>
                        <a:lnTo>
                          <a:pt x="136" y="275"/>
                        </a:lnTo>
                        <a:lnTo>
                          <a:pt x="131" y="265"/>
                        </a:lnTo>
                        <a:lnTo>
                          <a:pt x="127" y="252"/>
                        </a:lnTo>
                        <a:lnTo>
                          <a:pt x="122" y="238"/>
                        </a:lnTo>
                        <a:lnTo>
                          <a:pt x="116" y="229"/>
                        </a:lnTo>
                        <a:lnTo>
                          <a:pt x="108" y="220"/>
                        </a:lnTo>
                        <a:lnTo>
                          <a:pt x="96" y="211"/>
                        </a:lnTo>
                        <a:lnTo>
                          <a:pt x="87" y="202"/>
                        </a:lnTo>
                        <a:lnTo>
                          <a:pt x="83" y="194"/>
                        </a:lnTo>
                        <a:lnTo>
                          <a:pt x="77" y="183"/>
                        </a:lnTo>
                        <a:lnTo>
                          <a:pt x="70" y="175"/>
                        </a:lnTo>
                        <a:lnTo>
                          <a:pt x="65" y="171"/>
                        </a:lnTo>
                        <a:lnTo>
                          <a:pt x="56" y="167"/>
                        </a:lnTo>
                        <a:lnTo>
                          <a:pt x="49" y="164"/>
                        </a:lnTo>
                        <a:lnTo>
                          <a:pt x="41" y="166"/>
                        </a:lnTo>
                        <a:lnTo>
                          <a:pt x="31" y="168"/>
                        </a:lnTo>
                        <a:lnTo>
                          <a:pt x="23" y="168"/>
                        </a:lnTo>
                        <a:lnTo>
                          <a:pt x="15" y="164"/>
                        </a:lnTo>
                        <a:lnTo>
                          <a:pt x="7" y="158"/>
                        </a:lnTo>
                        <a:lnTo>
                          <a:pt x="2" y="151"/>
                        </a:lnTo>
                        <a:lnTo>
                          <a:pt x="0" y="143"/>
                        </a:lnTo>
                        <a:lnTo>
                          <a:pt x="2" y="132"/>
                        </a:lnTo>
                        <a:lnTo>
                          <a:pt x="3" y="123"/>
                        </a:lnTo>
                        <a:lnTo>
                          <a:pt x="7" y="113"/>
                        </a:lnTo>
                        <a:lnTo>
                          <a:pt x="12" y="102"/>
                        </a:lnTo>
                        <a:lnTo>
                          <a:pt x="19" y="94"/>
                        </a:lnTo>
                        <a:lnTo>
                          <a:pt x="31" y="88"/>
                        </a:lnTo>
                        <a:lnTo>
                          <a:pt x="47" y="82"/>
                        </a:lnTo>
                        <a:lnTo>
                          <a:pt x="61" y="78"/>
                        </a:lnTo>
                        <a:lnTo>
                          <a:pt x="73" y="78"/>
                        </a:lnTo>
                        <a:lnTo>
                          <a:pt x="87" y="78"/>
                        </a:lnTo>
                        <a:lnTo>
                          <a:pt x="101" y="79"/>
                        </a:lnTo>
                        <a:lnTo>
                          <a:pt x="112" y="78"/>
                        </a:lnTo>
                        <a:lnTo>
                          <a:pt x="124" y="77"/>
                        </a:lnTo>
                        <a:lnTo>
                          <a:pt x="139" y="75"/>
                        </a:lnTo>
                        <a:lnTo>
                          <a:pt x="155" y="73"/>
                        </a:lnTo>
                        <a:lnTo>
                          <a:pt x="169" y="69"/>
                        </a:lnTo>
                        <a:lnTo>
                          <a:pt x="178" y="62"/>
                        </a:lnTo>
                        <a:lnTo>
                          <a:pt x="184" y="54"/>
                        </a:lnTo>
                        <a:lnTo>
                          <a:pt x="188" y="43"/>
                        </a:lnTo>
                        <a:lnTo>
                          <a:pt x="190" y="32"/>
                        </a:lnTo>
                        <a:lnTo>
                          <a:pt x="190" y="27"/>
                        </a:lnTo>
                        <a:lnTo>
                          <a:pt x="189" y="20"/>
                        </a:lnTo>
                        <a:lnTo>
                          <a:pt x="189" y="12"/>
                        </a:lnTo>
                        <a:lnTo>
                          <a:pt x="190" y="8"/>
                        </a:lnTo>
                        <a:lnTo>
                          <a:pt x="198" y="3"/>
                        </a:lnTo>
                        <a:lnTo>
                          <a:pt x="211" y="1"/>
                        </a:lnTo>
                        <a:lnTo>
                          <a:pt x="223" y="0"/>
                        </a:lnTo>
                        <a:lnTo>
                          <a:pt x="233" y="0"/>
                        </a:lnTo>
                        <a:lnTo>
                          <a:pt x="239" y="1"/>
                        </a:lnTo>
                        <a:lnTo>
                          <a:pt x="244" y="1"/>
                        </a:lnTo>
                        <a:lnTo>
                          <a:pt x="250" y="3"/>
                        </a:lnTo>
                        <a:lnTo>
                          <a:pt x="254" y="4"/>
                        </a:lnTo>
                        <a:lnTo>
                          <a:pt x="263" y="7"/>
                        </a:lnTo>
                        <a:lnTo>
                          <a:pt x="274" y="12"/>
                        </a:lnTo>
                        <a:lnTo>
                          <a:pt x="283" y="16"/>
                        </a:lnTo>
                        <a:lnTo>
                          <a:pt x="290" y="24"/>
                        </a:lnTo>
                        <a:lnTo>
                          <a:pt x="298" y="34"/>
                        </a:lnTo>
                        <a:lnTo>
                          <a:pt x="305" y="42"/>
                        </a:lnTo>
                        <a:lnTo>
                          <a:pt x="312" y="48"/>
                        </a:lnTo>
                        <a:lnTo>
                          <a:pt x="321" y="55"/>
                        </a:lnTo>
                        <a:lnTo>
                          <a:pt x="330" y="62"/>
                        </a:lnTo>
                        <a:lnTo>
                          <a:pt x="340" y="67"/>
                        </a:lnTo>
                        <a:lnTo>
                          <a:pt x="348" y="69"/>
                        </a:lnTo>
                        <a:lnTo>
                          <a:pt x="357" y="71"/>
                        </a:lnTo>
                        <a:lnTo>
                          <a:pt x="366" y="70"/>
                        </a:lnTo>
                        <a:lnTo>
                          <a:pt x="370" y="69"/>
                        </a:lnTo>
                        <a:lnTo>
                          <a:pt x="372" y="66"/>
                        </a:lnTo>
                        <a:lnTo>
                          <a:pt x="376" y="62"/>
                        </a:lnTo>
                        <a:lnTo>
                          <a:pt x="380" y="59"/>
                        </a:lnTo>
                        <a:lnTo>
                          <a:pt x="383" y="57"/>
                        </a:lnTo>
                        <a:lnTo>
                          <a:pt x="386" y="54"/>
                        </a:lnTo>
                        <a:lnTo>
                          <a:pt x="395" y="52"/>
                        </a:lnTo>
                        <a:lnTo>
                          <a:pt x="406" y="52"/>
                        </a:lnTo>
                        <a:lnTo>
                          <a:pt x="417" y="52"/>
                        </a:lnTo>
                        <a:lnTo>
                          <a:pt x="426" y="52"/>
                        </a:lnTo>
                        <a:lnTo>
                          <a:pt x="437" y="52"/>
                        </a:lnTo>
                        <a:lnTo>
                          <a:pt x="452" y="51"/>
                        </a:lnTo>
                        <a:lnTo>
                          <a:pt x="465" y="52"/>
                        </a:lnTo>
                        <a:lnTo>
                          <a:pt x="477" y="54"/>
                        </a:lnTo>
                        <a:lnTo>
                          <a:pt x="480" y="55"/>
                        </a:lnTo>
                        <a:lnTo>
                          <a:pt x="484" y="57"/>
                        </a:lnTo>
                        <a:lnTo>
                          <a:pt x="488" y="59"/>
                        </a:lnTo>
                        <a:lnTo>
                          <a:pt x="492" y="61"/>
                        </a:lnTo>
                        <a:lnTo>
                          <a:pt x="495" y="63"/>
                        </a:lnTo>
                        <a:lnTo>
                          <a:pt x="506" y="71"/>
                        </a:lnTo>
                        <a:lnTo>
                          <a:pt x="518" y="81"/>
                        </a:lnTo>
                        <a:lnTo>
                          <a:pt x="526" y="90"/>
                        </a:lnTo>
                        <a:lnTo>
                          <a:pt x="530" y="101"/>
                        </a:lnTo>
                        <a:lnTo>
                          <a:pt x="531" y="114"/>
                        </a:lnTo>
                        <a:lnTo>
                          <a:pt x="533" y="128"/>
                        </a:lnTo>
                        <a:lnTo>
                          <a:pt x="535" y="139"/>
                        </a:lnTo>
                        <a:lnTo>
                          <a:pt x="542" y="147"/>
                        </a:lnTo>
                        <a:lnTo>
                          <a:pt x="551" y="156"/>
                        </a:lnTo>
                        <a:lnTo>
                          <a:pt x="560" y="164"/>
                        </a:lnTo>
                        <a:lnTo>
                          <a:pt x="565" y="171"/>
                        </a:lnTo>
                        <a:lnTo>
                          <a:pt x="569" y="179"/>
                        </a:lnTo>
                        <a:lnTo>
                          <a:pt x="574" y="186"/>
                        </a:lnTo>
                        <a:lnTo>
                          <a:pt x="584" y="194"/>
                        </a:lnTo>
                        <a:lnTo>
                          <a:pt x="596" y="203"/>
                        </a:lnTo>
                        <a:lnTo>
                          <a:pt x="605" y="210"/>
                        </a:lnTo>
                        <a:lnTo>
                          <a:pt x="609" y="213"/>
                        </a:lnTo>
                        <a:lnTo>
                          <a:pt x="613" y="217"/>
                        </a:lnTo>
                        <a:lnTo>
                          <a:pt x="618" y="220"/>
                        </a:lnTo>
                        <a:lnTo>
                          <a:pt x="622" y="224"/>
                        </a:lnTo>
                        <a:lnTo>
                          <a:pt x="626" y="226"/>
                        </a:lnTo>
                        <a:lnTo>
                          <a:pt x="631" y="233"/>
                        </a:lnTo>
                        <a:lnTo>
                          <a:pt x="636" y="241"/>
                        </a:lnTo>
                        <a:lnTo>
                          <a:pt x="639" y="249"/>
                        </a:lnTo>
                        <a:close/>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62" name="Freeform 42">
                    <a:extLst>
                      <a:ext uri="{FF2B5EF4-FFF2-40B4-BE49-F238E27FC236}">
                        <a16:creationId xmlns:a16="http://schemas.microsoft.com/office/drawing/2014/main" id="{8B77FC58-23F2-2425-285D-B9D9E58739F1}"/>
                      </a:ext>
                    </a:extLst>
                  </p:cNvPr>
                  <p:cNvSpPr>
                    <a:spLocks/>
                  </p:cNvSpPr>
                  <p:nvPr/>
                </p:nvSpPr>
                <p:spPr bwMode="auto">
                  <a:xfrm>
                    <a:off x="4153492" y="4475339"/>
                    <a:ext cx="312794" cy="148093"/>
                  </a:xfrm>
                  <a:custGeom>
                    <a:avLst/>
                    <a:gdLst>
                      <a:gd name="T0" fmla="*/ 679 w 679"/>
                      <a:gd name="T1" fmla="*/ 181 h 319"/>
                      <a:gd name="T2" fmla="*/ 664 w 679"/>
                      <a:gd name="T3" fmla="*/ 206 h 319"/>
                      <a:gd name="T4" fmla="*/ 637 w 679"/>
                      <a:gd name="T5" fmla="*/ 208 h 319"/>
                      <a:gd name="T6" fmla="*/ 625 w 679"/>
                      <a:gd name="T7" fmla="*/ 225 h 319"/>
                      <a:gd name="T8" fmla="*/ 612 w 679"/>
                      <a:gd name="T9" fmla="*/ 239 h 319"/>
                      <a:gd name="T10" fmla="*/ 574 w 679"/>
                      <a:gd name="T11" fmla="*/ 245 h 319"/>
                      <a:gd name="T12" fmla="*/ 542 w 679"/>
                      <a:gd name="T13" fmla="*/ 227 h 319"/>
                      <a:gd name="T14" fmla="*/ 516 w 679"/>
                      <a:gd name="T15" fmla="*/ 216 h 319"/>
                      <a:gd name="T16" fmla="*/ 499 w 679"/>
                      <a:gd name="T17" fmla="*/ 204 h 319"/>
                      <a:gd name="T18" fmla="*/ 461 w 679"/>
                      <a:gd name="T19" fmla="*/ 199 h 319"/>
                      <a:gd name="T20" fmla="*/ 411 w 679"/>
                      <a:gd name="T21" fmla="*/ 200 h 319"/>
                      <a:gd name="T22" fmla="*/ 364 w 679"/>
                      <a:gd name="T23" fmla="*/ 208 h 319"/>
                      <a:gd name="T24" fmla="*/ 319 w 679"/>
                      <a:gd name="T25" fmla="*/ 206 h 319"/>
                      <a:gd name="T26" fmla="*/ 272 w 679"/>
                      <a:gd name="T27" fmla="*/ 225 h 319"/>
                      <a:gd name="T28" fmla="*/ 230 w 679"/>
                      <a:gd name="T29" fmla="*/ 242 h 319"/>
                      <a:gd name="T30" fmla="*/ 220 w 679"/>
                      <a:gd name="T31" fmla="*/ 260 h 319"/>
                      <a:gd name="T32" fmla="*/ 216 w 679"/>
                      <a:gd name="T33" fmla="*/ 276 h 319"/>
                      <a:gd name="T34" fmla="*/ 208 w 679"/>
                      <a:gd name="T35" fmla="*/ 291 h 319"/>
                      <a:gd name="T36" fmla="*/ 194 w 679"/>
                      <a:gd name="T37" fmla="*/ 303 h 319"/>
                      <a:gd name="T38" fmla="*/ 186 w 679"/>
                      <a:gd name="T39" fmla="*/ 313 h 319"/>
                      <a:gd name="T40" fmla="*/ 174 w 679"/>
                      <a:gd name="T41" fmla="*/ 319 h 319"/>
                      <a:gd name="T42" fmla="*/ 160 w 679"/>
                      <a:gd name="T43" fmla="*/ 315 h 319"/>
                      <a:gd name="T44" fmla="*/ 159 w 679"/>
                      <a:gd name="T45" fmla="*/ 305 h 319"/>
                      <a:gd name="T46" fmla="*/ 171 w 679"/>
                      <a:gd name="T47" fmla="*/ 274 h 319"/>
                      <a:gd name="T48" fmla="*/ 173 w 679"/>
                      <a:gd name="T49" fmla="*/ 227 h 319"/>
                      <a:gd name="T50" fmla="*/ 143 w 679"/>
                      <a:gd name="T51" fmla="*/ 198 h 319"/>
                      <a:gd name="T52" fmla="*/ 113 w 679"/>
                      <a:gd name="T53" fmla="*/ 165 h 319"/>
                      <a:gd name="T54" fmla="*/ 78 w 679"/>
                      <a:gd name="T55" fmla="*/ 144 h 319"/>
                      <a:gd name="T56" fmla="*/ 57 w 679"/>
                      <a:gd name="T57" fmla="*/ 113 h 319"/>
                      <a:gd name="T58" fmla="*/ 42 w 679"/>
                      <a:gd name="T59" fmla="*/ 97 h 319"/>
                      <a:gd name="T60" fmla="*/ 26 w 679"/>
                      <a:gd name="T61" fmla="*/ 86 h 319"/>
                      <a:gd name="T62" fmla="*/ 11 w 679"/>
                      <a:gd name="T63" fmla="*/ 78 h 319"/>
                      <a:gd name="T64" fmla="*/ 0 w 679"/>
                      <a:gd name="T65" fmla="*/ 66 h 319"/>
                      <a:gd name="T66" fmla="*/ 12 w 679"/>
                      <a:gd name="T67" fmla="*/ 56 h 319"/>
                      <a:gd name="T68" fmla="*/ 35 w 679"/>
                      <a:gd name="T69" fmla="*/ 52 h 319"/>
                      <a:gd name="T70" fmla="*/ 65 w 679"/>
                      <a:gd name="T71" fmla="*/ 36 h 319"/>
                      <a:gd name="T72" fmla="*/ 113 w 679"/>
                      <a:gd name="T73" fmla="*/ 28 h 319"/>
                      <a:gd name="T74" fmla="*/ 158 w 679"/>
                      <a:gd name="T75" fmla="*/ 35 h 319"/>
                      <a:gd name="T76" fmla="*/ 200 w 679"/>
                      <a:gd name="T77" fmla="*/ 51 h 319"/>
                      <a:gd name="T78" fmla="*/ 247 w 679"/>
                      <a:gd name="T79" fmla="*/ 56 h 319"/>
                      <a:gd name="T80" fmla="*/ 295 w 679"/>
                      <a:gd name="T81" fmla="*/ 45 h 319"/>
                      <a:gd name="T82" fmla="*/ 341 w 679"/>
                      <a:gd name="T83" fmla="*/ 25 h 319"/>
                      <a:gd name="T84" fmla="*/ 375 w 679"/>
                      <a:gd name="T85" fmla="*/ 14 h 319"/>
                      <a:gd name="T86" fmla="*/ 414 w 679"/>
                      <a:gd name="T87" fmla="*/ 9 h 319"/>
                      <a:gd name="T88" fmla="*/ 452 w 679"/>
                      <a:gd name="T89" fmla="*/ 2 h 319"/>
                      <a:gd name="T90" fmla="*/ 501 w 679"/>
                      <a:gd name="T91" fmla="*/ 0 h 319"/>
                      <a:gd name="T92" fmla="*/ 526 w 679"/>
                      <a:gd name="T93" fmla="*/ 4 h 319"/>
                      <a:gd name="T94" fmla="*/ 553 w 679"/>
                      <a:gd name="T95" fmla="*/ 8 h 319"/>
                      <a:gd name="T96" fmla="*/ 574 w 679"/>
                      <a:gd name="T97" fmla="*/ 8 h 319"/>
                      <a:gd name="T98" fmla="*/ 601 w 679"/>
                      <a:gd name="T99" fmla="*/ 20 h 319"/>
                      <a:gd name="T100" fmla="*/ 615 w 679"/>
                      <a:gd name="T101" fmla="*/ 56 h 319"/>
                      <a:gd name="T102" fmla="*/ 628 w 679"/>
                      <a:gd name="T103" fmla="*/ 91 h 319"/>
                      <a:gd name="T104" fmla="*/ 644 w 679"/>
                      <a:gd name="T105" fmla="*/ 106 h 319"/>
                      <a:gd name="T106" fmla="*/ 659 w 679"/>
                      <a:gd name="T107" fmla="*/ 138 h 319"/>
                      <a:gd name="T108" fmla="*/ 677 w 679"/>
                      <a:gd name="T109" fmla="*/ 153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79" h="319">
                        <a:moveTo>
                          <a:pt x="677" y="153"/>
                        </a:moveTo>
                        <a:lnTo>
                          <a:pt x="679" y="161"/>
                        </a:lnTo>
                        <a:lnTo>
                          <a:pt x="679" y="172"/>
                        </a:lnTo>
                        <a:lnTo>
                          <a:pt x="679" y="181"/>
                        </a:lnTo>
                        <a:lnTo>
                          <a:pt x="678" y="189"/>
                        </a:lnTo>
                        <a:lnTo>
                          <a:pt x="675" y="198"/>
                        </a:lnTo>
                        <a:lnTo>
                          <a:pt x="671" y="204"/>
                        </a:lnTo>
                        <a:lnTo>
                          <a:pt x="664" y="206"/>
                        </a:lnTo>
                        <a:lnTo>
                          <a:pt x="656" y="206"/>
                        </a:lnTo>
                        <a:lnTo>
                          <a:pt x="647" y="204"/>
                        </a:lnTo>
                        <a:lnTo>
                          <a:pt x="640" y="206"/>
                        </a:lnTo>
                        <a:lnTo>
                          <a:pt x="637" y="208"/>
                        </a:lnTo>
                        <a:lnTo>
                          <a:pt x="633" y="212"/>
                        </a:lnTo>
                        <a:lnTo>
                          <a:pt x="631" y="216"/>
                        </a:lnTo>
                        <a:lnTo>
                          <a:pt x="628" y="220"/>
                        </a:lnTo>
                        <a:lnTo>
                          <a:pt x="625" y="225"/>
                        </a:lnTo>
                        <a:lnTo>
                          <a:pt x="623" y="227"/>
                        </a:lnTo>
                        <a:lnTo>
                          <a:pt x="620" y="231"/>
                        </a:lnTo>
                        <a:lnTo>
                          <a:pt x="616" y="235"/>
                        </a:lnTo>
                        <a:lnTo>
                          <a:pt x="612" y="239"/>
                        </a:lnTo>
                        <a:lnTo>
                          <a:pt x="608" y="242"/>
                        </a:lnTo>
                        <a:lnTo>
                          <a:pt x="598" y="245"/>
                        </a:lnTo>
                        <a:lnTo>
                          <a:pt x="585" y="246"/>
                        </a:lnTo>
                        <a:lnTo>
                          <a:pt x="574" y="245"/>
                        </a:lnTo>
                        <a:lnTo>
                          <a:pt x="566" y="241"/>
                        </a:lnTo>
                        <a:lnTo>
                          <a:pt x="558" y="234"/>
                        </a:lnTo>
                        <a:lnTo>
                          <a:pt x="550" y="229"/>
                        </a:lnTo>
                        <a:lnTo>
                          <a:pt x="542" y="227"/>
                        </a:lnTo>
                        <a:lnTo>
                          <a:pt x="531" y="225"/>
                        </a:lnTo>
                        <a:lnTo>
                          <a:pt x="523" y="222"/>
                        </a:lnTo>
                        <a:lnTo>
                          <a:pt x="520" y="220"/>
                        </a:lnTo>
                        <a:lnTo>
                          <a:pt x="516" y="216"/>
                        </a:lnTo>
                        <a:lnTo>
                          <a:pt x="513" y="212"/>
                        </a:lnTo>
                        <a:lnTo>
                          <a:pt x="509" y="210"/>
                        </a:lnTo>
                        <a:lnTo>
                          <a:pt x="505" y="207"/>
                        </a:lnTo>
                        <a:lnTo>
                          <a:pt x="499" y="204"/>
                        </a:lnTo>
                        <a:lnTo>
                          <a:pt x="491" y="203"/>
                        </a:lnTo>
                        <a:lnTo>
                          <a:pt x="483" y="202"/>
                        </a:lnTo>
                        <a:lnTo>
                          <a:pt x="473" y="200"/>
                        </a:lnTo>
                        <a:lnTo>
                          <a:pt x="461" y="199"/>
                        </a:lnTo>
                        <a:lnTo>
                          <a:pt x="450" y="199"/>
                        </a:lnTo>
                        <a:lnTo>
                          <a:pt x="438" y="199"/>
                        </a:lnTo>
                        <a:lnTo>
                          <a:pt x="423" y="199"/>
                        </a:lnTo>
                        <a:lnTo>
                          <a:pt x="411" y="200"/>
                        </a:lnTo>
                        <a:lnTo>
                          <a:pt x="400" y="202"/>
                        </a:lnTo>
                        <a:lnTo>
                          <a:pt x="388" y="204"/>
                        </a:lnTo>
                        <a:lnTo>
                          <a:pt x="375" y="207"/>
                        </a:lnTo>
                        <a:lnTo>
                          <a:pt x="364" y="208"/>
                        </a:lnTo>
                        <a:lnTo>
                          <a:pt x="354" y="207"/>
                        </a:lnTo>
                        <a:lnTo>
                          <a:pt x="342" y="206"/>
                        </a:lnTo>
                        <a:lnTo>
                          <a:pt x="333" y="204"/>
                        </a:lnTo>
                        <a:lnTo>
                          <a:pt x="319" y="206"/>
                        </a:lnTo>
                        <a:lnTo>
                          <a:pt x="303" y="208"/>
                        </a:lnTo>
                        <a:lnTo>
                          <a:pt x="291" y="212"/>
                        </a:lnTo>
                        <a:lnTo>
                          <a:pt x="282" y="218"/>
                        </a:lnTo>
                        <a:lnTo>
                          <a:pt x="272" y="225"/>
                        </a:lnTo>
                        <a:lnTo>
                          <a:pt x="263" y="230"/>
                        </a:lnTo>
                        <a:lnTo>
                          <a:pt x="253" y="234"/>
                        </a:lnTo>
                        <a:lnTo>
                          <a:pt x="243" y="238"/>
                        </a:lnTo>
                        <a:lnTo>
                          <a:pt x="230" y="242"/>
                        </a:lnTo>
                        <a:lnTo>
                          <a:pt x="222" y="247"/>
                        </a:lnTo>
                        <a:lnTo>
                          <a:pt x="221" y="251"/>
                        </a:lnTo>
                        <a:lnTo>
                          <a:pt x="221" y="256"/>
                        </a:lnTo>
                        <a:lnTo>
                          <a:pt x="220" y="260"/>
                        </a:lnTo>
                        <a:lnTo>
                          <a:pt x="218" y="264"/>
                        </a:lnTo>
                        <a:lnTo>
                          <a:pt x="218" y="268"/>
                        </a:lnTo>
                        <a:lnTo>
                          <a:pt x="217" y="270"/>
                        </a:lnTo>
                        <a:lnTo>
                          <a:pt x="216" y="276"/>
                        </a:lnTo>
                        <a:lnTo>
                          <a:pt x="213" y="280"/>
                        </a:lnTo>
                        <a:lnTo>
                          <a:pt x="212" y="284"/>
                        </a:lnTo>
                        <a:lnTo>
                          <a:pt x="209" y="288"/>
                        </a:lnTo>
                        <a:lnTo>
                          <a:pt x="208" y="291"/>
                        </a:lnTo>
                        <a:lnTo>
                          <a:pt x="204" y="293"/>
                        </a:lnTo>
                        <a:lnTo>
                          <a:pt x="201" y="297"/>
                        </a:lnTo>
                        <a:lnTo>
                          <a:pt x="197" y="300"/>
                        </a:lnTo>
                        <a:lnTo>
                          <a:pt x="194" y="303"/>
                        </a:lnTo>
                        <a:lnTo>
                          <a:pt x="193" y="305"/>
                        </a:lnTo>
                        <a:lnTo>
                          <a:pt x="190" y="308"/>
                        </a:lnTo>
                        <a:lnTo>
                          <a:pt x="189" y="311"/>
                        </a:lnTo>
                        <a:lnTo>
                          <a:pt x="186" y="313"/>
                        </a:lnTo>
                        <a:lnTo>
                          <a:pt x="183" y="315"/>
                        </a:lnTo>
                        <a:lnTo>
                          <a:pt x="181" y="316"/>
                        </a:lnTo>
                        <a:lnTo>
                          <a:pt x="177" y="317"/>
                        </a:lnTo>
                        <a:lnTo>
                          <a:pt x="174" y="319"/>
                        </a:lnTo>
                        <a:lnTo>
                          <a:pt x="171" y="319"/>
                        </a:lnTo>
                        <a:lnTo>
                          <a:pt x="167" y="319"/>
                        </a:lnTo>
                        <a:lnTo>
                          <a:pt x="163" y="317"/>
                        </a:lnTo>
                        <a:lnTo>
                          <a:pt x="160" y="315"/>
                        </a:lnTo>
                        <a:lnTo>
                          <a:pt x="158" y="313"/>
                        </a:lnTo>
                        <a:lnTo>
                          <a:pt x="158" y="311"/>
                        </a:lnTo>
                        <a:lnTo>
                          <a:pt x="158" y="308"/>
                        </a:lnTo>
                        <a:lnTo>
                          <a:pt x="159" y="305"/>
                        </a:lnTo>
                        <a:lnTo>
                          <a:pt x="159" y="303"/>
                        </a:lnTo>
                        <a:lnTo>
                          <a:pt x="163" y="293"/>
                        </a:lnTo>
                        <a:lnTo>
                          <a:pt x="167" y="284"/>
                        </a:lnTo>
                        <a:lnTo>
                          <a:pt x="171" y="274"/>
                        </a:lnTo>
                        <a:lnTo>
                          <a:pt x="173" y="264"/>
                        </a:lnTo>
                        <a:lnTo>
                          <a:pt x="174" y="251"/>
                        </a:lnTo>
                        <a:lnTo>
                          <a:pt x="175" y="238"/>
                        </a:lnTo>
                        <a:lnTo>
                          <a:pt x="173" y="227"/>
                        </a:lnTo>
                        <a:lnTo>
                          <a:pt x="169" y="219"/>
                        </a:lnTo>
                        <a:lnTo>
                          <a:pt x="160" y="210"/>
                        </a:lnTo>
                        <a:lnTo>
                          <a:pt x="152" y="203"/>
                        </a:lnTo>
                        <a:lnTo>
                          <a:pt x="143" y="198"/>
                        </a:lnTo>
                        <a:lnTo>
                          <a:pt x="131" y="192"/>
                        </a:lnTo>
                        <a:lnTo>
                          <a:pt x="121" y="185"/>
                        </a:lnTo>
                        <a:lnTo>
                          <a:pt x="117" y="176"/>
                        </a:lnTo>
                        <a:lnTo>
                          <a:pt x="113" y="165"/>
                        </a:lnTo>
                        <a:lnTo>
                          <a:pt x="108" y="156"/>
                        </a:lnTo>
                        <a:lnTo>
                          <a:pt x="100" y="150"/>
                        </a:lnTo>
                        <a:lnTo>
                          <a:pt x="89" y="146"/>
                        </a:lnTo>
                        <a:lnTo>
                          <a:pt x="78" y="144"/>
                        </a:lnTo>
                        <a:lnTo>
                          <a:pt x="69" y="138"/>
                        </a:lnTo>
                        <a:lnTo>
                          <a:pt x="65" y="132"/>
                        </a:lnTo>
                        <a:lnTo>
                          <a:pt x="61" y="121"/>
                        </a:lnTo>
                        <a:lnTo>
                          <a:pt x="57" y="113"/>
                        </a:lnTo>
                        <a:lnTo>
                          <a:pt x="54" y="110"/>
                        </a:lnTo>
                        <a:lnTo>
                          <a:pt x="50" y="105"/>
                        </a:lnTo>
                        <a:lnTo>
                          <a:pt x="46" y="101"/>
                        </a:lnTo>
                        <a:lnTo>
                          <a:pt x="42" y="97"/>
                        </a:lnTo>
                        <a:lnTo>
                          <a:pt x="39" y="94"/>
                        </a:lnTo>
                        <a:lnTo>
                          <a:pt x="35" y="91"/>
                        </a:lnTo>
                        <a:lnTo>
                          <a:pt x="31" y="88"/>
                        </a:lnTo>
                        <a:lnTo>
                          <a:pt x="26" y="86"/>
                        </a:lnTo>
                        <a:lnTo>
                          <a:pt x="22" y="84"/>
                        </a:lnTo>
                        <a:lnTo>
                          <a:pt x="18" y="82"/>
                        </a:lnTo>
                        <a:lnTo>
                          <a:pt x="15" y="79"/>
                        </a:lnTo>
                        <a:lnTo>
                          <a:pt x="11" y="78"/>
                        </a:lnTo>
                        <a:lnTo>
                          <a:pt x="7" y="75"/>
                        </a:lnTo>
                        <a:lnTo>
                          <a:pt x="4" y="71"/>
                        </a:lnTo>
                        <a:lnTo>
                          <a:pt x="1" y="68"/>
                        </a:lnTo>
                        <a:lnTo>
                          <a:pt x="0" y="66"/>
                        </a:lnTo>
                        <a:lnTo>
                          <a:pt x="1" y="63"/>
                        </a:lnTo>
                        <a:lnTo>
                          <a:pt x="4" y="60"/>
                        </a:lnTo>
                        <a:lnTo>
                          <a:pt x="8" y="59"/>
                        </a:lnTo>
                        <a:lnTo>
                          <a:pt x="12" y="56"/>
                        </a:lnTo>
                        <a:lnTo>
                          <a:pt x="16" y="55"/>
                        </a:lnTo>
                        <a:lnTo>
                          <a:pt x="19" y="55"/>
                        </a:lnTo>
                        <a:lnTo>
                          <a:pt x="26" y="53"/>
                        </a:lnTo>
                        <a:lnTo>
                          <a:pt x="35" y="52"/>
                        </a:lnTo>
                        <a:lnTo>
                          <a:pt x="42" y="51"/>
                        </a:lnTo>
                        <a:lnTo>
                          <a:pt x="49" y="47"/>
                        </a:lnTo>
                        <a:lnTo>
                          <a:pt x="58" y="40"/>
                        </a:lnTo>
                        <a:lnTo>
                          <a:pt x="65" y="36"/>
                        </a:lnTo>
                        <a:lnTo>
                          <a:pt x="78" y="32"/>
                        </a:lnTo>
                        <a:lnTo>
                          <a:pt x="92" y="28"/>
                        </a:lnTo>
                        <a:lnTo>
                          <a:pt x="105" y="26"/>
                        </a:lnTo>
                        <a:lnTo>
                          <a:pt x="113" y="28"/>
                        </a:lnTo>
                        <a:lnTo>
                          <a:pt x="124" y="29"/>
                        </a:lnTo>
                        <a:lnTo>
                          <a:pt x="133" y="32"/>
                        </a:lnTo>
                        <a:lnTo>
                          <a:pt x="144" y="33"/>
                        </a:lnTo>
                        <a:lnTo>
                          <a:pt x="158" y="35"/>
                        </a:lnTo>
                        <a:lnTo>
                          <a:pt x="170" y="36"/>
                        </a:lnTo>
                        <a:lnTo>
                          <a:pt x="179" y="40"/>
                        </a:lnTo>
                        <a:lnTo>
                          <a:pt x="190" y="45"/>
                        </a:lnTo>
                        <a:lnTo>
                          <a:pt x="200" y="51"/>
                        </a:lnTo>
                        <a:lnTo>
                          <a:pt x="212" y="53"/>
                        </a:lnTo>
                        <a:lnTo>
                          <a:pt x="224" y="56"/>
                        </a:lnTo>
                        <a:lnTo>
                          <a:pt x="235" y="57"/>
                        </a:lnTo>
                        <a:lnTo>
                          <a:pt x="247" y="56"/>
                        </a:lnTo>
                        <a:lnTo>
                          <a:pt x="259" y="53"/>
                        </a:lnTo>
                        <a:lnTo>
                          <a:pt x="272" y="51"/>
                        </a:lnTo>
                        <a:lnTo>
                          <a:pt x="283" y="48"/>
                        </a:lnTo>
                        <a:lnTo>
                          <a:pt x="295" y="45"/>
                        </a:lnTo>
                        <a:lnTo>
                          <a:pt x="309" y="43"/>
                        </a:lnTo>
                        <a:lnTo>
                          <a:pt x="319" y="40"/>
                        </a:lnTo>
                        <a:lnTo>
                          <a:pt x="330" y="33"/>
                        </a:lnTo>
                        <a:lnTo>
                          <a:pt x="341" y="25"/>
                        </a:lnTo>
                        <a:lnTo>
                          <a:pt x="350" y="18"/>
                        </a:lnTo>
                        <a:lnTo>
                          <a:pt x="359" y="17"/>
                        </a:lnTo>
                        <a:lnTo>
                          <a:pt x="368" y="16"/>
                        </a:lnTo>
                        <a:lnTo>
                          <a:pt x="375" y="14"/>
                        </a:lnTo>
                        <a:lnTo>
                          <a:pt x="385" y="13"/>
                        </a:lnTo>
                        <a:lnTo>
                          <a:pt x="396" y="13"/>
                        </a:lnTo>
                        <a:lnTo>
                          <a:pt x="406" y="12"/>
                        </a:lnTo>
                        <a:lnTo>
                          <a:pt x="414" y="9"/>
                        </a:lnTo>
                        <a:lnTo>
                          <a:pt x="422" y="5"/>
                        </a:lnTo>
                        <a:lnTo>
                          <a:pt x="429" y="2"/>
                        </a:lnTo>
                        <a:lnTo>
                          <a:pt x="439" y="1"/>
                        </a:lnTo>
                        <a:lnTo>
                          <a:pt x="452" y="2"/>
                        </a:lnTo>
                        <a:lnTo>
                          <a:pt x="462" y="2"/>
                        </a:lnTo>
                        <a:lnTo>
                          <a:pt x="473" y="1"/>
                        </a:lnTo>
                        <a:lnTo>
                          <a:pt x="488" y="0"/>
                        </a:lnTo>
                        <a:lnTo>
                          <a:pt x="501" y="0"/>
                        </a:lnTo>
                        <a:lnTo>
                          <a:pt x="513" y="0"/>
                        </a:lnTo>
                        <a:lnTo>
                          <a:pt x="518" y="1"/>
                        </a:lnTo>
                        <a:lnTo>
                          <a:pt x="522" y="2"/>
                        </a:lnTo>
                        <a:lnTo>
                          <a:pt x="526" y="4"/>
                        </a:lnTo>
                        <a:lnTo>
                          <a:pt x="530" y="5"/>
                        </a:lnTo>
                        <a:lnTo>
                          <a:pt x="534" y="6"/>
                        </a:lnTo>
                        <a:lnTo>
                          <a:pt x="543" y="6"/>
                        </a:lnTo>
                        <a:lnTo>
                          <a:pt x="553" y="8"/>
                        </a:lnTo>
                        <a:lnTo>
                          <a:pt x="562" y="8"/>
                        </a:lnTo>
                        <a:lnTo>
                          <a:pt x="565" y="8"/>
                        </a:lnTo>
                        <a:lnTo>
                          <a:pt x="569" y="8"/>
                        </a:lnTo>
                        <a:lnTo>
                          <a:pt x="574" y="8"/>
                        </a:lnTo>
                        <a:lnTo>
                          <a:pt x="578" y="8"/>
                        </a:lnTo>
                        <a:lnTo>
                          <a:pt x="581" y="9"/>
                        </a:lnTo>
                        <a:lnTo>
                          <a:pt x="590" y="13"/>
                        </a:lnTo>
                        <a:lnTo>
                          <a:pt x="601" y="20"/>
                        </a:lnTo>
                        <a:lnTo>
                          <a:pt x="608" y="26"/>
                        </a:lnTo>
                        <a:lnTo>
                          <a:pt x="612" y="36"/>
                        </a:lnTo>
                        <a:lnTo>
                          <a:pt x="613" y="47"/>
                        </a:lnTo>
                        <a:lnTo>
                          <a:pt x="615" y="56"/>
                        </a:lnTo>
                        <a:lnTo>
                          <a:pt x="617" y="67"/>
                        </a:lnTo>
                        <a:lnTo>
                          <a:pt x="621" y="78"/>
                        </a:lnTo>
                        <a:lnTo>
                          <a:pt x="625" y="87"/>
                        </a:lnTo>
                        <a:lnTo>
                          <a:pt x="628" y="91"/>
                        </a:lnTo>
                        <a:lnTo>
                          <a:pt x="632" y="95"/>
                        </a:lnTo>
                        <a:lnTo>
                          <a:pt x="637" y="99"/>
                        </a:lnTo>
                        <a:lnTo>
                          <a:pt x="642" y="102"/>
                        </a:lnTo>
                        <a:lnTo>
                          <a:pt x="644" y="106"/>
                        </a:lnTo>
                        <a:lnTo>
                          <a:pt x="648" y="115"/>
                        </a:lnTo>
                        <a:lnTo>
                          <a:pt x="651" y="126"/>
                        </a:lnTo>
                        <a:lnTo>
                          <a:pt x="655" y="134"/>
                        </a:lnTo>
                        <a:lnTo>
                          <a:pt x="659" y="138"/>
                        </a:lnTo>
                        <a:lnTo>
                          <a:pt x="663" y="142"/>
                        </a:lnTo>
                        <a:lnTo>
                          <a:pt x="668" y="145"/>
                        </a:lnTo>
                        <a:lnTo>
                          <a:pt x="674" y="149"/>
                        </a:lnTo>
                        <a:lnTo>
                          <a:pt x="677" y="153"/>
                        </a:lnTo>
                        <a:close/>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63" name="Freeform 43">
                    <a:extLst>
                      <a:ext uri="{FF2B5EF4-FFF2-40B4-BE49-F238E27FC236}">
                        <a16:creationId xmlns:a16="http://schemas.microsoft.com/office/drawing/2014/main" id="{8A4A36E5-7580-4C22-E178-6180E0D99FDC}"/>
                      </a:ext>
                    </a:extLst>
                  </p:cNvPr>
                  <p:cNvSpPr>
                    <a:spLocks/>
                  </p:cNvSpPr>
                  <p:nvPr/>
                </p:nvSpPr>
                <p:spPr bwMode="auto">
                  <a:xfrm>
                    <a:off x="3894676" y="4493331"/>
                    <a:ext cx="1017274" cy="429054"/>
                  </a:xfrm>
                  <a:custGeom>
                    <a:avLst/>
                    <a:gdLst>
                      <a:gd name="T0" fmla="*/ 2183 w 2204"/>
                      <a:gd name="T1" fmla="*/ 706 h 932"/>
                      <a:gd name="T2" fmla="*/ 2171 w 2204"/>
                      <a:gd name="T3" fmla="*/ 796 h 932"/>
                      <a:gd name="T4" fmla="*/ 2199 w 2204"/>
                      <a:gd name="T5" fmla="*/ 903 h 932"/>
                      <a:gd name="T6" fmla="*/ 2143 w 2204"/>
                      <a:gd name="T7" fmla="*/ 923 h 932"/>
                      <a:gd name="T8" fmla="*/ 2116 w 2204"/>
                      <a:gd name="T9" fmla="*/ 825 h 932"/>
                      <a:gd name="T10" fmla="*/ 2041 w 2204"/>
                      <a:gd name="T11" fmla="*/ 825 h 932"/>
                      <a:gd name="T12" fmla="*/ 1958 w 2204"/>
                      <a:gd name="T13" fmla="*/ 813 h 932"/>
                      <a:gd name="T14" fmla="*/ 1899 w 2204"/>
                      <a:gd name="T15" fmla="*/ 865 h 932"/>
                      <a:gd name="T16" fmla="*/ 1799 w 2204"/>
                      <a:gd name="T17" fmla="*/ 850 h 932"/>
                      <a:gd name="T18" fmla="*/ 1687 w 2204"/>
                      <a:gd name="T19" fmla="*/ 788 h 932"/>
                      <a:gd name="T20" fmla="*/ 1595 w 2204"/>
                      <a:gd name="T21" fmla="*/ 701 h 932"/>
                      <a:gd name="T22" fmla="*/ 1506 w 2204"/>
                      <a:gd name="T23" fmla="*/ 637 h 932"/>
                      <a:gd name="T24" fmla="*/ 1426 w 2204"/>
                      <a:gd name="T25" fmla="*/ 588 h 932"/>
                      <a:gd name="T26" fmla="*/ 1338 w 2204"/>
                      <a:gd name="T27" fmla="*/ 623 h 932"/>
                      <a:gd name="T28" fmla="*/ 1283 w 2204"/>
                      <a:gd name="T29" fmla="*/ 702 h 932"/>
                      <a:gd name="T30" fmla="*/ 1245 w 2204"/>
                      <a:gd name="T31" fmla="*/ 811 h 932"/>
                      <a:gd name="T32" fmla="*/ 1182 w 2204"/>
                      <a:gd name="T33" fmla="*/ 846 h 932"/>
                      <a:gd name="T34" fmla="*/ 1082 w 2204"/>
                      <a:gd name="T35" fmla="*/ 868 h 932"/>
                      <a:gd name="T36" fmla="*/ 993 w 2204"/>
                      <a:gd name="T37" fmla="*/ 872 h 932"/>
                      <a:gd name="T38" fmla="*/ 916 w 2204"/>
                      <a:gd name="T39" fmla="*/ 823 h 932"/>
                      <a:gd name="T40" fmla="*/ 880 w 2204"/>
                      <a:gd name="T41" fmla="*/ 776 h 932"/>
                      <a:gd name="T42" fmla="*/ 792 w 2204"/>
                      <a:gd name="T43" fmla="*/ 780 h 932"/>
                      <a:gd name="T44" fmla="*/ 765 w 2204"/>
                      <a:gd name="T45" fmla="*/ 695 h 932"/>
                      <a:gd name="T46" fmla="*/ 686 w 2204"/>
                      <a:gd name="T47" fmla="*/ 631 h 932"/>
                      <a:gd name="T48" fmla="*/ 678 w 2204"/>
                      <a:gd name="T49" fmla="*/ 571 h 932"/>
                      <a:gd name="T50" fmla="*/ 614 w 2204"/>
                      <a:gd name="T51" fmla="*/ 582 h 932"/>
                      <a:gd name="T52" fmla="*/ 540 w 2204"/>
                      <a:gd name="T53" fmla="*/ 647 h 932"/>
                      <a:gd name="T54" fmla="*/ 399 w 2204"/>
                      <a:gd name="T55" fmla="*/ 651 h 932"/>
                      <a:gd name="T56" fmla="*/ 310 w 2204"/>
                      <a:gd name="T57" fmla="*/ 593 h 932"/>
                      <a:gd name="T58" fmla="*/ 234 w 2204"/>
                      <a:gd name="T59" fmla="*/ 495 h 932"/>
                      <a:gd name="T60" fmla="*/ 205 w 2204"/>
                      <a:gd name="T61" fmla="*/ 384 h 932"/>
                      <a:gd name="T62" fmla="*/ 100 w 2204"/>
                      <a:gd name="T63" fmla="*/ 355 h 932"/>
                      <a:gd name="T64" fmla="*/ 21 w 2204"/>
                      <a:gd name="T65" fmla="*/ 290 h 932"/>
                      <a:gd name="T66" fmla="*/ 4 w 2204"/>
                      <a:gd name="T67" fmla="*/ 252 h 932"/>
                      <a:gd name="T68" fmla="*/ 75 w 2204"/>
                      <a:gd name="T69" fmla="*/ 188 h 932"/>
                      <a:gd name="T70" fmla="*/ 136 w 2204"/>
                      <a:gd name="T71" fmla="*/ 161 h 932"/>
                      <a:gd name="T72" fmla="*/ 264 w 2204"/>
                      <a:gd name="T73" fmla="*/ 93 h 932"/>
                      <a:gd name="T74" fmla="*/ 343 w 2204"/>
                      <a:gd name="T75" fmla="*/ 30 h 932"/>
                      <a:gd name="T76" fmla="*/ 438 w 2204"/>
                      <a:gd name="T77" fmla="*/ 4 h 932"/>
                      <a:gd name="T78" fmla="*/ 516 w 2204"/>
                      <a:gd name="T79" fmla="*/ 34 h 932"/>
                      <a:gd name="T80" fmla="*/ 543 w 2204"/>
                      <a:gd name="T81" fmla="*/ 47 h 932"/>
                      <a:gd name="T82" fmla="*/ 547 w 2204"/>
                      <a:gd name="T83" fmla="*/ 127 h 932"/>
                      <a:gd name="T84" fmla="*/ 614 w 2204"/>
                      <a:gd name="T85" fmla="*/ 188 h 932"/>
                      <a:gd name="T86" fmla="*/ 664 w 2204"/>
                      <a:gd name="T87" fmla="*/ 256 h 932"/>
                      <a:gd name="T88" fmla="*/ 721 w 2204"/>
                      <a:gd name="T89" fmla="*/ 325 h 932"/>
                      <a:gd name="T90" fmla="*/ 795 w 2204"/>
                      <a:gd name="T91" fmla="*/ 280 h 932"/>
                      <a:gd name="T92" fmla="*/ 872 w 2204"/>
                      <a:gd name="T93" fmla="*/ 223 h 932"/>
                      <a:gd name="T94" fmla="*/ 984 w 2204"/>
                      <a:gd name="T95" fmla="*/ 225 h 932"/>
                      <a:gd name="T96" fmla="*/ 1058 w 2204"/>
                      <a:gd name="T97" fmla="*/ 198 h 932"/>
                      <a:gd name="T98" fmla="*/ 1145 w 2204"/>
                      <a:gd name="T99" fmla="*/ 239 h 932"/>
                      <a:gd name="T100" fmla="*/ 1248 w 2204"/>
                      <a:gd name="T101" fmla="*/ 220 h 932"/>
                      <a:gd name="T102" fmla="*/ 1326 w 2204"/>
                      <a:gd name="T103" fmla="*/ 240 h 932"/>
                      <a:gd name="T104" fmla="*/ 1384 w 2204"/>
                      <a:gd name="T105" fmla="*/ 295 h 932"/>
                      <a:gd name="T106" fmla="*/ 1512 w 2204"/>
                      <a:gd name="T107" fmla="*/ 338 h 932"/>
                      <a:gd name="T108" fmla="*/ 1624 w 2204"/>
                      <a:gd name="T109" fmla="*/ 426 h 932"/>
                      <a:gd name="T110" fmla="*/ 1713 w 2204"/>
                      <a:gd name="T111" fmla="*/ 558 h 932"/>
                      <a:gd name="T112" fmla="*/ 1796 w 2204"/>
                      <a:gd name="T113" fmla="*/ 675 h 932"/>
                      <a:gd name="T114" fmla="*/ 1900 w 2204"/>
                      <a:gd name="T115" fmla="*/ 689 h 932"/>
                      <a:gd name="T116" fmla="*/ 1979 w 2204"/>
                      <a:gd name="T117" fmla="*/ 667 h 932"/>
                      <a:gd name="T118" fmla="*/ 2040 w 2204"/>
                      <a:gd name="T119" fmla="*/ 686 h 932"/>
                      <a:gd name="T120" fmla="*/ 2136 w 2204"/>
                      <a:gd name="T121" fmla="*/ 671 h 932"/>
                      <a:gd name="T122" fmla="*/ 2186 w 2204"/>
                      <a:gd name="T123" fmla="*/ 644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04" h="932">
                        <a:moveTo>
                          <a:pt x="2204" y="650"/>
                        </a:moveTo>
                        <a:lnTo>
                          <a:pt x="2203" y="656"/>
                        </a:lnTo>
                        <a:lnTo>
                          <a:pt x="2200" y="663"/>
                        </a:lnTo>
                        <a:lnTo>
                          <a:pt x="2199" y="670"/>
                        </a:lnTo>
                        <a:lnTo>
                          <a:pt x="2195" y="678"/>
                        </a:lnTo>
                        <a:lnTo>
                          <a:pt x="2191" y="687"/>
                        </a:lnTo>
                        <a:lnTo>
                          <a:pt x="2186" y="698"/>
                        </a:lnTo>
                        <a:lnTo>
                          <a:pt x="2183" y="706"/>
                        </a:lnTo>
                        <a:lnTo>
                          <a:pt x="2184" y="717"/>
                        </a:lnTo>
                        <a:lnTo>
                          <a:pt x="2186" y="729"/>
                        </a:lnTo>
                        <a:lnTo>
                          <a:pt x="2186" y="740"/>
                        </a:lnTo>
                        <a:lnTo>
                          <a:pt x="2183" y="751"/>
                        </a:lnTo>
                        <a:lnTo>
                          <a:pt x="2178" y="761"/>
                        </a:lnTo>
                        <a:lnTo>
                          <a:pt x="2174" y="774"/>
                        </a:lnTo>
                        <a:lnTo>
                          <a:pt x="2171" y="783"/>
                        </a:lnTo>
                        <a:lnTo>
                          <a:pt x="2171" y="796"/>
                        </a:lnTo>
                        <a:lnTo>
                          <a:pt x="2172" y="811"/>
                        </a:lnTo>
                        <a:lnTo>
                          <a:pt x="2175" y="826"/>
                        </a:lnTo>
                        <a:lnTo>
                          <a:pt x="2178" y="838"/>
                        </a:lnTo>
                        <a:lnTo>
                          <a:pt x="2182" y="850"/>
                        </a:lnTo>
                        <a:lnTo>
                          <a:pt x="2188" y="865"/>
                        </a:lnTo>
                        <a:lnTo>
                          <a:pt x="2195" y="879"/>
                        </a:lnTo>
                        <a:lnTo>
                          <a:pt x="2199" y="891"/>
                        </a:lnTo>
                        <a:lnTo>
                          <a:pt x="2199" y="903"/>
                        </a:lnTo>
                        <a:lnTo>
                          <a:pt x="2198" y="918"/>
                        </a:lnTo>
                        <a:lnTo>
                          <a:pt x="2196" y="932"/>
                        </a:lnTo>
                        <a:lnTo>
                          <a:pt x="2188" y="932"/>
                        </a:lnTo>
                        <a:lnTo>
                          <a:pt x="2182" y="932"/>
                        </a:lnTo>
                        <a:lnTo>
                          <a:pt x="2174" y="931"/>
                        </a:lnTo>
                        <a:lnTo>
                          <a:pt x="2161" y="930"/>
                        </a:lnTo>
                        <a:lnTo>
                          <a:pt x="2151" y="927"/>
                        </a:lnTo>
                        <a:lnTo>
                          <a:pt x="2143" y="923"/>
                        </a:lnTo>
                        <a:lnTo>
                          <a:pt x="2138" y="915"/>
                        </a:lnTo>
                        <a:lnTo>
                          <a:pt x="2134" y="903"/>
                        </a:lnTo>
                        <a:lnTo>
                          <a:pt x="2132" y="889"/>
                        </a:lnTo>
                        <a:lnTo>
                          <a:pt x="2129" y="880"/>
                        </a:lnTo>
                        <a:lnTo>
                          <a:pt x="2126" y="868"/>
                        </a:lnTo>
                        <a:lnTo>
                          <a:pt x="2124" y="853"/>
                        </a:lnTo>
                        <a:lnTo>
                          <a:pt x="2120" y="838"/>
                        </a:lnTo>
                        <a:lnTo>
                          <a:pt x="2116" y="825"/>
                        </a:lnTo>
                        <a:lnTo>
                          <a:pt x="2107" y="817"/>
                        </a:lnTo>
                        <a:lnTo>
                          <a:pt x="2101" y="814"/>
                        </a:lnTo>
                        <a:lnTo>
                          <a:pt x="2090" y="814"/>
                        </a:lnTo>
                        <a:lnTo>
                          <a:pt x="2078" y="815"/>
                        </a:lnTo>
                        <a:lnTo>
                          <a:pt x="2067" y="818"/>
                        </a:lnTo>
                        <a:lnTo>
                          <a:pt x="2058" y="819"/>
                        </a:lnTo>
                        <a:lnTo>
                          <a:pt x="2050" y="822"/>
                        </a:lnTo>
                        <a:lnTo>
                          <a:pt x="2041" y="825"/>
                        </a:lnTo>
                        <a:lnTo>
                          <a:pt x="2033" y="826"/>
                        </a:lnTo>
                        <a:lnTo>
                          <a:pt x="2025" y="823"/>
                        </a:lnTo>
                        <a:lnTo>
                          <a:pt x="2017" y="821"/>
                        </a:lnTo>
                        <a:lnTo>
                          <a:pt x="2008" y="817"/>
                        </a:lnTo>
                        <a:lnTo>
                          <a:pt x="2000" y="815"/>
                        </a:lnTo>
                        <a:lnTo>
                          <a:pt x="1989" y="814"/>
                        </a:lnTo>
                        <a:lnTo>
                          <a:pt x="1974" y="813"/>
                        </a:lnTo>
                        <a:lnTo>
                          <a:pt x="1958" y="813"/>
                        </a:lnTo>
                        <a:lnTo>
                          <a:pt x="1944" y="814"/>
                        </a:lnTo>
                        <a:lnTo>
                          <a:pt x="1932" y="818"/>
                        </a:lnTo>
                        <a:lnTo>
                          <a:pt x="1927" y="825"/>
                        </a:lnTo>
                        <a:lnTo>
                          <a:pt x="1923" y="834"/>
                        </a:lnTo>
                        <a:lnTo>
                          <a:pt x="1919" y="846"/>
                        </a:lnTo>
                        <a:lnTo>
                          <a:pt x="1913" y="856"/>
                        </a:lnTo>
                        <a:lnTo>
                          <a:pt x="1908" y="862"/>
                        </a:lnTo>
                        <a:lnTo>
                          <a:pt x="1899" y="865"/>
                        </a:lnTo>
                        <a:lnTo>
                          <a:pt x="1888" y="865"/>
                        </a:lnTo>
                        <a:lnTo>
                          <a:pt x="1876" y="864"/>
                        </a:lnTo>
                        <a:lnTo>
                          <a:pt x="1864" y="862"/>
                        </a:lnTo>
                        <a:lnTo>
                          <a:pt x="1854" y="861"/>
                        </a:lnTo>
                        <a:lnTo>
                          <a:pt x="1842" y="860"/>
                        </a:lnTo>
                        <a:lnTo>
                          <a:pt x="1826" y="856"/>
                        </a:lnTo>
                        <a:lnTo>
                          <a:pt x="1811" y="853"/>
                        </a:lnTo>
                        <a:lnTo>
                          <a:pt x="1799" y="850"/>
                        </a:lnTo>
                        <a:lnTo>
                          <a:pt x="1785" y="846"/>
                        </a:lnTo>
                        <a:lnTo>
                          <a:pt x="1769" y="842"/>
                        </a:lnTo>
                        <a:lnTo>
                          <a:pt x="1757" y="838"/>
                        </a:lnTo>
                        <a:lnTo>
                          <a:pt x="1744" y="831"/>
                        </a:lnTo>
                        <a:lnTo>
                          <a:pt x="1727" y="821"/>
                        </a:lnTo>
                        <a:lnTo>
                          <a:pt x="1711" y="810"/>
                        </a:lnTo>
                        <a:lnTo>
                          <a:pt x="1699" y="800"/>
                        </a:lnTo>
                        <a:lnTo>
                          <a:pt x="1687" y="788"/>
                        </a:lnTo>
                        <a:lnTo>
                          <a:pt x="1672" y="771"/>
                        </a:lnTo>
                        <a:lnTo>
                          <a:pt x="1657" y="755"/>
                        </a:lnTo>
                        <a:lnTo>
                          <a:pt x="1645" y="741"/>
                        </a:lnTo>
                        <a:lnTo>
                          <a:pt x="1637" y="732"/>
                        </a:lnTo>
                        <a:lnTo>
                          <a:pt x="1628" y="721"/>
                        </a:lnTo>
                        <a:lnTo>
                          <a:pt x="1618" y="713"/>
                        </a:lnTo>
                        <a:lnTo>
                          <a:pt x="1609" y="706"/>
                        </a:lnTo>
                        <a:lnTo>
                          <a:pt x="1595" y="701"/>
                        </a:lnTo>
                        <a:lnTo>
                          <a:pt x="1582" y="695"/>
                        </a:lnTo>
                        <a:lnTo>
                          <a:pt x="1571" y="689"/>
                        </a:lnTo>
                        <a:lnTo>
                          <a:pt x="1563" y="679"/>
                        </a:lnTo>
                        <a:lnTo>
                          <a:pt x="1552" y="666"/>
                        </a:lnTo>
                        <a:lnTo>
                          <a:pt x="1543" y="655"/>
                        </a:lnTo>
                        <a:lnTo>
                          <a:pt x="1532" y="648"/>
                        </a:lnTo>
                        <a:lnTo>
                          <a:pt x="1519" y="643"/>
                        </a:lnTo>
                        <a:lnTo>
                          <a:pt x="1506" y="637"/>
                        </a:lnTo>
                        <a:lnTo>
                          <a:pt x="1497" y="633"/>
                        </a:lnTo>
                        <a:lnTo>
                          <a:pt x="1485" y="628"/>
                        </a:lnTo>
                        <a:lnTo>
                          <a:pt x="1474" y="621"/>
                        </a:lnTo>
                        <a:lnTo>
                          <a:pt x="1467" y="612"/>
                        </a:lnTo>
                        <a:lnTo>
                          <a:pt x="1461" y="600"/>
                        </a:lnTo>
                        <a:lnTo>
                          <a:pt x="1453" y="592"/>
                        </a:lnTo>
                        <a:lnTo>
                          <a:pt x="1440" y="589"/>
                        </a:lnTo>
                        <a:lnTo>
                          <a:pt x="1426" y="588"/>
                        </a:lnTo>
                        <a:lnTo>
                          <a:pt x="1409" y="588"/>
                        </a:lnTo>
                        <a:lnTo>
                          <a:pt x="1397" y="589"/>
                        </a:lnTo>
                        <a:lnTo>
                          <a:pt x="1388" y="592"/>
                        </a:lnTo>
                        <a:lnTo>
                          <a:pt x="1378" y="597"/>
                        </a:lnTo>
                        <a:lnTo>
                          <a:pt x="1369" y="601"/>
                        </a:lnTo>
                        <a:lnTo>
                          <a:pt x="1360" y="606"/>
                        </a:lnTo>
                        <a:lnTo>
                          <a:pt x="1349" y="615"/>
                        </a:lnTo>
                        <a:lnTo>
                          <a:pt x="1338" y="623"/>
                        </a:lnTo>
                        <a:lnTo>
                          <a:pt x="1329" y="629"/>
                        </a:lnTo>
                        <a:lnTo>
                          <a:pt x="1319" y="636"/>
                        </a:lnTo>
                        <a:lnTo>
                          <a:pt x="1308" y="646"/>
                        </a:lnTo>
                        <a:lnTo>
                          <a:pt x="1298" y="655"/>
                        </a:lnTo>
                        <a:lnTo>
                          <a:pt x="1291" y="664"/>
                        </a:lnTo>
                        <a:lnTo>
                          <a:pt x="1287" y="675"/>
                        </a:lnTo>
                        <a:lnTo>
                          <a:pt x="1284" y="689"/>
                        </a:lnTo>
                        <a:lnTo>
                          <a:pt x="1283" y="702"/>
                        </a:lnTo>
                        <a:lnTo>
                          <a:pt x="1280" y="713"/>
                        </a:lnTo>
                        <a:lnTo>
                          <a:pt x="1273" y="726"/>
                        </a:lnTo>
                        <a:lnTo>
                          <a:pt x="1264" y="741"/>
                        </a:lnTo>
                        <a:lnTo>
                          <a:pt x="1256" y="756"/>
                        </a:lnTo>
                        <a:lnTo>
                          <a:pt x="1249" y="769"/>
                        </a:lnTo>
                        <a:lnTo>
                          <a:pt x="1248" y="782"/>
                        </a:lnTo>
                        <a:lnTo>
                          <a:pt x="1246" y="796"/>
                        </a:lnTo>
                        <a:lnTo>
                          <a:pt x="1245" y="811"/>
                        </a:lnTo>
                        <a:lnTo>
                          <a:pt x="1244" y="826"/>
                        </a:lnTo>
                        <a:lnTo>
                          <a:pt x="1240" y="837"/>
                        </a:lnTo>
                        <a:lnTo>
                          <a:pt x="1232" y="844"/>
                        </a:lnTo>
                        <a:lnTo>
                          <a:pt x="1221" y="849"/>
                        </a:lnTo>
                        <a:lnTo>
                          <a:pt x="1211" y="852"/>
                        </a:lnTo>
                        <a:lnTo>
                          <a:pt x="1203" y="852"/>
                        </a:lnTo>
                        <a:lnTo>
                          <a:pt x="1192" y="849"/>
                        </a:lnTo>
                        <a:lnTo>
                          <a:pt x="1182" y="846"/>
                        </a:lnTo>
                        <a:lnTo>
                          <a:pt x="1172" y="845"/>
                        </a:lnTo>
                        <a:lnTo>
                          <a:pt x="1159" y="846"/>
                        </a:lnTo>
                        <a:lnTo>
                          <a:pt x="1141" y="848"/>
                        </a:lnTo>
                        <a:lnTo>
                          <a:pt x="1125" y="852"/>
                        </a:lnTo>
                        <a:lnTo>
                          <a:pt x="1112" y="854"/>
                        </a:lnTo>
                        <a:lnTo>
                          <a:pt x="1103" y="858"/>
                        </a:lnTo>
                        <a:lnTo>
                          <a:pt x="1093" y="864"/>
                        </a:lnTo>
                        <a:lnTo>
                          <a:pt x="1082" y="868"/>
                        </a:lnTo>
                        <a:lnTo>
                          <a:pt x="1072" y="872"/>
                        </a:lnTo>
                        <a:lnTo>
                          <a:pt x="1060" y="876"/>
                        </a:lnTo>
                        <a:lnTo>
                          <a:pt x="1047" y="880"/>
                        </a:lnTo>
                        <a:lnTo>
                          <a:pt x="1033" y="883"/>
                        </a:lnTo>
                        <a:lnTo>
                          <a:pt x="1023" y="883"/>
                        </a:lnTo>
                        <a:lnTo>
                          <a:pt x="1009" y="881"/>
                        </a:lnTo>
                        <a:lnTo>
                          <a:pt x="1000" y="879"/>
                        </a:lnTo>
                        <a:lnTo>
                          <a:pt x="993" y="872"/>
                        </a:lnTo>
                        <a:lnTo>
                          <a:pt x="988" y="864"/>
                        </a:lnTo>
                        <a:lnTo>
                          <a:pt x="982" y="857"/>
                        </a:lnTo>
                        <a:lnTo>
                          <a:pt x="973" y="850"/>
                        </a:lnTo>
                        <a:lnTo>
                          <a:pt x="961" y="844"/>
                        </a:lnTo>
                        <a:lnTo>
                          <a:pt x="949" y="838"/>
                        </a:lnTo>
                        <a:lnTo>
                          <a:pt x="939" y="834"/>
                        </a:lnTo>
                        <a:lnTo>
                          <a:pt x="927" y="829"/>
                        </a:lnTo>
                        <a:lnTo>
                          <a:pt x="916" y="823"/>
                        </a:lnTo>
                        <a:lnTo>
                          <a:pt x="911" y="815"/>
                        </a:lnTo>
                        <a:lnTo>
                          <a:pt x="904" y="805"/>
                        </a:lnTo>
                        <a:lnTo>
                          <a:pt x="897" y="795"/>
                        </a:lnTo>
                        <a:lnTo>
                          <a:pt x="895" y="791"/>
                        </a:lnTo>
                        <a:lnTo>
                          <a:pt x="892" y="787"/>
                        </a:lnTo>
                        <a:lnTo>
                          <a:pt x="888" y="783"/>
                        </a:lnTo>
                        <a:lnTo>
                          <a:pt x="884" y="779"/>
                        </a:lnTo>
                        <a:lnTo>
                          <a:pt x="880" y="776"/>
                        </a:lnTo>
                        <a:lnTo>
                          <a:pt x="869" y="775"/>
                        </a:lnTo>
                        <a:lnTo>
                          <a:pt x="856" y="778"/>
                        </a:lnTo>
                        <a:lnTo>
                          <a:pt x="842" y="780"/>
                        </a:lnTo>
                        <a:lnTo>
                          <a:pt x="831" y="783"/>
                        </a:lnTo>
                        <a:lnTo>
                          <a:pt x="822" y="783"/>
                        </a:lnTo>
                        <a:lnTo>
                          <a:pt x="811" y="783"/>
                        </a:lnTo>
                        <a:lnTo>
                          <a:pt x="800" y="782"/>
                        </a:lnTo>
                        <a:lnTo>
                          <a:pt x="792" y="780"/>
                        </a:lnTo>
                        <a:lnTo>
                          <a:pt x="784" y="774"/>
                        </a:lnTo>
                        <a:lnTo>
                          <a:pt x="776" y="764"/>
                        </a:lnTo>
                        <a:lnTo>
                          <a:pt x="771" y="753"/>
                        </a:lnTo>
                        <a:lnTo>
                          <a:pt x="765" y="745"/>
                        </a:lnTo>
                        <a:lnTo>
                          <a:pt x="765" y="733"/>
                        </a:lnTo>
                        <a:lnTo>
                          <a:pt x="767" y="720"/>
                        </a:lnTo>
                        <a:lnTo>
                          <a:pt x="767" y="706"/>
                        </a:lnTo>
                        <a:lnTo>
                          <a:pt x="765" y="695"/>
                        </a:lnTo>
                        <a:lnTo>
                          <a:pt x="759" y="683"/>
                        </a:lnTo>
                        <a:lnTo>
                          <a:pt x="746" y="668"/>
                        </a:lnTo>
                        <a:lnTo>
                          <a:pt x="734" y="656"/>
                        </a:lnTo>
                        <a:lnTo>
                          <a:pt x="722" y="647"/>
                        </a:lnTo>
                        <a:lnTo>
                          <a:pt x="713" y="644"/>
                        </a:lnTo>
                        <a:lnTo>
                          <a:pt x="702" y="642"/>
                        </a:lnTo>
                        <a:lnTo>
                          <a:pt x="692" y="637"/>
                        </a:lnTo>
                        <a:lnTo>
                          <a:pt x="686" y="631"/>
                        </a:lnTo>
                        <a:lnTo>
                          <a:pt x="678" y="623"/>
                        </a:lnTo>
                        <a:lnTo>
                          <a:pt x="672" y="612"/>
                        </a:lnTo>
                        <a:lnTo>
                          <a:pt x="668" y="602"/>
                        </a:lnTo>
                        <a:lnTo>
                          <a:pt x="671" y="596"/>
                        </a:lnTo>
                        <a:lnTo>
                          <a:pt x="676" y="589"/>
                        </a:lnTo>
                        <a:lnTo>
                          <a:pt x="682" y="581"/>
                        </a:lnTo>
                        <a:lnTo>
                          <a:pt x="682" y="575"/>
                        </a:lnTo>
                        <a:lnTo>
                          <a:pt x="678" y="571"/>
                        </a:lnTo>
                        <a:lnTo>
                          <a:pt x="671" y="569"/>
                        </a:lnTo>
                        <a:lnTo>
                          <a:pt x="663" y="567"/>
                        </a:lnTo>
                        <a:lnTo>
                          <a:pt x="655" y="567"/>
                        </a:lnTo>
                        <a:lnTo>
                          <a:pt x="648" y="566"/>
                        </a:lnTo>
                        <a:lnTo>
                          <a:pt x="639" y="566"/>
                        </a:lnTo>
                        <a:lnTo>
                          <a:pt x="630" y="567"/>
                        </a:lnTo>
                        <a:lnTo>
                          <a:pt x="622" y="574"/>
                        </a:lnTo>
                        <a:lnTo>
                          <a:pt x="614" y="582"/>
                        </a:lnTo>
                        <a:lnTo>
                          <a:pt x="606" y="592"/>
                        </a:lnTo>
                        <a:lnTo>
                          <a:pt x="599" y="600"/>
                        </a:lnTo>
                        <a:lnTo>
                          <a:pt x="593" y="609"/>
                        </a:lnTo>
                        <a:lnTo>
                          <a:pt x="585" y="620"/>
                        </a:lnTo>
                        <a:lnTo>
                          <a:pt x="577" y="631"/>
                        </a:lnTo>
                        <a:lnTo>
                          <a:pt x="568" y="637"/>
                        </a:lnTo>
                        <a:lnTo>
                          <a:pt x="556" y="643"/>
                        </a:lnTo>
                        <a:lnTo>
                          <a:pt x="540" y="647"/>
                        </a:lnTo>
                        <a:lnTo>
                          <a:pt x="524" y="650"/>
                        </a:lnTo>
                        <a:lnTo>
                          <a:pt x="506" y="652"/>
                        </a:lnTo>
                        <a:lnTo>
                          <a:pt x="493" y="654"/>
                        </a:lnTo>
                        <a:lnTo>
                          <a:pt x="477" y="654"/>
                        </a:lnTo>
                        <a:lnTo>
                          <a:pt x="457" y="655"/>
                        </a:lnTo>
                        <a:lnTo>
                          <a:pt x="435" y="655"/>
                        </a:lnTo>
                        <a:lnTo>
                          <a:pt x="416" y="654"/>
                        </a:lnTo>
                        <a:lnTo>
                          <a:pt x="399" y="651"/>
                        </a:lnTo>
                        <a:lnTo>
                          <a:pt x="387" y="646"/>
                        </a:lnTo>
                        <a:lnTo>
                          <a:pt x="372" y="637"/>
                        </a:lnTo>
                        <a:lnTo>
                          <a:pt x="358" y="629"/>
                        </a:lnTo>
                        <a:lnTo>
                          <a:pt x="346" y="621"/>
                        </a:lnTo>
                        <a:lnTo>
                          <a:pt x="338" y="616"/>
                        </a:lnTo>
                        <a:lnTo>
                          <a:pt x="327" y="608"/>
                        </a:lnTo>
                        <a:lnTo>
                          <a:pt x="318" y="600"/>
                        </a:lnTo>
                        <a:lnTo>
                          <a:pt x="310" y="593"/>
                        </a:lnTo>
                        <a:lnTo>
                          <a:pt x="300" y="584"/>
                        </a:lnTo>
                        <a:lnTo>
                          <a:pt x="288" y="573"/>
                        </a:lnTo>
                        <a:lnTo>
                          <a:pt x="277" y="561"/>
                        </a:lnTo>
                        <a:lnTo>
                          <a:pt x="269" y="551"/>
                        </a:lnTo>
                        <a:lnTo>
                          <a:pt x="261" y="539"/>
                        </a:lnTo>
                        <a:lnTo>
                          <a:pt x="252" y="524"/>
                        </a:lnTo>
                        <a:lnTo>
                          <a:pt x="242" y="509"/>
                        </a:lnTo>
                        <a:lnTo>
                          <a:pt x="234" y="495"/>
                        </a:lnTo>
                        <a:lnTo>
                          <a:pt x="229" y="481"/>
                        </a:lnTo>
                        <a:lnTo>
                          <a:pt x="223" y="468"/>
                        </a:lnTo>
                        <a:lnTo>
                          <a:pt x="219" y="450"/>
                        </a:lnTo>
                        <a:lnTo>
                          <a:pt x="215" y="435"/>
                        </a:lnTo>
                        <a:lnTo>
                          <a:pt x="214" y="423"/>
                        </a:lnTo>
                        <a:lnTo>
                          <a:pt x="213" y="410"/>
                        </a:lnTo>
                        <a:lnTo>
                          <a:pt x="209" y="395"/>
                        </a:lnTo>
                        <a:lnTo>
                          <a:pt x="205" y="384"/>
                        </a:lnTo>
                        <a:lnTo>
                          <a:pt x="195" y="377"/>
                        </a:lnTo>
                        <a:lnTo>
                          <a:pt x="182" y="372"/>
                        </a:lnTo>
                        <a:lnTo>
                          <a:pt x="168" y="367"/>
                        </a:lnTo>
                        <a:lnTo>
                          <a:pt x="156" y="363"/>
                        </a:lnTo>
                        <a:lnTo>
                          <a:pt x="144" y="360"/>
                        </a:lnTo>
                        <a:lnTo>
                          <a:pt x="128" y="359"/>
                        </a:lnTo>
                        <a:lnTo>
                          <a:pt x="112" y="356"/>
                        </a:lnTo>
                        <a:lnTo>
                          <a:pt x="100" y="355"/>
                        </a:lnTo>
                        <a:lnTo>
                          <a:pt x="85" y="351"/>
                        </a:lnTo>
                        <a:lnTo>
                          <a:pt x="69" y="345"/>
                        </a:lnTo>
                        <a:lnTo>
                          <a:pt x="52" y="338"/>
                        </a:lnTo>
                        <a:lnTo>
                          <a:pt x="40" y="330"/>
                        </a:lnTo>
                        <a:lnTo>
                          <a:pt x="35" y="322"/>
                        </a:lnTo>
                        <a:lnTo>
                          <a:pt x="29" y="311"/>
                        </a:lnTo>
                        <a:lnTo>
                          <a:pt x="25" y="299"/>
                        </a:lnTo>
                        <a:lnTo>
                          <a:pt x="21" y="290"/>
                        </a:lnTo>
                        <a:lnTo>
                          <a:pt x="19" y="287"/>
                        </a:lnTo>
                        <a:lnTo>
                          <a:pt x="15" y="285"/>
                        </a:lnTo>
                        <a:lnTo>
                          <a:pt x="11" y="282"/>
                        </a:lnTo>
                        <a:lnTo>
                          <a:pt x="5" y="279"/>
                        </a:lnTo>
                        <a:lnTo>
                          <a:pt x="2" y="276"/>
                        </a:lnTo>
                        <a:lnTo>
                          <a:pt x="0" y="274"/>
                        </a:lnTo>
                        <a:lnTo>
                          <a:pt x="1" y="263"/>
                        </a:lnTo>
                        <a:lnTo>
                          <a:pt x="4" y="252"/>
                        </a:lnTo>
                        <a:lnTo>
                          <a:pt x="9" y="240"/>
                        </a:lnTo>
                        <a:lnTo>
                          <a:pt x="13" y="231"/>
                        </a:lnTo>
                        <a:lnTo>
                          <a:pt x="20" y="223"/>
                        </a:lnTo>
                        <a:lnTo>
                          <a:pt x="27" y="213"/>
                        </a:lnTo>
                        <a:lnTo>
                          <a:pt x="35" y="206"/>
                        </a:lnTo>
                        <a:lnTo>
                          <a:pt x="47" y="198"/>
                        </a:lnTo>
                        <a:lnTo>
                          <a:pt x="63" y="192"/>
                        </a:lnTo>
                        <a:lnTo>
                          <a:pt x="75" y="188"/>
                        </a:lnTo>
                        <a:lnTo>
                          <a:pt x="89" y="183"/>
                        </a:lnTo>
                        <a:lnTo>
                          <a:pt x="104" y="179"/>
                        </a:lnTo>
                        <a:lnTo>
                          <a:pt x="116" y="175"/>
                        </a:lnTo>
                        <a:lnTo>
                          <a:pt x="120" y="173"/>
                        </a:lnTo>
                        <a:lnTo>
                          <a:pt x="124" y="170"/>
                        </a:lnTo>
                        <a:lnTo>
                          <a:pt x="128" y="166"/>
                        </a:lnTo>
                        <a:lnTo>
                          <a:pt x="132" y="163"/>
                        </a:lnTo>
                        <a:lnTo>
                          <a:pt x="136" y="161"/>
                        </a:lnTo>
                        <a:lnTo>
                          <a:pt x="148" y="154"/>
                        </a:lnTo>
                        <a:lnTo>
                          <a:pt x="163" y="146"/>
                        </a:lnTo>
                        <a:lnTo>
                          <a:pt x="179" y="139"/>
                        </a:lnTo>
                        <a:lnTo>
                          <a:pt x="191" y="132"/>
                        </a:lnTo>
                        <a:lnTo>
                          <a:pt x="207" y="124"/>
                        </a:lnTo>
                        <a:lnTo>
                          <a:pt x="228" y="113"/>
                        </a:lnTo>
                        <a:lnTo>
                          <a:pt x="248" y="103"/>
                        </a:lnTo>
                        <a:lnTo>
                          <a:pt x="264" y="93"/>
                        </a:lnTo>
                        <a:lnTo>
                          <a:pt x="273" y="86"/>
                        </a:lnTo>
                        <a:lnTo>
                          <a:pt x="284" y="78"/>
                        </a:lnTo>
                        <a:lnTo>
                          <a:pt x="295" y="69"/>
                        </a:lnTo>
                        <a:lnTo>
                          <a:pt x="304" y="62"/>
                        </a:lnTo>
                        <a:lnTo>
                          <a:pt x="312" y="56"/>
                        </a:lnTo>
                        <a:lnTo>
                          <a:pt x="323" y="46"/>
                        </a:lnTo>
                        <a:lnTo>
                          <a:pt x="334" y="37"/>
                        </a:lnTo>
                        <a:lnTo>
                          <a:pt x="343" y="30"/>
                        </a:lnTo>
                        <a:lnTo>
                          <a:pt x="353" y="23"/>
                        </a:lnTo>
                        <a:lnTo>
                          <a:pt x="364" y="15"/>
                        </a:lnTo>
                        <a:lnTo>
                          <a:pt x="374" y="7"/>
                        </a:lnTo>
                        <a:lnTo>
                          <a:pt x="385" y="2"/>
                        </a:lnTo>
                        <a:lnTo>
                          <a:pt x="397" y="0"/>
                        </a:lnTo>
                        <a:lnTo>
                          <a:pt x="411" y="0"/>
                        </a:lnTo>
                        <a:lnTo>
                          <a:pt x="426" y="3"/>
                        </a:lnTo>
                        <a:lnTo>
                          <a:pt x="438" y="4"/>
                        </a:lnTo>
                        <a:lnTo>
                          <a:pt x="449" y="8"/>
                        </a:lnTo>
                        <a:lnTo>
                          <a:pt x="459" y="15"/>
                        </a:lnTo>
                        <a:lnTo>
                          <a:pt x="471" y="20"/>
                        </a:lnTo>
                        <a:lnTo>
                          <a:pt x="481" y="26"/>
                        </a:lnTo>
                        <a:lnTo>
                          <a:pt x="490" y="29"/>
                        </a:lnTo>
                        <a:lnTo>
                          <a:pt x="501" y="33"/>
                        </a:lnTo>
                        <a:lnTo>
                          <a:pt x="509" y="34"/>
                        </a:lnTo>
                        <a:lnTo>
                          <a:pt x="516" y="34"/>
                        </a:lnTo>
                        <a:lnTo>
                          <a:pt x="524" y="31"/>
                        </a:lnTo>
                        <a:lnTo>
                          <a:pt x="532" y="29"/>
                        </a:lnTo>
                        <a:lnTo>
                          <a:pt x="537" y="30"/>
                        </a:lnTo>
                        <a:lnTo>
                          <a:pt x="540" y="33"/>
                        </a:lnTo>
                        <a:lnTo>
                          <a:pt x="540" y="35"/>
                        </a:lnTo>
                        <a:lnTo>
                          <a:pt x="542" y="39"/>
                        </a:lnTo>
                        <a:lnTo>
                          <a:pt x="542" y="43"/>
                        </a:lnTo>
                        <a:lnTo>
                          <a:pt x="543" y="47"/>
                        </a:lnTo>
                        <a:lnTo>
                          <a:pt x="542" y="50"/>
                        </a:lnTo>
                        <a:lnTo>
                          <a:pt x="540" y="61"/>
                        </a:lnTo>
                        <a:lnTo>
                          <a:pt x="536" y="73"/>
                        </a:lnTo>
                        <a:lnTo>
                          <a:pt x="533" y="84"/>
                        </a:lnTo>
                        <a:lnTo>
                          <a:pt x="533" y="95"/>
                        </a:lnTo>
                        <a:lnTo>
                          <a:pt x="536" y="107"/>
                        </a:lnTo>
                        <a:lnTo>
                          <a:pt x="539" y="116"/>
                        </a:lnTo>
                        <a:lnTo>
                          <a:pt x="547" y="127"/>
                        </a:lnTo>
                        <a:lnTo>
                          <a:pt x="559" y="136"/>
                        </a:lnTo>
                        <a:lnTo>
                          <a:pt x="568" y="144"/>
                        </a:lnTo>
                        <a:lnTo>
                          <a:pt x="577" y="148"/>
                        </a:lnTo>
                        <a:lnTo>
                          <a:pt x="587" y="152"/>
                        </a:lnTo>
                        <a:lnTo>
                          <a:pt x="594" y="158"/>
                        </a:lnTo>
                        <a:lnTo>
                          <a:pt x="601" y="166"/>
                        </a:lnTo>
                        <a:lnTo>
                          <a:pt x="609" y="178"/>
                        </a:lnTo>
                        <a:lnTo>
                          <a:pt x="614" y="188"/>
                        </a:lnTo>
                        <a:lnTo>
                          <a:pt x="617" y="194"/>
                        </a:lnTo>
                        <a:lnTo>
                          <a:pt x="620" y="204"/>
                        </a:lnTo>
                        <a:lnTo>
                          <a:pt x="624" y="209"/>
                        </a:lnTo>
                        <a:lnTo>
                          <a:pt x="633" y="216"/>
                        </a:lnTo>
                        <a:lnTo>
                          <a:pt x="644" y="221"/>
                        </a:lnTo>
                        <a:lnTo>
                          <a:pt x="652" y="228"/>
                        </a:lnTo>
                        <a:lnTo>
                          <a:pt x="659" y="240"/>
                        </a:lnTo>
                        <a:lnTo>
                          <a:pt x="664" y="256"/>
                        </a:lnTo>
                        <a:lnTo>
                          <a:pt x="668" y="272"/>
                        </a:lnTo>
                        <a:lnTo>
                          <a:pt x="674" y="286"/>
                        </a:lnTo>
                        <a:lnTo>
                          <a:pt x="679" y="295"/>
                        </a:lnTo>
                        <a:lnTo>
                          <a:pt x="686" y="305"/>
                        </a:lnTo>
                        <a:lnTo>
                          <a:pt x="692" y="314"/>
                        </a:lnTo>
                        <a:lnTo>
                          <a:pt x="701" y="321"/>
                        </a:lnTo>
                        <a:lnTo>
                          <a:pt x="710" y="324"/>
                        </a:lnTo>
                        <a:lnTo>
                          <a:pt x="721" y="325"/>
                        </a:lnTo>
                        <a:lnTo>
                          <a:pt x="733" y="325"/>
                        </a:lnTo>
                        <a:lnTo>
                          <a:pt x="742" y="324"/>
                        </a:lnTo>
                        <a:lnTo>
                          <a:pt x="752" y="321"/>
                        </a:lnTo>
                        <a:lnTo>
                          <a:pt x="764" y="317"/>
                        </a:lnTo>
                        <a:lnTo>
                          <a:pt x="772" y="311"/>
                        </a:lnTo>
                        <a:lnTo>
                          <a:pt x="780" y="303"/>
                        </a:lnTo>
                        <a:lnTo>
                          <a:pt x="787" y="293"/>
                        </a:lnTo>
                        <a:lnTo>
                          <a:pt x="795" y="280"/>
                        </a:lnTo>
                        <a:lnTo>
                          <a:pt x="800" y="271"/>
                        </a:lnTo>
                        <a:lnTo>
                          <a:pt x="808" y="260"/>
                        </a:lnTo>
                        <a:lnTo>
                          <a:pt x="816" y="249"/>
                        </a:lnTo>
                        <a:lnTo>
                          <a:pt x="825" y="241"/>
                        </a:lnTo>
                        <a:lnTo>
                          <a:pt x="835" y="235"/>
                        </a:lnTo>
                        <a:lnTo>
                          <a:pt x="849" y="229"/>
                        </a:lnTo>
                        <a:lnTo>
                          <a:pt x="860" y="225"/>
                        </a:lnTo>
                        <a:lnTo>
                          <a:pt x="872" y="223"/>
                        </a:lnTo>
                        <a:lnTo>
                          <a:pt x="887" y="221"/>
                        </a:lnTo>
                        <a:lnTo>
                          <a:pt x="900" y="221"/>
                        </a:lnTo>
                        <a:lnTo>
                          <a:pt x="912" y="221"/>
                        </a:lnTo>
                        <a:lnTo>
                          <a:pt x="927" y="223"/>
                        </a:lnTo>
                        <a:lnTo>
                          <a:pt x="943" y="225"/>
                        </a:lnTo>
                        <a:lnTo>
                          <a:pt x="961" y="228"/>
                        </a:lnTo>
                        <a:lnTo>
                          <a:pt x="974" y="228"/>
                        </a:lnTo>
                        <a:lnTo>
                          <a:pt x="984" y="225"/>
                        </a:lnTo>
                        <a:lnTo>
                          <a:pt x="993" y="221"/>
                        </a:lnTo>
                        <a:lnTo>
                          <a:pt x="1004" y="216"/>
                        </a:lnTo>
                        <a:lnTo>
                          <a:pt x="1012" y="212"/>
                        </a:lnTo>
                        <a:lnTo>
                          <a:pt x="1020" y="208"/>
                        </a:lnTo>
                        <a:lnTo>
                          <a:pt x="1029" y="202"/>
                        </a:lnTo>
                        <a:lnTo>
                          <a:pt x="1040" y="197"/>
                        </a:lnTo>
                        <a:lnTo>
                          <a:pt x="1048" y="196"/>
                        </a:lnTo>
                        <a:lnTo>
                          <a:pt x="1058" y="198"/>
                        </a:lnTo>
                        <a:lnTo>
                          <a:pt x="1070" y="206"/>
                        </a:lnTo>
                        <a:lnTo>
                          <a:pt x="1081" y="216"/>
                        </a:lnTo>
                        <a:lnTo>
                          <a:pt x="1089" y="223"/>
                        </a:lnTo>
                        <a:lnTo>
                          <a:pt x="1099" y="227"/>
                        </a:lnTo>
                        <a:lnTo>
                          <a:pt x="1112" y="232"/>
                        </a:lnTo>
                        <a:lnTo>
                          <a:pt x="1124" y="236"/>
                        </a:lnTo>
                        <a:lnTo>
                          <a:pt x="1134" y="239"/>
                        </a:lnTo>
                        <a:lnTo>
                          <a:pt x="1145" y="239"/>
                        </a:lnTo>
                        <a:lnTo>
                          <a:pt x="1157" y="239"/>
                        </a:lnTo>
                        <a:lnTo>
                          <a:pt x="1171" y="237"/>
                        </a:lnTo>
                        <a:lnTo>
                          <a:pt x="1180" y="236"/>
                        </a:lnTo>
                        <a:lnTo>
                          <a:pt x="1195" y="236"/>
                        </a:lnTo>
                        <a:lnTo>
                          <a:pt x="1211" y="233"/>
                        </a:lnTo>
                        <a:lnTo>
                          <a:pt x="1226" y="231"/>
                        </a:lnTo>
                        <a:lnTo>
                          <a:pt x="1236" y="227"/>
                        </a:lnTo>
                        <a:lnTo>
                          <a:pt x="1248" y="220"/>
                        </a:lnTo>
                        <a:lnTo>
                          <a:pt x="1257" y="216"/>
                        </a:lnTo>
                        <a:lnTo>
                          <a:pt x="1269" y="213"/>
                        </a:lnTo>
                        <a:lnTo>
                          <a:pt x="1284" y="213"/>
                        </a:lnTo>
                        <a:lnTo>
                          <a:pt x="1296" y="214"/>
                        </a:lnTo>
                        <a:lnTo>
                          <a:pt x="1304" y="219"/>
                        </a:lnTo>
                        <a:lnTo>
                          <a:pt x="1314" y="224"/>
                        </a:lnTo>
                        <a:lnTo>
                          <a:pt x="1320" y="231"/>
                        </a:lnTo>
                        <a:lnTo>
                          <a:pt x="1326" y="240"/>
                        </a:lnTo>
                        <a:lnTo>
                          <a:pt x="1330" y="252"/>
                        </a:lnTo>
                        <a:lnTo>
                          <a:pt x="1334" y="263"/>
                        </a:lnTo>
                        <a:lnTo>
                          <a:pt x="1338" y="271"/>
                        </a:lnTo>
                        <a:lnTo>
                          <a:pt x="1343" y="280"/>
                        </a:lnTo>
                        <a:lnTo>
                          <a:pt x="1349" y="287"/>
                        </a:lnTo>
                        <a:lnTo>
                          <a:pt x="1358" y="291"/>
                        </a:lnTo>
                        <a:lnTo>
                          <a:pt x="1372" y="294"/>
                        </a:lnTo>
                        <a:lnTo>
                          <a:pt x="1384" y="295"/>
                        </a:lnTo>
                        <a:lnTo>
                          <a:pt x="1395" y="298"/>
                        </a:lnTo>
                        <a:lnTo>
                          <a:pt x="1412" y="301"/>
                        </a:lnTo>
                        <a:lnTo>
                          <a:pt x="1432" y="306"/>
                        </a:lnTo>
                        <a:lnTo>
                          <a:pt x="1448" y="310"/>
                        </a:lnTo>
                        <a:lnTo>
                          <a:pt x="1463" y="316"/>
                        </a:lnTo>
                        <a:lnTo>
                          <a:pt x="1481" y="324"/>
                        </a:lnTo>
                        <a:lnTo>
                          <a:pt x="1497" y="332"/>
                        </a:lnTo>
                        <a:lnTo>
                          <a:pt x="1512" y="338"/>
                        </a:lnTo>
                        <a:lnTo>
                          <a:pt x="1528" y="346"/>
                        </a:lnTo>
                        <a:lnTo>
                          <a:pt x="1548" y="355"/>
                        </a:lnTo>
                        <a:lnTo>
                          <a:pt x="1567" y="364"/>
                        </a:lnTo>
                        <a:lnTo>
                          <a:pt x="1582" y="373"/>
                        </a:lnTo>
                        <a:lnTo>
                          <a:pt x="1593" y="383"/>
                        </a:lnTo>
                        <a:lnTo>
                          <a:pt x="1603" y="396"/>
                        </a:lnTo>
                        <a:lnTo>
                          <a:pt x="1614" y="412"/>
                        </a:lnTo>
                        <a:lnTo>
                          <a:pt x="1624" y="426"/>
                        </a:lnTo>
                        <a:lnTo>
                          <a:pt x="1633" y="438"/>
                        </a:lnTo>
                        <a:lnTo>
                          <a:pt x="1644" y="453"/>
                        </a:lnTo>
                        <a:lnTo>
                          <a:pt x="1656" y="470"/>
                        </a:lnTo>
                        <a:lnTo>
                          <a:pt x="1669" y="489"/>
                        </a:lnTo>
                        <a:lnTo>
                          <a:pt x="1682" y="507"/>
                        </a:lnTo>
                        <a:lnTo>
                          <a:pt x="1692" y="522"/>
                        </a:lnTo>
                        <a:lnTo>
                          <a:pt x="1702" y="538"/>
                        </a:lnTo>
                        <a:lnTo>
                          <a:pt x="1713" y="558"/>
                        </a:lnTo>
                        <a:lnTo>
                          <a:pt x="1723" y="577"/>
                        </a:lnTo>
                        <a:lnTo>
                          <a:pt x="1731" y="593"/>
                        </a:lnTo>
                        <a:lnTo>
                          <a:pt x="1740" y="608"/>
                        </a:lnTo>
                        <a:lnTo>
                          <a:pt x="1748" y="624"/>
                        </a:lnTo>
                        <a:lnTo>
                          <a:pt x="1757" y="642"/>
                        </a:lnTo>
                        <a:lnTo>
                          <a:pt x="1765" y="654"/>
                        </a:lnTo>
                        <a:lnTo>
                          <a:pt x="1779" y="664"/>
                        </a:lnTo>
                        <a:lnTo>
                          <a:pt x="1796" y="675"/>
                        </a:lnTo>
                        <a:lnTo>
                          <a:pt x="1814" y="685"/>
                        </a:lnTo>
                        <a:lnTo>
                          <a:pt x="1829" y="691"/>
                        </a:lnTo>
                        <a:lnTo>
                          <a:pt x="1842" y="695"/>
                        </a:lnTo>
                        <a:lnTo>
                          <a:pt x="1858" y="698"/>
                        </a:lnTo>
                        <a:lnTo>
                          <a:pt x="1873" y="698"/>
                        </a:lnTo>
                        <a:lnTo>
                          <a:pt x="1881" y="697"/>
                        </a:lnTo>
                        <a:lnTo>
                          <a:pt x="1892" y="693"/>
                        </a:lnTo>
                        <a:lnTo>
                          <a:pt x="1900" y="689"/>
                        </a:lnTo>
                        <a:lnTo>
                          <a:pt x="1908" y="683"/>
                        </a:lnTo>
                        <a:lnTo>
                          <a:pt x="1917" y="677"/>
                        </a:lnTo>
                        <a:lnTo>
                          <a:pt x="1927" y="671"/>
                        </a:lnTo>
                        <a:lnTo>
                          <a:pt x="1938" y="668"/>
                        </a:lnTo>
                        <a:lnTo>
                          <a:pt x="1951" y="666"/>
                        </a:lnTo>
                        <a:lnTo>
                          <a:pt x="1965" y="666"/>
                        </a:lnTo>
                        <a:lnTo>
                          <a:pt x="1975" y="666"/>
                        </a:lnTo>
                        <a:lnTo>
                          <a:pt x="1979" y="667"/>
                        </a:lnTo>
                        <a:lnTo>
                          <a:pt x="1983" y="668"/>
                        </a:lnTo>
                        <a:lnTo>
                          <a:pt x="1988" y="671"/>
                        </a:lnTo>
                        <a:lnTo>
                          <a:pt x="1992" y="674"/>
                        </a:lnTo>
                        <a:lnTo>
                          <a:pt x="1996" y="675"/>
                        </a:lnTo>
                        <a:lnTo>
                          <a:pt x="2006" y="679"/>
                        </a:lnTo>
                        <a:lnTo>
                          <a:pt x="2019" y="682"/>
                        </a:lnTo>
                        <a:lnTo>
                          <a:pt x="2031" y="685"/>
                        </a:lnTo>
                        <a:lnTo>
                          <a:pt x="2040" y="686"/>
                        </a:lnTo>
                        <a:lnTo>
                          <a:pt x="2054" y="685"/>
                        </a:lnTo>
                        <a:lnTo>
                          <a:pt x="2068" y="682"/>
                        </a:lnTo>
                        <a:lnTo>
                          <a:pt x="2081" y="681"/>
                        </a:lnTo>
                        <a:lnTo>
                          <a:pt x="2089" y="681"/>
                        </a:lnTo>
                        <a:lnTo>
                          <a:pt x="2099" y="681"/>
                        </a:lnTo>
                        <a:lnTo>
                          <a:pt x="2107" y="681"/>
                        </a:lnTo>
                        <a:lnTo>
                          <a:pt x="2121" y="677"/>
                        </a:lnTo>
                        <a:lnTo>
                          <a:pt x="2136" y="671"/>
                        </a:lnTo>
                        <a:lnTo>
                          <a:pt x="2147" y="666"/>
                        </a:lnTo>
                        <a:lnTo>
                          <a:pt x="2151" y="663"/>
                        </a:lnTo>
                        <a:lnTo>
                          <a:pt x="2153" y="659"/>
                        </a:lnTo>
                        <a:lnTo>
                          <a:pt x="2157" y="654"/>
                        </a:lnTo>
                        <a:lnTo>
                          <a:pt x="2161" y="650"/>
                        </a:lnTo>
                        <a:lnTo>
                          <a:pt x="2164" y="647"/>
                        </a:lnTo>
                        <a:lnTo>
                          <a:pt x="2174" y="644"/>
                        </a:lnTo>
                        <a:lnTo>
                          <a:pt x="2186" y="644"/>
                        </a:lnTo>
                        <a:lnTo>
                          <a:pt x="2195" y="646"/>
                        </a:lnTo>
                        <a:lnTo>
                          <a:pt x="2199" y="647"/>
                        </a:lnTo>
                        <a:lnTo>
                          <a:pt x="2204" y="650"/>
                        </a:lnTo>
                        <a:close/>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64" name="Freeform 44">
                    <a:extLst>
                      <a:ext uri="{FF2B5EF4-FFF2-40B4-BE49-F238E27FC236}">
                        <a16:creationId xmlns:a16="http://schemas.microsoft.com/office/drawing/2014/main" id="{E8F9409B-2982-184D-24D6-5EE690869213}"/>
                      </a:ext>
                    </a:extLst>
                  </p:cNvPr>
                  <p:cNvSpPr>
                    <a:spLocks/>
                  </p:cNvSpPr>
                  <p:nvPr/>
                </p:nvSpPr>
                <p:spPr bwMode="auto">
                  <a:xfrm>
                    <a:off x="3819938" y="4847646"/>
                    <a:ext cx="1051874" cy="399990"/>
                  </a:xfrm>
                  <a:custGeom>
                    <a:avLst/>
                    <a:gdLst>
                      <a:gd name="T0" fmla="*/ 2230 w 2278"/>
                      <a:gd name="T1" fmla="*/ 353 h 868"/>
                      <a:gd name="T2" fmla="*/ 2096 w 2278"/>
                      <a:gd name="T3" fmla="*/ 502 h 868"/>
                      <a:gd name="T4" fmla="*/ 1957 w 2278"/>
                      <a:gd name="T5" fmla="*/ 601 h 868"/>
                      <a:gd name="T6" fmla="*/ 1849 w 2278"/>
                      <a:gd name="T7" fmla="*/ 686 h 868"/>
                      <a:gd name="T8" fmla="*/ 1713 w 2278"/>
                      <a:gd name="T9" fmla="*/ 692 h 868"/>
                      <a:gd name="T10" fmla="*/ 1598 w 2278"/>
                      <a:gd name="T11" fmla="*/ 762 h 868"/>
                      <a:gd name="T12" fmla="*/ 1481 w 2278"/>
                      <a:gd name="T13" fmla="*/ 837 h 868"/>
                      <a:gd name="T14" fmla="*/ 1387 w 2278"/>
                      <a:gd name="T15" fmla="*/ 861 h 868"/>
                      <a:gd name="T16" fmla="*/ 1305 w 2278"/>
                      <a:gd name="T17" fmla="*/ 824 h 868"/>
                      <a:gd name="T18" fmla="*/ 1202 w 2278"/>
                      <a:gd name="T19" fmla="*/ 825 h 868"/>
                      <a:gd name="T20" fmla="*/ 1115 w 2278"/>
                      <a:gd name="T21" fmla="*/ 772 h 868"/>
                      <a:gd name="T22" fmla="*/ 1090 w 2278"/>
                      <a:gd name="T23" fmla="*/ 682 h 868"/>
                      <a:gd name="T24" fmla="*/ 1055 w 2278"/>
                      <a:gd name="T25" fmla="*/ 599 h 868"/>
                      <a:gd name="T26" fmla="*/ 946 w 2278"/>
                      <a:gd name="T27" fmla="*/ 604 h 868"/>
                      <a:gd name="T28" fmla="*/ 833 w 2278"/>
                      <a:gd name="T29" fmla="*/ 546 h 868"/>
                      <a:gd name="T30" fmla="*/ 721 w 2278"/>
                      <a:gd name="T31" fmla="*/ 488 h 868"/>
                      <a:gd name="T32" fmla="*/ 632 w 2278"/>
                      <a:gd name="T33" fmla="*/ 433 h 868"/>
                      <a:gd name="T34" fmla="*/ 555 w 2278"/>
                      <a:gd name="T35" fmla="*/ 488 h 868"/>
                      <a:gd name="T36" fmla="*/ 450 w 2278"/>
                      <a:gd name="T37" fmla="*/ 503 h 868"/>
                      <a:gd name="T38" fmla="*/ 400 w 2278"/>
                      <a:gd name="T39" fmla="*/ 585 h 868"/>
                      <a:gd name="T40" fmla="*/ 394 w 2278"/>
                      <a:gd name="T41" fmla="*/ 677 h 868"/>
                      <a:gd name="T42" fmla="*/ 318 w 2278"/>
                      <a:gd name="T43" fmla="*/ 696 h 868"/>
                      <a:gd name="T44" fmla="*/ 224 w 2278"/>
                      <a:gd name="T45" fmla="*/ 704 h 868"/>
                      <a:gd name="T46" fmla="*/ 131 w 2278"/>
                      <a:gd name="T47" fmla="*/ 631 h 868"/>
                      <a:gd name="T48" fmla="*/ 49 w 2278"/>
                      <a:gd name="T49" fmla="*/ 550 h 868"/>
                      <a:gd name="T50" fmla="*/ 42 w 2278"/>
                      <a:gd name="T51" fmla="*/ 432 h 868"/>
                      <a:gd name="T52" fmla="*/ 1 w 2278"/>
                      <a:gd name="T53" fmla="*/ 359 h 868"/>
                      <a:gd name="T54" fmla="*/ 49 w 2278"/>
                      <a:gd name="T55" fmla="*/ 267 h 868"/>
                      <a:gd name="T56" fmla="*/ 19 w 2278"/>
                      <a:gd name="T57" fmla="*/ 165 h 868"/>
                      <a:gd name="T58" fmla="*/ 57 w 2278"/>
                      <a:gd name="T59" fmla="*/ 99 h 868"/>
                      <a:gd name="T60" fmla="*/ 200 w 2278"/>
                      <a:gd name="T61" fmla="*/ 68 h 868"/>
                      <a:gd name="T62" fmla="*/ 334 w 2278"/>
                      <a:gd name="T63" fmla="*/ 17 h 868"/>
                      <a:gd name="T64" fmla="*/ 469 w 2278"/>
                      <a:gd name="T65" fmla="*/ 17 h 868"/>
                      <a:gd name="T66" fmla="*/ 615 w 2278"/>
                      <a:gd name="T67" fmla="*/ 97 h 868"/>
                      <a:gd name="T68" fmla="*/ 768 w 2278"/>
                      <a:gd name="T69" fmla="*/ 154 h 868"/>
                      <a:gd name="T70" fmla="*/ 892 w 2278"/>
                      <a:gd name="T71" fmla="*/ 228 h 868"/>
                      <a:gd name="T72" fmla="*/ 1005 w 2278"/>
                      <a:gd name="T73" fmla="*/ 285 h 868"/>
                      <a:gd name="T74" fmla="*/ 1094 w 2278"/>
                      <a:gd name="T75" fmla="*/ 247 h 868"/>
                      <a:gd name="T76" fmla="*/ 1195 w 2278"/>
                      <a:gd name="T77" fmla="*/ 301 h 868"/>
                      <a:gd name="T78" fmla="*/ 1299 w 2278"/>
                      <a:gd name="T79" fmla="*/ 306 h 868"/>
                      <a:gd name="T80" fmla="*/ 1377 w 2278"/>
                      <a:gd name="T81" fmla="*/ 232 h 868"/>
                      <a:gd name="T82" fmla="*/ 1482 w 2278"/>
                      <a:gd name="T83" fmla="*/ 208 h 868"/>
                      <a:gd name="T84" fmla="*/ 1562 w 2278"/>
                      <a:gd name="T85" fmla="*/ 180 h 868"/>
                      <a:gd name="T86" fmla="*/ 1559 w 2278"/>
                      <a:gd name="T87" fmla="*/ 85 h 868"/>
                      <a:gd name="T88" fmla="*/ 1646 w 2278"/>
                      <a:gd name="T89" fmla="*/ 52 h 868"/>
                      <a:gd name="T90" fmla="*/ 1729 w 2278"/>
                      <a:gd name="T91" fmla="*/ 128 h 868"/>
                      <a:gd name="T92" fmla="*/ 1829 w 2278"/>
                      <a:gd name="T93" fmla="*/ 208 h 868"/>
                      <a:gd name="T94" fmla="*/ 1927 w 2278"/>
                      <a:gd name="T95" fmla="*/ 243 h 868"/>
                      <a:gd name="T96" fmla="*/ 1993 w 2278"/>
                      <a:gd name="T97" fmla="*/ 316 h 868"/>
                      <a:gd name="T98" fmla="*/ 2022 w 2278"/>
                      <a:gd name="T99" fmla="*/ 298 h 868"/>
                      <a:gd name="T100" fmla="*/ 1985 w 2278"/>
                      <a:gd name="T101" fmla="*/ 250 h 868"/>
                      <a:gd name="T102" fmla="*/ 2007 w 2278"/>
                      <a:gd name="T103" fmla="*/ 227 h 868"/>
                      <a:gd name="T104" fmla="*/ 2057 w 2278"/>
                      <a:gd name="T105" fmla="*/ 273 h 868"/>
                      <a:gd name="T106" fmla="*/ 2128 w 2278"/>
                      <a:gd name="T107" fmla="*/ 270 h 868"/>
                      <a:gd name="T108" fmla="*/ 2104 w 2278"/>
                      <a:gd name="T109" fmla="*/ 246 h 868"/>
                      <a:gd name="T110" fmla="*/ 2059 w 2278"/>
                      <a:gd name="T111" fmla="*/ 213 h 868"/>
                      <a:gd name="T112" fmla="*/ 2075 w 2278"/>
                      <a:gd name="T113" fmla="*/ 192 h 868"/>
                      <a:gd name="T114" fmla="*/ 2127 w 2278"/>
                      <a:gd name="T115" fmla="*/ 207 h 868"/>
                      <a:gd name="T116" fmla="*/ 2186 w 2278"/>
                      <a:gd name="T117" fmla="*/ 186 h 868"/>
                      <a:gd name="T118" fmla="*/ 2260 w 2278"/>
                      <a:gd name="T119" fmla="*/ 252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78" h="868">
                        <a:moveTo>
                          <a:pt x="2265" y="262"/>
                        </a:moveTo>
                        <a:lnTo>
                          <a:pt x="2269" y="267"/>
                        </a:lnTo>
                        <a:lnTo>
                          <a:pt x="2274" y="275"/>
                        </a:lnTo>
                        <a:lnTo>
                          <a:pt x="2276" y="282"/>
                        </a:lnTo>
                        <a:lnTo>
                          <a:pt x="2278" y="289"/>
                        </a:lnTo>
                        <a:lnTo>
                          <a:pt x="2272" y="305"/>
                        </a:lnTo>
                        <a:lnTo>
                          <a:pt x="2261" y="321"/>
                        </a:lnTo>
                        <a:lnTo>
                          <a:pt x="2247" y="337"/>
                        </a:lnTo>
                        <a:lnTo>
                          <a:pt x="2230" y="353"/>
                        </a:lnTo>
                        <a:lnTo>
                          <a:pt x="2217" y="367"/>
                        </a:lnTo>
                        <a:lnTo>
                          <a:pt x="2205" y="380"/>
                        </a:lnTo>
                        <a:lnTo>
                          <a:pt x="2190" y="397"/>
                        </a:lnTo>
                        <a:lnTo>
                          <a:pt x="2172" y="415"/>
                        </a:lnTo>
                        <a:lnTo>
                          <a:pt x="2155" y="437"/>
                        </a:lnTo>
                        <a:lnTo>
                          <a:pt x="2136" y="456"/>
                        </a:lnTo>
                        <a:lnTo>
                          <a:pt x="2121" y="472"/>
                        </a:lnTo>
                        <a:lnTo>
                          <a:pt x="2110" y="485"/>
                        </a:lnTo>
                        <a:lnTo>
                          <a:pt x="2096" y="502"/>
                        </a:lnTo>
                        <a:lnTo>
                          <a:pt x="2079" y="518"/>
                        </a:lnTo>
                        <a:lnTo>
                          <a:pt x="2065" y="534"/>
                        </a:lnTo>
                        <a:lnTo>
                          <a:pt x="2051" y="546"/>
                        </a:lnTo>
                        <a:lnTo>
                          <a:pt x="2036" y="555"/>
                        </a:lnTo>
                        <a:lnTo>
                          <a:pt x="2017" y="566"/>
                        </a:lnTo>
                        <a:lnTo>
                          <a:pt x="1997" y="577"/>
                        </a:lnTo>
                        <a:lnTo>
                          <a:pt x="1981" y="586"/>
                        </a:lnTo>
                        <a:lnTo>
                          <a:pt x="1970" y="593"/>
                        </a:lnTo>
                        <a:lnTo>
                          <a:pt x="1957" y="601"/>
                        </a:lnTo>
                        <a:lnTo>
                          <a:pt x="1943" y="609"/>
                        </a:lnTo>
                        <a:lnTo>
                          <a:pt x="1933" y="619"/>
                        </a:lnTo>
                        <a:lnTo>
                          <a:pt x="1923" y="631"/>
                        </a:lnTo>
                        <a:lnTo>
                          <a:pt x="1912" y="650"/>
                        </a:lnTo>
                        <a:lnTo>
                          <a:pt x="1900" y="666"/>
                        </a:lnTo>
                        <a:lnTo>
                          <a:pt x="1888" y="678"/>
                        </a:lnTo>
                        <a:lnTo>
                          <a:pt x="1877" y="682"/>
                        </a:lnTo>
                        <a:lnTo>
                          <a:pt x="1864" y="685"/>
                        </a:lnTo>
                        <a:lnTo>
                          <a:pt x="1849" y="686"/>
                        </a:lnTo>
                        <a:lnTo>
                          <a:pt x="1837" y="688"/>
                        </a:lnTo>
                        <a:lnTo>
                          <a:pt x="1821" y="688"/>
                        </a:lnTo>
                        <a:lnTo>
                          <a:pt x="1802" y="689"/>
                        </a:lnTo>
                        <a:lnTo>
                          <a:pt x="1782" y="689"/>
                        </a:lnTo>
                        <a:lnTo>
                          <a:pt x="1764" y="689"/>
                        </a:lnTo>
                        <a:lnTo>
                          <a:pt x="1753" y="689"/>
                        </a:lnTo>
                        <a:lnTo>
                          <a:pt x="1739" y="689"/>
                        </a:lnTo>
                        <a:lnTo>
                          <a:pt x="1725" y="690"/>
                        </a:lnTo>
                        <a:lnTo>
                          <a:pt x="1713" y="692"/>
                        </a:lnTo>
                        <a:lnTo>
                          <a:pt x="1699" y="696"/>
                        </a:lnTo>
                        <a:lnTo>
                          <a:pt x="1683" y="701"/>
                        </a:lnTo>
                        <a:lnTo>
                          <a:pt x="1667" y="708"/>
                        </a:lnTo>
                        <a:lnTo>
                          <a:pt x="1654" y="714"/>
                        </a:lnTo>
                        <a:lnTo>
                          <a:pt x="1643" y="720"/>
                        </a:lnTo>
                        <a:lnTo>
                          <a:pt x="1631" y="729"/>
                        </a:lnTo>
                        <a:lnTo>
                          <a:pt x="1620" y="739"/>
                        </a:lnTo>
                        <a:lnTo>
                          <a:pt x="1610" y="748"/>
                        </a:lnTo>
                        <a:lnTo>
                          <a:pt x="1598" y="762"/>
                        </a:lnTo>
                        <a:lnTo>
                          <a:pt x="1586" y="780"/>
                        </a:lnTo>
                        <a:lnTo>
                          <a:pt x="1574" y="799"/>
                        </a:lnTo>
                        <a:lnTo>
                          <a:pt x="1561" y="813"/>
                        </a:lnTo>
                        <a:lnTo>
                          <a:pt x="1551" y="820"/>
                        </a:lnTo>
                        <a:lnTo>
                          <a:pt x="1536" y="828"/>
                        </a:lnTo>
                        <a:lnTo>
                          <a:pt x="1523" y="834"/>
                        </a:lnTo>
                        <a:lnTo>
                          <a:pt x="1509" y="838"/>
                        </a:lnTo>
                        <a:lnTo>
                          <a:pt x="1497" y="838"/>
                        </a:lnTo>
                        <a:lnTo>
                          <a:pt x="1481" y="837"/>
                        </a:lnTo>
                        <a:lnTo>
                          <a:pt x="1465" y="837"/>
                        </a:lnTo>
                        <a:lnTo>
                          <a:pt x="1451" y="838"/>
                        </a:lnTo>
                        <a:lnTo>
                          <a:pt x="1443" y="842"/>
                        </a:lnTo>
                        <a:lnTo>
                          <a:pt x="1435" y="849"/>
                        </a:lnTo>
                        <a:lnTo>
                          <a:pt x="1426" y="859"/>
                        </a:lnTo>
                        <a:lnTo>
                          <a:pt x="1416" y="865"/>
                        </a:lnTo>
                        <a:lnTo>
                          <a:pt x="1407" y="868"/>
                        </a:lnTo>
                        <a:lnTo>
                          <a:pt x="1398" y="867"/>
                        </a:lnTo>
                        <a:lnTo>
                          <a:pt x="1387" y="861"/>
                        </a:lnTo>
                        <a:lnTo>
                          <a:pt x="1375" y="856"/>
                        </a:lnTo>
                        <a:lnTo>
                          <a:pt x="1364" y="848"/>
                        </a:lnTo>
                        <a:lnTo>
                          <a:pt x="1356" y="842"/>
                        </a:lnTo>
                        <a:lnTo>
                          <a:pt x="1349" y="836"/>
                        </a:lnTo>
                        <a:lnTo>
                          <a:pt x="1341" y="828"/>
                        </a:lnTo>
                        <a:lnTo>
                          <a:pt x="1333" y="822"/>
                        </a:lnTo>
                        <a:lnTo>
                          <a:pt x="1325" y="821"/>
                        </a:lnTo>
                        <a:lnTo>
                          <a:pt x="1315" y="822"/>
                        </a:lnTo>
                        <a:lnTo>
                          <a:pt x="1305" y="824"/>
                        </a:lnTo>
                        <a:lnTo>
                          <a:pt x="1296" y="824"/>
                        </a:lnTo>
                        <a:lnTo>
                          <a:pt x="1286" y="822"/>
                        </a:lnTo>
                        <a:lnTo>
                          <a:pt x="1274" y="821"/>
                        </a:lnTo>
                        <a:lnTo>
                          <a:pt x="1261" y="820"/>
                        </a:lnTo>
                        <a:lnTo>
                          <a:pt x="1251" y="818"/>
                        </a:lnTo>
                        <a:lnTo>
                          <a:pt x="1240" y="820"/>
                        </a:lnTo>
                        <a:lnTo>
                          <a:pt x="1226" y="822"/>
                        </a:lnTo>
                        <a:lnTo>
                          <a:pt x="1214" y="824"/>
                        </a:lnTo>
                        <a:lnTo>
                          <a:pt x="1202" y="825"/>
                        </a:lnTo>
                        <a:lnTo>
                          <a:pt x="1191" y="824"/>
                        </a:lnTo>
                        <a:lnTo>
                          <a:pt x="1178" y="821"/>
                        </a:lnTo>
                        <a:lnTo>
                          <a:pt x="1164" y="818"/>
                        </a:lnTo>
                        <a:lnTo>
                          <a:pt x="1154" y="814"/>
                        </a:lnTo>
                        <a:lnTo>
                          <a:pt x="1146" y="807"/>
                        </a:lnTo>
                        <a:lnTo>
                          <a:pt x="1135" y="799"/>
                        </a:lnTo>
                        <a:lnTo>
                          <a:pt x="1125" y="790"/>
                        </a:lnTo>
                        <a:lnTo>
                          <a:pt x="1119" y="782"/>
                        </a:lnTo>
                        <a:lnTo>
                          <a:pt x="1115" y="772"/>
                        </a:lnTo>
                        <a:lnTo>
                          <a:pt x="1111" y="760"/>
                        </a:lnTo>
                        <a:lnTo>
                          <a:pt x="1108" y="748"/>
                        </a:lnTo>
                        <a:lnTo>
                          <a:pt x="1104" y="739"/>
                        </a:lnTo>
                        <a:lnTo>
                          <a:pt x="1101" y="731"/>
                        </a:lnTo>
                        <a:lnTo>
                          <a:pt x="1096" y="721"/>
                        </a:lnTo>
                        <a:lnTo>
                          <a:pt x="1090" y="712"/>
                        </a:lnTo>
                        <a:lnTo>
                          <a:pt x="1088" y="704"/>
                        </a:lnTo>
                        <a:lnTo>
                          <a:pt x="1088" y="694"/>
                        </a:lnTo>
                        <a:lnTo>
                          <a:pt x="1090" y="682"/>
                        </a:lnTo>
                        <a:lnTo>
                          <a:pt x="1093" y="671"/>
                        </a:lnTo>
                        <a:lnTo>
                          <a:pt x="1093" y="662"/>
                        </a:lnTo>
                        <a:lnTo>
                          <a:pt x="1093" y="648"/>
                        </a:lnTo>
                        <a:lnTo>
                          <a:pt x="1090" y="634"/>
                        </a:lnTo>
                        <a:lnTo>
                          <a:pt x="1085" y="622"/>
                        </a:lnTo>
                        <a:lnTo>
                          <a:pt x="1080" y="613"/>
                        </a:lnTo>
                        <a:lnTo>
                          <a:pt x="1071" y="605"/>
                        </a:lnTo>
                        <a:lnTo>
                          <a:pt x="1063" y="600"/>
                        </a:lnTo>
                        <a:lnTo>
                          <a:pt x="1055" y="599"/>
                        </a:lnTo>
                        <a:lnTo>
                          <a:pt x="1043" y="601"/>
                        </a:lnTo>
                        <a:lnTo>
                          <a:pt x="1032" y="604"/>
                        </a:lnTo>
                        <a:lnTo>
                          <a:pt x="1022" y="605"/>
                        </a:lnTo>
                        <a:lnTo>
                          <a:pt x="1011" y="607"/>
                        </a:lnTo>
                        <a:lnTo>
                          <a:pt x="997" y="609"/>
                        </a:lnTo>
                        <a:lnTo>
                          <a:pt x="984" y="611"/>
                        </a:lnTo>
                        <a:lnTo>
                          <a:pt x="973" y="611"/>
                        </a:lnTo>
                        <a:lnTo>
                          <a:pt x="961" y="608"/>
                        </a:lnTo>
                        <a:lnTo>
                          <a:pt x="946" y="604"/>
                        </a:lnTo>
                        <a:lnTo>
                          <a:pt x="931" y="599"/>
                        </a:lnTo>
                        <a:lnTo>
                          <a:pt x="919" y="593"/>
                        </a:lnTo>
                        <a:lnTo>
                          <a:pt x="908" y="588"/>
                        </a:lnTo>
                        <a:lnTo>
                          <a:pt x="895" y="581"/>
                        </a:lnTo>
                        <a:lnTo>
                          <a:pt x="884" y="576"/>
                        </a:lnTo>
                        <a:lnTo>
                          <a:pt x="872" y="568"/>
                        </a:lnTo>
                        <a:lnTo>
                          <a:pt x="857" y="560"/>
                        </a:lnTo>
                        <a:lnTo>
                          <a:pt x="845" y="553"/>
                        </a:lnTo>
                        <a:lnTo>
                          <a:pt x="833" y="546"/>
                        </a:lnTo>
                        <a:lnTo>
                          <a:pt x="817" y="537"/>
                        </a:lnTo>
                        <a:lnTo>
                          <a:pt x="802" y="529"/>
                        </a:lnTo>
                        <a:lnTo>
                          <a:pt x="788" y="522"/>
                        </a:lnTo>
                        <a:lnTo>
                          <a:pt x="776" y="516"/>
                        </a:lnTo>
                        <a:lnTo>
                          <a:pt x="763" y="510"/>
                        </a:lnTo>
                        <a:lnTo>
                          <a:pt x="751" y="504"/>
                        </a:lnTo>
                        <a:lnTo>
                          <a:pt x="741" y="499"/>
                        </a:lnTo>
                        <a:lnTo>
                          <a:pt x="730" y="494"/>
                        </a:lnTo>
                        <a:lnTo>
                          <a:pt x="721" y="488"/>
                        </a:lnTo>
                        <a:lnTo>
                          <a:pt x="713" y="477"/>
                        </a:lnTo>
                        <a:lnTo>
                          <a:pt x="704" y="464"/>
                        </a:lnTo>
                        <a:lnTo>
                          <a:pt x="694" y="454"/>
                        </a:lnTo>
                        <a:lnTo>
                          <a:pt x="685" y="449"/>
                        </a:lnTo>
                        <a:lnTo>
                          <a:pt x="674" y="442"/>
                        </a:lnTo>
                        <a:lnTo>
                          <a:pt x="662" y="438"/>
                        </a:lnTo>
                        <a:lnTo>
                          <a:pt x="651" y="436"/>
                        </a:lnTo>
                        <a:lnTo>
                          <a:pt x="643" y="434"/>
                        </a:lnTo>
                        <a:lnTo>
                          <a:pt x="632" y="433"/>
                        </a:lnTo>
                        <a:lnTo>
                          <a:pt x="621" y="433"/>
                        </a:lnTo>
                        <a:lnTo>
                          <a:pt x="613" y="436"/>
                        </a:lnTo>
                        <a:lnTo>
                          <a:pt x="608" y="441"/>
                        </a:lnTo>
                        <a:lnTo>
                          <a:pt x="601" y="450"/>
                        </a:lnTo>
                        <a:lnTo>
                          <a:pt x="596" y="460"/>
                        </a:lnTo>
                        <a:lnTo>
                          <a:pt x="589" y="467"/>
                        </a:lnTo>
                        <a:lnTo>
                          <a:pt x="580" y="475"/>
                        </a:lnTo>
                        <a:lnTo>
                          <a:pt x="566" y="481"/>
                        </a:lnTo>
                        <a:lnTo>
                          <a:pt x="555" y="488"/>
                        </a:lnTo>
                        <a:lnTo>
                          <a:pt x="542" y="491"/>
                        </a:lnTo>
                        <a:lnTo>
                          <a:pt x="526" y="494"/>
                        </a:lnTo>
                        <a:lnTo>
                          <a:pt x="512" y="496"/>
                        </a:lnTo>
                        <a:lnTo>
                          <a:pt x="503" y="502"/>
                        </a:lnTo>
                        <a:lnTo>
                          <a:pt x="492" y="507"/>
                        </a:lnTo>
                        <a:lnTo>
                          <a:pt x="483" y="511"/>
                        </a:lnTo>
                        <a:lnTo>
                          <a:pt x="473" y="510"/>
                        </a:lnTo>
                        <a:lnTo>
                          <a:pt x="461" y="506"/>
                        </a:lnTo>
                        <a:lnTo>
                          <a:pt x="450" y="503"/>
                        </a:lnTo>
                        <a:lnTo>
                          <a:pt x="439" y="502"/>
                        </a:lnTo>
                        <a:lnTo>
                          <a:pt x="431" y="506"/>
                        </a:lnTo>
                        <a:lnTo>
                          <a:pt x="421" y="511"/>
                        </a:lnTo>
                        <a:lnTo>
                          <a:pt x="411" y="519"/>
                        </a:lnTo>
                        <a:lnTo>
                          <a:pt x="404" y="527"/>
                        </a:lnTo>
                        <a:lnTo>
                          <a:pt x="400" y="539"/>
                        </a:lnTo>
                        <a:lnTo>
                          <a:pt x="399" y="555"/>
                        </a:lnTo>
                        <a:lnTo>
                          <a:pt x="399" y="572"/>
                        </a:lnTo>
                        <a:lnTo>
                          <a:pt x="400" y="585"/>
                        </a:lnTo>
                        <a:lnTo>
                          <a:pt x="404" y="595"/>
                        </a:lnTo>
                        <a:lnTo>
                          <a:pt x="410" y="605"/>
                        </a:lnTo>
                        <a:lnTo>
                          <a:pt x="416" y="616"/>
                        </a:lnTo>
                        <a:lnTo>
                          <a:pt x="422" y="627"/>
                        </a:lnTo>
                        <a:lnTo>
                          <a:pt x="423" y="636"/>
                        </a:lnTo>
                        <a:lnTo>
                          <a:pt x="419" y="647"/>
                        </a:lnTo>
                        <a:lnTo>
                          <a:pt x="412" y="658"/>
                        </a:lnTo>
                        <a:lnTo>
                          <a:pt x="403" y="670"/>
                        </a:lnTo>
                        <a:lnTo>
                          <a:pt x="394" y="677"/>
                        </a:lnTo>
                        <a:lnTo>
                          <a:pt x="385" y="679"/>
                        </a:lnTo>
                        <a:lnTo>
                          <a:pt x="376" y="679"/>
                        </a:lnTo>
                        <a:lnTo>
                          <a:pt x="365" y="679"/>
                        </a:lnTo>
                        <a:lnTo>
                          <a:pt x="356" y="681"/>
                        </a:lnTo>
                        <a:lnTo>
                          <a:pt x="349" y="686"/>
                        </a:lnTo>
                        <a:lnTo>
                          <a:pt x="342" y="694"/>
                        </a:lnTo>
                        <a:lnTo>
                          <a:pt x="334" y="700"/>
                        </a:lnTo>
                        <a:lnTo>
                          <a:pt x="328" y="698"/>
                        </a:lnTo>
                        <a:lnTo>
                          <a:pt x="318" y="696"/>
                        </a:lnTo>
                        <a:lnTo>
                          <a:pt x="307" y="693"/>
                        </a:lnTo>
                        <a:lnTo>
                          <a:pt x="299" y="693"/>
                        </a:lnTo>
                        <a:lnTo>
                          <a:pt x="291" y="694"/>
                        </a:lnTo>
                        <a:lnTo>
                          <a:pt x="282" y="698"/>
                        </a:lnTo>
                        <a:lnTo>
                          <a:pt x="272" y="704"/>
                        </a:lnTo>
                        <a:lnTo>
                          <a:pt x="264" y="706"/>
                        </a:lnTo>
                        <a:lnTo>
                          <a:pt x="253" y="706"/>
                        </a:lnTo>
                        <a:lnTo>
                          <a:pt x="239" y="705"/>
                        </a:lnTo>
                        <a:lnTo>
                          <a:pt x="224" y="704"/>
                        </a:lnTo>
                        <a:lnTo>
                          <a:pt x="213" y="701"/>
                        </a:lnTo>
                        <a:lnTo>
                          <a:pt x="204" y="694"/>
                        </a:lnTo>
                        <a:lnTo>
                          <a:pt x="193" y="683"/>
                        </a:lnTo>
                        <a:lnTo>
                          <a:pt x="183" y="674"/>
                        </a:lnTo>
                        <a:lnTo>
                          <a:pt x="174" y="666"/>
                        </a:lnTo>
                        <a:lnTo>
                          <a:pt x="164" y="657"/>
                        </a:lnTo>
                        <a:lnTo>
                          <a:pt x="154" y="647"/>
                        </a:lnTo>
                        <a:lnTo>
                          <a:pt x="142" y="638"/>
                        </a:lnTo>
                        <a:lnTo>
                          <a:pt x="131" y="631"/>
                        </a:lnTo>
                        <a:lnTo>
                          <a:pt x="120" y="626"/>
                        </a:lnTo>
                        <a:lnTo>
                          <a:pt x="105" y="620"/>
                        </a:lnTo>
                        <a:lnTo>
                          <a:pt x="93" y="615"/>
                        </a:lnTo>
                        <a:lnTo>
                          <a:pt x="85" y="604"/>
                        </a:lnTo>
                        <a:lnTo>
                          <a:pt x="76" y="592"/>
                        </a:lnTo>
                        <a:lnTo>
                          <a:pt x="67" y="578"/>
                        </a:lnTo>
                        <a:lnTo>
                          <a:pt x="61" y="568"/>
                        </a:lnTo>
                        <a:lnTo>
                          <a:pt x="55" y="560"/>
                        </a:lnTo>
                        <a:lnTo>
                          <a:pt x="49" y="550"/>
                        </a:lnTo>
                        <a:lnTo>
                          <a:pt x="45" y="543"/>
                        </a:lnTo>
                        <a:lnTo>
                          <a:pt x="41" y="529"/>
                        </a:lnTo>
                        <a:lnTo>
                          <a:pt x="38" y="511"/>
                        </a:lnTo>
                        <a:lnTo>
                          <a:pt x="36" y="492"/>
                        </a:lnTo>
                        <a:lnTo>
                          <a:pt x="36" y="477"/>
                        </a:lnTo>
                        <a:lnTo>
                          <a:pt x="38" y="467"/>
                        </a:lnTo>
                        <a:lnTo>
                          <a:pt x="41" y="454"/>
                        </a:lnTo>
                        <a:lnTo>
                          <a:pt x="43" y="442"/>
                        </a:lnTo>
                        <a:lnTo>
                          <a:pt x="42" y="432"/>
                        </a:lnTo>
                        <a:lnTo>
                          <a:pt x="39" y="423"/>
                        </a:lnTo>
                        <a:lnTo>
                          <a:pt x="34" y="415"/>
                        </a:lnTo>
                        <a:lnTo>
                          <a:pt x="28" y="410"/>
                        </a:lnTo>
                        <a:lnTo>
                          <a:pt x="20" y="403"/>
                        </a:lnTo>
                        <a:lnTo>
                          <a:pt x="11" y="397"/>
                        </a:lnTo>
                        <a:lnTo>
                          <a:pt x="3" y="390"/>
                        </a:lnTo>
                        <a:lnTo>
                          <a:pt x="0" y="380"/>
                        </a:lnTo>
                        <a:lnTo>
                          <a:pt x="0" y="368"/>
                        </a:lnTo>
                        <a:lnTo>
                          <a:pt x="1" y="359"/>
                        </a:lnTo>
                        <a:lnTo>
                          <a:pt x="8" y="349"/>
                        </a:lnTo>
                        <a:lnTo>
                          <a:pt x="18" y="340"/>
                        </a:lnTo>
                        <a:lnTo>
                          <a:pt x="26" y="333"/>
                        </a:lnTo>
                        <a:lnTo>
                          <a:pt x="34" y="324"/>
                        </a:lnTo>
                        <a:lnTo>
                          <a:pt x="42" y="314"/>
                        </a:lnTo>
                        <a:lnTo>
                          <a:pt x="46" y="305"/>
                        </a:lnTo>
                        <a:lnTo>
                          <a:pt x="49" y="294"/>
                        </a:lnTo>
                        <a:lnTo>
                          <a:pt x="49" y="281"/>
                        </a:lnTo>
                        <a:lnTo>
                          <a:pt x="49" y="267"/>
                        </a:lnTo>
                        <a:lnTo>
                          <a:pt x="49" y="256"/>
                        </a:lnTo>
                        <a:lnTo>
                          <a:pt x="50" y="246"/>
                        </a:lnTo>
                        <a:lnTo>
                          <a:pt x="51" y="232"/>
                        </a:lnTo>
                        <a:lnTo>
                          <a:pt x="53" y="219"/>
                        </a:lnTo>
                        <a:lnTo>
                          <a:pt x="51" y="208"/>
                        </a:lnTo>
                        <a:lnTo>
                          <a:pt x="46" y="197"/>
                        </a:lnTo>
                        <a:lnTo>
                          <a:pt x="36" y="186"/>
                        </a:lnTo>
                        <a:lnTo>
                          <a:pt x="27" y="174"/>
                        </a:lnTo>
                        <a:lnTo>
                          <a:pt x="19" y="165"/>
                        </a:lnTo>
                        <a:lnTo>
                          <a:pt x="16" y="159"/>
                        </a:lnTo>
                        <a:lnTo>
                          <a:pt x="11" y="151"/>
                        </a:lnTo>
                        <a:lnTo>
                          <a:pt x="7" y="145"/>
                        </a:lnTo>
                        <a:lnTo>
                          <a:pt x="5" y="138"/>
                        </a:lnTo>
                        <a:lnTo>
                          <a:pt x="11" y="128"/>
                        </a:lnTo>
                        <a:lnTo>
                          <a:pt x="22" y="120"/>
                        </a:lnTo>
                        <a:lnTo>
                          <a:pt x="34" y="112"/>
                        </a:lnTo>
                        <a:lnTo>
                          <a:pt x="47" y="104"/>
                        </a:lnTo>
                        <a:lnTo>
                          <a:pt x="57" y="99"/>
                        </a:lnTo>
                        <a:lnTo>
                          <a:pt x="67" y="93"/>
                        </a:lnTo>
                        <a:lnTo>
                          <a:pt x="78" y="88"/>
                        </a:lnTo>
                        <a:lnTo>
                          <a:pt x="90" y="81"/>
                        </a:lnTo>
                        <a:lnTo>
                          <a:pt x="101" y="79"/>
                        </a:lnTo>
                        <a:lnTo>
                          <a:pt x="120" y="75"/>
                        </a:lnTo>
                        <a:lnTo>
                          <a:pt x="143" y="71"/>
                        </a:lnTo>
                        <a:lnTo>
                          <a:pt x="166" y="69"/>
                        </a:lnTo>
                        <a:lnTo>
                          <a:pt x="185" y="68"/>
                        </a:lnTo>
                        <a:lnTo>
                          <a:pt x="200" y="68"/>
                        </a:lnTo>
                        <a:lnTo>
                          <a:pt x="216" y="68"/>
                        </a:lnTo>
                        <a:lnTo>
                          <a:pt x="233" y="68"/>
                        </a:lnTo>
                        <a:lnTo>
                          <a:pt x="247" y="66"/>
                        </a:lnTo>
                        <a:lnTo>
                          <a:pt x="260" y="61"/>
                        </a:lnTo>
                        <a:lnTo>
                          <a:pt x="276" y="52"/>
                        </a:lnTo>
                        <a:lnTo>
                          <a:pt x="291" y="41"/>
                        </a:lnTo>
                        <a:lnTo>
                          <a:pt x="303" y="33"/>
                        </a:lnTo>
                        <a:lnTo>
                          <a:pt x="318" y="26"/>
                        </a:lnTo>
                        <a:lnTo>
                          <a:pt x="334" y="17"/>
                        </a:lnTo>
                        <a:lnTo>
                          <a:pt x="352" y="9"/>
                        </a:lnTo>
                        <a:lnTo>
                          <a:pt x="367" y="3"/>
                        </a:lnTo>
                        <a:lnTo>
                          <a:pt x="380" y="2"/>
                        </a:lnTo>
                        <a:lnTo>
                          <a:pt x="396" y="0"/>
                        </a:lnTo>
                        <a:lnTo>
                          <a:pt x="412" y="0"/>
                        </a:lnTo>
                        <a:lnTo>
                          <a:pt x="425" y="0"/>
                        </a:lnTo>
                        <a:lnTo>
                          <a:pt x="438" y="5"/>
                        </a:lnTo>
                        <a:lnTo>
                          <a:pt x="453" y="10"/>
                        </a:lnTo>
                        <a:lnTo>
                          <a:pt x="469" y="17"/>
                        </a:lnTo>
                        <a:lnTo>
                          <a:pt x="484" y="23"/>
                        </a:lnTo>
                        <a:lnTo>
                          <a:pt x="496" y="29"/>
                        </a:lnTo>
                        <a:lnTo>
                          <a:pt x="512" y="36"/>
                        </a:lnTo>
                        <a:lnTo>
                          <a:pt x="531" y="45"/>
                        </a:lnTo>
                        <a:lnTo>
                          <a:pt x="551" y="53"/>
                        </a:lnTo>
                        <a:lnTo>
                          <a:pt x="566" y="62"/>
                        </a:lnTo>
                        <a:lnTo>
                          <a:pt x="581" y="72"/>
                        </a:lnTo>
                        <a:lnTo>
                          <a:pt x="597" y="84"/>
                        </a:lnTo>
                        <a:lnTo>
                          <a:pt x="615" y="97"/>
                        </a:lnTo>
                        <a:lnTo>
                          <a:pt x="631" y="111"/>
                        </a:lnTo>
                        <a:lnTo>
                          <a:pt x="644" y="119"/>
                        </a:lnTo>
                        <a:lnTo>
                          <a:pt x="660" y="126"/>
                        </a:lnTo>
                        <a:lnTo>
                          <a:pt x="679" y="132"/>
                        </a:lnTo>
                        <a:lnTo>
                          <a:pt x="698" y="139"/>
                        </a:lnTo>
                        <a:lnTo>
                          <a:pt x="714" y="143"/>
                        </a:lnTo>
                        <a:lnTo>
                          <a:pt x="729" y="147"/>
                        </a:lnTo>
                        <a:lnTo>
                          <a:pt x="748" y="150"/>
                        </a:lnTo>
                        <a:lnTo>
                          <a:pt x="768" y="154"/>
                        </a:lnTo>
                        <a:lnTo>
                          <a:pt x="783" y="157"/>
                        </a:lnTo>
                        <a:lnTo>
                          <a:pt x="797" y="161"/>
                        </a:lnTo>
                        <a:lnTo>
                          <a:pt x="814" y="165"/>
                        </a:lnTo>
                        <a:lnTo>
                          <a:pt x="830" y="170"/>
                        </a:lnTo>
                        <a:lnTo>
                          <a:pt x="842" y="176"/>
                        </a:lnTo>
                        <a:lnTo>
                          <a:pt x="854" y="186"/>
                        </a:lnTo>
                        <a:lnTo>
                          <a:pt x="868" y="201"/>
                        </a:lnTo>
                        <a:lnTo>
                          <a:pt x="881" y="216"/>
                        </a:lnTo>
                        <a:lnTo>
                          <a:pt x="892" y="228"/>
                        </a:lnTo>
                        <a:lnTo>
                          <a:pt x="903" y="238"/>
                        </a:lnTo>
                        <a:lnTo>
                          <a:pt x="915" y="248"/>
                        </a:lnTo>
                        <a:lnTo>
                          <a:pt x="929" y="260"/>
                        </a:lnTo>
                        <a:lnTo>
                          <a:pt x="943" y="270"/>
                        </a:lnTo>
                        <a:lnTo>
                          <a:pt x="954" y="277"/>
                        </a:lnTo>
                        <a:lnTo>
                          <a:pt x="966" y="281"/>
                        </a:lnTo>
                        <a:lnTo>
                          <a:pt x="980" y="283"/>
                        </a:lnTo>
                        <a:lnTo>
                          <a:pt x="995" y="285"/>
                        </a:lnTo>
                        <a:lnTo>
                          <a:pt x="1005" y="285"/>
                        </a:lnTo>
                        <a:lnTo>
                          <a:pt x="1016" y="281"/>
                        </a:lnTo>
                        <a:lnTo>
                          <a:pt x="1028" y="274"/>
                        </a:lnTo>
                        <a:lnTo>
                          <a:pt x="1038" y="267"/>
                        </a:lnTo>
                        <a:lnTo>
                          <a:pt x="1044" y="262"/>
                        </a:lnTo>
                        <a:lnTo>
                          <a:pt x="1051" y="255"/>
                        </a:lnTo>
                        <a:lnTo>
                          <a:pt x="1059" y="248"/>
                        </a:lnTo>
                        <a:lnTo>
                          <a:pt x="1066" y="246"/>
                        </a:lnTo>
                        <a:lnTo>
                          <a:pt x="1080" y="244"/>
                        </a:lnTo>
                        <a:lnTo>
                          <a:pt x="1094" y="247"/>
                        </a:lnTo>
                        <a:lnTo>
                          <a:pt x="1109" y="252"/>
                        </a:lnTo>
                        <a:lnTo>
                          <a:pt x="1121" y="256"/>
                        </a:lnTo>
                        <a:lnTo>
                          <a:pt x="1131" y="262"/>
                        </a:lnTo>
                        <a:lnTo>
                          <a:pt x="1142" y="270"/>
                        </a:lnTo>
                        <a:lnTo>
                          <a:pt x="1151" y="278"/>
                        </a:lnTo>
                        <a:lnTo>
                          <a:pt x="1159" y="285"/>
                        </a:lnTo>
                        <a:lnTo>
                          <a:pt x="1171" y="290"/>
                        </a:lnTo>
                        <a:lnTo>
                          <a:pt x="1183" y="297"/>
                        </a:lnTo>
                        <a:lnTo>
                          <a:pt x="1195" y="301"/>
                        </a:lnTo>
                        <a:lnTo>
                          <a:pt x="1206" y="302"/>
                        </a:lnTo>
                        <a:lnTo>
                          <a:pt x="1220" y="302"/>
                        </a:lnTo>
                        <a:lnTo>
                          <a:pt x="1229" y="302"/>
                        </a:lnTo>
                        <a:lnTo>
                          <a:pt x="1240" y="305"/>
                        </a:lnTo>
                        <a:lnTo>
                          <a:pt x="1253" y="309"/>
                        </a:lnTo>
                        <a:lnTo>
                          <a:pt x="1265" y="313"/>
                        </a:lnTo>
                        <a:lnTo>
                          <a:pt x="1276" y="314"/>
                        </a:lnTo>
                        <a:lnTo>
                          <a:pt x="1287" y="312"/>
                        </a:lnTo>
                        <a:lnTo>
                          <a:pt x="1299" y="306"/>
                        </a:lnTo>
                        <a:lnTo>
                          <a:pt x="1310" y="301"/>
                        </a:lnTo>
                        <a:lnTo>
                          <a:pt x="1322" y="296"/>
                        </a:lnTo>
                        <a:lnTo>
                          <a:pt x="1338" y="287"/>
                        </a:lnTo>
                        <a:lnTo>
                          <a:pt x="1352" y="279"/>
                        </a:lnTo>
                        <a:lnTo>
                          <a:pt x="1363" y="270"/>
                        </a:lnTo>
                        <a:lnTo>
                          <a:pt x="1367" y="262"/>
                        </a:lnTo>
                        <a:lnTo>
                          <a:pt x="1371" y="251"/>
                        </a:lnTo>
                        <a:lnTo>
                          <a:pt x="1373" y="240"/>
                        </a:lnTo>
                        <a:lnTo>
                          <a:pt x="1377" y="232"/>
                        </a:lnTo>
                        <a:lnTo>
                          <a:pt x="1385" y="225"/>
                        </a:lnTo>
                        <a:lnTo>
                          <a:pt x="1395" y="219"/>
                        </a:lnTo>
                        <a:lnTo>
                          <a:pt x="1403" y="213"/>
                        </a:lnTo>
                        <a:lnTo>
                          <a:pt x="1415" y="209"/>
                        </a:lnTo>
                        <a:lnTo>
                          <a:pt x="1430" y="207"/>
                        </a:lnTo>
                        <a:lnTo>
                          <a:pt x="1445" y="204"/>
                        </a:lnTo>
                        <a:lnTo>
                          <a:pt x="1458" y="203"/>
                        </a:lnTo>
                        <a:lnTo>
                          <a:pt x="1469" y="204"/>
                        </a:lnTo>
                        <a:lnTo>
                          <a:pt x="1482" y="208"/>
                        </a:lnTo>
                        <a:lnTo>
                          <a:pt x="1496" y="211"/>
                        </a:lnTo>
                        <a:lnTo>
                          <a:pt x="1507" y="213"/>
                        </a:lnTo>
                        <a:lnTo>
                          <a:pt x="1516" y="212"/>
                        </a:lnTo>
                        <a:lnTo>
                          <a:pt x="1527" y="212"/>
                        </a:lnTo>
                        <a:lnTo>
                          <a:pt x="1538" y="209"/>
                        </a:lnTo>
                        <a:lnTo>
                          <a:pt x="1546" y="205"/>
                        </a:lnTo>
                        <a:lnTo>
                          <a:pt x="1553" y="200"/>
                        </a:lnTo>
                        <a:lnTo>
                          <a:pt x="1558" y="190"/>
                        </a:lnTo>
                        <a:lnTo>
                          <a:pt x="1562" y="180"/>
                        </a:lnTo>
                        <a:lnTo>
                          <a:pt x="1565" y="172"/>
                        </a:lnTo>
                        <a:lnTo>
                          <a:pt x="1565" y="162"/>
                        </a:lnTo>
                        <a:lnTo>
                          <a:pt x="1563" y="150"/>
                        </a:lnTo>
                        <a:lnTo>
                          <a:pt x="1561" y="138"/>
                        </a:lnTo>
                        <a:lnTo>
                          <a:pt x="1559" y="127"/>
                        </a:lnTo>
                        <a:lnTo>
                          <a:pt x="1559" y="118"/>
                        </a:lnTo>
                        <a:lnTo>
                          <a:pt x="1558" y="107"/>
                        </a:lnTo>
                        <a:lnTo>
                          <a:pt x="1558" y="95"/>
                        </a:lnTo>
                        <a:lnTo>
                          <a:pt x="1559" y="85"/>
                        </a:lnTo>
                        <a:lnTo>
                          <a:pt x="1565" y="73"/>
                        </a:lnTo>
                        <a:lnTo>
                          <a:pt x="1573" y="58"/>
                        </a:lnTo>
                        <a:lnTo>
                          <a:pt x="1582" y="45"/>
                        </a:lnTo>
                        <a:lnTo>
                          <a:pt x="1593" y="38"/>
                        </a:lnTo>
                        <a:lnTo>
                          <a:pt x="1602" y="37"/>
                        </a:lnTo>
                        <a:lnTo>
                          <a:pt x="1615" y="40"/>
                        </a:lnTo>
                        <a:lnTo>
                          <a:pt x="1627" y="44"/>
                        </a:lnTo>
                        <a:lnTo>
                          <a:pt x="1636" y="48"/>
                        </a:lnTo>
                        <a:lnTo>
                          <a:pt x="1646" y="52"/>
                        </a:lnTo>
                        <a:lnTo>
                          <a:pt x="1656" y="58"/>
                        </a:lnTo>
                        <a:lnTo>
                          <a:pt x="1667" y="64"/>
                        </a:lnTo>
                        <a:lnTo>
                          <a:pt x="1677" y="71"/>
                        </a:lnTo>
                        <a:lnTo>
                          <a:pt x="1686" y="76"/>
                        </a:lnTo>
                        <a:lnTo>
                          <a:pt x="1695" y="84"/>
                        </a:lnTo>
                        <a:lnTo>
                          <a:pt x="1706" y="93"/>
                        </a:lnTo>
                        <a:lnTo>
                          <a:pt x="1714" y="100"/>
                        </a:lnTo>
                        <a:lnTo>
                          <a:pt x="1721" y="112"/>
                        </a:lnTo>
                        <a:lnTo>
                          <a:pt x="1729" y="128"/>
                        </a:lnTo>
                        <a:lnTo>
                          <a:pt x="1736" y="145"/>
                        </a:lnTo>
                        <a:lnTo>
                          <a:pt x="1744" y="157"/>
                        </a:lnTo>
                        <a:lnTo>
                          <a:pt x="1752" y="166"/>
                        </a:lnTo>
                        <a:lnTo>
                          <a:pt x="1763" y="178"/>
                        </a:lnTo>
                        <a:lnTo>
                          <a:pt x="1775" y="188"/>
                        </a:lnTo>
                        <a:lnTo>
                          <a:pt x="1784" y="194"/>
                        </a:lnTo>
                        <a:lnTo>
                          <a:pt x="1798" y="200"/>
                        </a:lnTo>
                        <a:lnTo>
                          <a:pt x="1815" y="205"/>
                        </a:lnTo>
                        <a:lnTo>
                          <a:pt x="1829" y="208"/>
                        </a:lnTo>
                        <a:lnTo>
                          <a:pt x="1838" y="207"/>
                        </a:lnTo>
                        <a:lnTo>
                          <a:pt x="1848" y="205"/>
                        </a:lnTo>
                        <a:lnTo>
                          <a:pt x="1857" y="205"/>
                        </a:lnTo>
                        <a:lnTo>
                          <a:pt x="1868" y="208"/>
                        </a:lnTo>
                        <a:lnTo>
                          <a:pt x="1881" y="212"/>
                        </a:lnTo>
                        <a:lnTo>
                          <a:pt x="1892" y="217"/>
                        </a:lnTo>
                        <a:lnTo>
                          <a:pt x="1904" y="224"/>
                        </a:lnTo>
                        <a:lnTo>
                          <a:pt x="1916" y="234"/>
                        </a:lnTo>
                        <a:lnTo>
                          <a:pt x="1927" y="243"/>
                        </a:lnTo>
                        <a:lnTo>
                          <a:pt x="1934" y="251"/>
                        </a:lnTo>
                        <a:lnTo>
                          <a:pt x="1942" y="262"/>
                        </a:lnTo>
                        <a:lnTo>
                          <a:pt x="1949" y="270"/>
                        </a:lnTo>
                        <a:lnTo>
                          <a:pt x="1957" y="275"/>
                        </a:lnTo>
                        <a:lnTo>
                          <a:pt x="1966" y="281"/>
                        </a:lnTo>
                        <a:lnTo>
                          <a:pt x="1974" y="286"/>
                        </a:lnTo>
                        <a:lnTo>
                          <a:pt x="1981" y="294"/>
                        </a:lnTo>
                        <a:lnTo>
                          <a:pt x="1986" y="305"/>
                        </a:lnTo>
                        <a:lnTo>
                          <a:pt x="1993" y="316"/>
                        </a:lnTo>
                        <a:lnTo>
                          <a:pt x="2000" y="322"/>
                        </a:lnTo>
                        <a:lnTo>
                          <a:pt x="2005" y="325"/>
                        </a:lnTo>
                        <a:lnTo>
                          <a:pt x="2012" y="326"/>
                        </a:lnTo>
                        <a:lnTo>
                          <a:pt x="2019" y="326"/>
                        </a:lnTo>
                        <a:lnTo>
                          <a:pt x="2023" y="324"/>
                        </a:lnTo>
                        <a:lnTo>
                          <a:pt x="2026" y="318"/>
                        </a:lnTo>
                        <a:lnTo>
                          <a:pt x="2026" y="309"/>
                        </a:lnTo>
                        <a:lnTo>
                          <a:pt x="2024" y="302"/>
                        </a:lnTo>
                        <a:lnTo>
                          <a:pt x="2022" y="298"/>
                        </a:lnTo>
                        <a:lnTo>
                          <a:pt x="2019" y="294"/>
                        </a:lnTo>
                        <a:lnTo>
                          <a:pt x="2015" y="291"/>
                        </a:lnTo>
                        <a:lnTo>
                          <a:pt x="2011" y="287"/>
                        </a:lnTo>
                        <a:lnTo>
                          <a:pt x="2007" y="285"/>
                        </a:lnTo>
                        <a:lnTo>
                          <a:pt x="2003" y="281"/>
                        </a:lnTo>
                        <a:lnTo>
                          <a:pt x="1997" y="274"/>
                        </a:lnTo>
                        <a:lnTo>
                          <a:pt x="1992" y="266"/>
                        </a:lnTo>
                        <a:lnTo>
                          <a:pt x="1986" y="259"/>
                        </a:lnTo>
                        <a:lnTo>
                          <a:pt x="1985" y="250"/>
                        </a:lnTo>
                        <a:lnTo>
                          <a:pt x="1984" y="239"/>
                        </a:lnTo>
                        <a:lnTo>
                          <a:pt x="1985" y="231"/>
                        </a:lnTo>
                        <a:lnTo>
                          <a:pt x="1988" y="228"/>
                        </a:lnTo>
                        <a:lnTo>
                          <a:pt x="1991" y="225"/>
                        </a:lnTo>
                        <a:lnTo>
                          <a:pt x="1995" y="224"/>
                        </a:lnTo>
                        <a:lnTo>
                          <a:pt x="1997" y="223"/>
                        </a:lnTo>
                        <a:lnTo>
                          <a:pt x="2000" y="223"/>
                        </a:lnTo>
                        <a:lnTo>
                          <a:pt x="2004" y="224"/>
                        </a:lnTo>
                        <a:lnTo>
                          <a:pt x="2007" y="227"/>
                        </a:lnTo>
                        <a:lnTo>
                          <a:pt x="2008" y="231"/>
                        </a:lnTo>
                        <a:lnTo>
                          <a:pt x="2011" y="235"/>
                        </a:lnTo>
                        <a:lnTo>
                          <a:pt x="2013" y="238"/>
                        </a:lnTo>
                        <a:lnTo>
                          <a:pt x="2015" y="240"/>
                        </a:lnTo>
                        <a:lnTo>
                          <a:pt x="2022" y="250"/>
                        </a:lnTo>
                        <a:lnTo>
                          <a:pt x="2028" y="259"/>
                        </a:lnTo>
                        <a:lnTo>
                          <a:pt x="2035" y="267"/>
                        </a:lnTo>
                        <a:lnTo>
                          <a:pt x="2044" y="270"/>
                        </a:lnTo>
                        <a:lnTo>
                          <a:pt x="2057" y="273"/>
                        </a:lnTo>
                        <a:lnTo>
                          <a:pt x="2069" y="275"/>
                        </a:lnTo>
                        <a:lnTo>
                          <a:pt x="2078" y="277"/>
                        </a:lnTo>
                        <a:lnTo>
                          <a:pt x="2088" y="278"/>
                        </a:lnTo>
                        <a:lnTo>
                          <a:pt x="2100" y="281"/>
                        </a:lnTo>
                        <a:lnTo>
                          <a:pt x="2109" y="281"/>
                        </a:lnTo>
                        <a:lnTo>
                          <a:pt x="2113" y="279"/>
                        </a:lnTo>
                        <a:lnTo>
                          <a:pt x="2119" y="277"/>
                        </a:lnTo>
                        <a:lnTo>
                          <a:pt x="2124" y="274"/>
                        </a:lnTo>
                        <a:lnTo>
                          <a:pt x="2128" y="270"/>
                        </a:lnTo>
                        <a:lnTo>
                          <a:pt x="2129" y="267"/>
                        </a:lnTo>
                        <a:lnTo>
                          <a:pt x="2131" y="263"/>
                        </a:lnTo>
                        <a:lnTo>
                          <a:pt x="2131" y="260"/>
                        </a:lnTo>
                        <a:lnTo>
                          <a:pt x="2131" y="256"/>
                        </a:lnTo>
                        <a:lnTo>
                          <a:pt x="2129" y="252"/>
                        </a:lnTo>
                        <a:lnTo>
                          <a:pt x="2127" y="250"/>
                        </a:lnTo>
                        <a:lnTo>
                          <a:pt x="2121" y="247"/>
                        </a:lnTo>
                        <a:lnTo>
                          <a:pt x="2113" y="246"/>
                        </a:lnTo>
                        <a:lnTo>
                          <a:pt x="2104" y="246"/>
                        </a:lnTo>
                        <a:lnTo>
                          <a:pt x="2094" y="246"/>
                        </a:lnTo>
                        <a:lnTo>
                          <a:pt x="2086" y="244"/>
                        </a:lnTo>
                        <a:lnTo>
                          <a:pt x="2083" y="242"/>
                        </a:lnTo>
                        <a:lnTo>
                          <a:pt x="2079" y="239"/>
                        </a:lnTo>
                        <a:lnTo>
                          <a:pt x="2074" y="236"/>
                        </a:lnTo>
                        <a:lnTo>
                          <a:pt x="2071" y="232"/>
                        </a:lnTo>
                        <a:lnTo>
                          <a:pt x="2067" y="229"/>
                        </a:lnTo>
                        <a:lnTo>
                          <a:pt x="2063" y="221"/>
                        </a:lnTo>
                        <a:lnTo>
                          <a:pt x="2059" y="213"/>
                        </a:lnTo>
                        <a:lnTo>
                          <a:pt x="2057" y="204"/>
                        </a:lnTo>
                        <a:lnTo>
                          <a:pt x="2057" y="196"/>
                        </a:lnTo>
                        <a:lnTo>
                          <a:pt x="2058" y="193"/>
                        </a:lnTo>
                        <a:lnTo>
                          <a:pt x="2061" y="190"/>
                        </a:lnTo>
                        <a:lnTo>
                          <a:pt x="2063" y="189"/>
                        </a:lnTo>
                        <a:lnTo>
                          <a:pt x="2066" y="188"/>
                        </a:lnTo>
                        <a:lnTo>
                          <a:pt x="2069" y="188"/>
                        </a:lnTo>
                        <a:lnTo>
                          <a:pt x="2073" y="189"/>
                        </a:lnTo>
                        <a:lnTo>
                          <a:pt x="2075" y="192"/>
                        </a:lnTo>
                        <a:lnTo>
                          <a:pt x="2078" y="193"/>
                        </a:lnTo>
                        <a:lnTo>
                          <a:pt x="2082" y="196"/>
                        </a:lnTo>
                        <a:lnTo>
                          <a:pt x="2083" y="197"/>
                        </a:lnTo>
                        <a:lnTo>
                          <a:pt x="2092" y="200"/>
                        </a:lnTo>
                        <a:lnTo>
                          <a:pt x="2101" y="205"/>
                        </a:lnTo>
                        <a:lnTo>
                          <a:pt x="2110" y="208"/>
                        </a:lnTo>
                        <a:lnTo>
                          <a:pt x="2119" y="209"/>
                        </a:lnTo>
                        <a:lnTo>
                          <a:pt x="2121" y="208"/>
                        </a:lnTo>
                        <a:lnTo>
                          <a:pt x="2127" y="207"/>
                        </a:lnTo>
                        <a:lnTo>
                          <a:pt x="2131" y="204"/>
                        </a:lnTo>
                        <a:lnTo>
                          <a:pt x="2133" y="201"/>
                        </a:lnTo>
                        <a:lnTo>
                          <a:pt x="2137" y="200"/>
                        </a:lnTo>
                        <a:lnTo>
                          <a:pt x="2145" y="193"/>
                        </a:lnTo>
                        <a:lnTo>
                          <a:pt x="2154" y="185"/>
                        </a:lnTo>
                        <a:lnTo>
                          <a:pt x="2162" y="180"/>
                        </a:lnTo>
                        <a:lnTo>
                          <a:pt x="2170" y="180"/>
                        </a:lnTo>
                        <a:lnTo>
                          <a:pt x="2179" y="184"/>
                        </a:lnTo>
                        <a:lnTo>
                          <a:pt x="2186" y="186"/>
                        </a:lnTo>
                        <a:lnTo>
                          <a:pt x="2193" y="194"/>
                        </a:lnTo>
                        <a:lnTo>
                          <a:pt x="2198" y="204"/>
                        </a:lnTo>
                        <a:lnTo>
                          <a:pt x="2205" y="212"/>
                        </a:lnTo>
                        <a:lnTo>
                          <a:pt x="2214" y="217"/>
                        </a:lnTo>
                        <a:lnTo>
                          <a:pt x="2226" y="223"/>
                        </a:lnTo>
                        <a:lnTo>
                          <a:pt x="2238" y="228"/>
                        </a:lnTo>
                        <a:lnTo>
                          <a:pt x="2248" y="234"/>
                        </a:lnTo>
                        <a:lnTo>
                          <a:pt x="2255" y="242"/>
                        </a:lnTo>
                        <a:lnTo>
                          <a:pt x="2260" y="252"/>
                        </a:lnTo>
                        <a:lnTo>
                          <a:pt x="2265" y="262"/>
                        </a:lnTo>
                        <a:close/>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grpSp>
          </p:grpSp>
        </p:grpSp>
        <p:grpSp>
          <p:nvGrpSpPr>
            <p:cNvPr id="35" name="Flevoland">
              <a:extLst>
                <a:ext uri="{FF2B5EF4-FFF2-40B4-BE49-F238E27FC236}">
                  <a16:creationId xmlns:a16="http://schemas.microsoft.com/office/drawing/2014/main" id="{83829684-6F79-DE5C-BD34-077052AB48F7}"/>
                </a:ext>
              </a:extLst>
            </p:cNvPr>
            <p:cNvGrpSpPr/>
            <p:nvPr/>
          </p:nvGrpSpPr>
          <p:grpSpPr>
            <a:xfrm>
              <a:off x="5923687" y="2118309"/>
              <a:ext cx="1022809" cy="1121078"/>
              <a:chOff x="5923687" y="2118309"/>
              <a:chExt cx="1022809" cy="1121078"/>
            </a:xfrm>
            <a:grpFill/>
          </p:grpSpPr>
          <p:sp>
            <p:nvSpPr>
              <p:cNvPr id="51" name="Freeform 46">
                <a:extLst>
                  <a:ext uri="{FF2B5EF4-FFF2-40B4-BE49-F238E27FC236}">
                    <a16:creationId xmlns:a16="http://schemas.microsoft.com/office/drawing/2014/main" id="{F2DA7690-D92A-C392-A60B-DC1FE7EFE930}"/>
                  </a:ext>
                </a:extLst>
              </p:cNvPr>
              <p:cNvSpPr>
                <a:spLocks/>
              </p:cNvSpPr>
              <p:nvPr/>
            </p:nvSpPr>
            <p:spPr bwMode="auto">
              <a:xfrm>
                <a:off x="5923687" y="2562588"/>
                <a:ext cx="856724" cy="676799"/>
              </a:xfrm>
              <a:custGeom>
                <a:avLst/>
                <a:gdLst>
                  <a:gd name="T0" fmla="*/ 1848 w 1857"/>
                  <a:gd name="T1" fmla="*/ 337 h 1467"/>
                  <a:gd name="T2" fmla="*/ 1844 w 1857"/>
                  <a:gd name="T3" fmla="*/ 442 h 1467"/>
                  <a:gd name="T4" fmla="*/ 1804 w 1857"/>
                  <a:gd name="T5" fmla="*/ 565 h 1467"/>
                  <a:gd name="T6" fmla="*/ 1733 w 1857"/>
                  <a:gd name="T7" fmla="*/ 689 h 1467"/>
                  <a:gd name="T8" fmla="*/ 1678 w 1857"/>
                  <a:gd name="T9" fmla="*/ 759 h 1467"/>
                  <a:gd name="T10" fmla="*/ 1599 w 1857"/>
                  <a:gd name="T11" fmla="*/ 803 h 1467"/>
                  <a:gd name="T12" fmla="*/ 1492 w 1857"/>
                  <a:gd name="T13" fmla="*/ 824 h 1467"/>
                  <a:gd name="T14" fmla="*/ 1387 w 1857"/>
                  <a:gd name="T15" fmla="*/ 876 h 1467"/>
                  <a:gd name="T16" fmla="*/ 1312 w 1857"/>
                  <a:gd name="T17" fmla="*/ 933 h 1467"/>
                  <a:gd name="T18" fmla="*/ 1287 w 1857"/>
                  <a:gd name="T19" fmla="*/ 995 h 1467"/>
                  <a:gd name="T20" fmla="*/ 1251 w 1857"/>
                  <a:gd name="T21" fmla="*/ 1031 h 1467"/>
                  <a:gd name="T22" fmla="*/ 1170 w 1857"/>
                  <a:gd name="T23" fmla="*/ 1035 h 1467"/>
                  <a:gd name="T24" fmla="*/ 1108 w 1857"/>
                  <a:gd name="T25" fmla="*/ 1070 h 1467"/>
                  <a:gd name="T26" fmla="*/ 1096 w 1857"/>
                  <a:gd name="T27" fmla="*/ 1137 h 1467"/>
                  <a:gd name="T28" fmla="*/ 1104 w 1857"/>
                  <a:gd name="T29" fmla="*/ 1237 h 1467"/>
                  <a:gd name="T30" fmla="*/ 1062 w 1857"/>
                  <a:gd name="T31" fmla="*/ 1338 h 1467"/>
                  <a:gd name="T32" fmla="*/ 980 w 1857"/>
                  <a:gd name="T33" fmla="*/ 1415 h 1467"/>
                  <a:gd name="T34" fmla="*/ 866 w 1857"/>
                  <a:gd name="T35" fmla="*/ 1463 h 1467"/>
                  <a:gd name="T36" fmla="*/ 760 w 1857"/>
                  <a:gd name="T37" fmla="*/ 1458 h 1467"/>
                  <a:gd name="T38" fmla="*/ 672 w 1857"/>
                  <a:gd name="T39" fmla="*/ 1384 h 1467"/>
                  <a:gd name="T40" fmla="*/ 585 w 1857"/>
                  <a:gd name="T41" fmla="*/ 1311 h 1467"/>
                  <a:gd name="T42" fmla="*/ 487 w 1857"/>
                  <a:gd name="T43" fmla="*/ 1260 h 1467"/>
                  <a:gd name="T44" fmla="*/ 394 w 1857"/>
                  <a:gd name="T45" fmla="*/ 1195 h 1467"/>
                  <a:gd name="T46" fmla="*/ 302 w 1857"/>
                  <a:gd name="T47" fmla="*/ 1156 h 1467"/>
                  <a:gd name="T48" fmla="*/ 220 w 1857"/>
                  <a:gd name="T49" fmla="*/ 1124 h 1467"/>
                  <a:gd name="T50" fmla="*/ 166 w 1857"/>
                  <a:gd name="T51" fmla="*/ 1150 h 1467"/>
                  <a:gd name="T52" fmla="*/ 114 w 1857"/>
                  <a:gd name="T53" fmla="*/ 1168 h 1467"/>
                  <a:gd name="T54" fmla="*/ 46 w 1857"/>
                  <a:gd name="T55" fmla="*/ 1151 h 1467"/>
                  <a:gd name="T56" fmla="*/ 26 w 1857"/>
                  <a:gd name="T57" fmla="*/ 1093 h 1467"/>
                  <a:gd name="T58" fmla="*/ 2 w 1857"/>
                  <a:gd name="T59" fmla="*/ 1023 h 1467"/>
                  <a:gd name="T60" fmla="*/ 25 w 1857"/>
                  <a:gd name="T61" fmla="*/ 970 h 1467"/>
                  <a:gd name="T62" fmla="*/ 87 w 1857"/>
                  <a:gd name="T63" fmla="*/ 921 h 1467"/>
                  <a:gd name="T64" fmla="*/ 131 w 1857"/>
                  <a:gd name="T65" fmla="*/ 872 h 1467"/>
                  <a:gd name="T66" fmla="*/ 213 w 1857"/>
                  <a:gd name="T67" fmla="*/ 841 h 1467"/>
                  <a:gd name="T68" fmla="*/ 298 w 1857"/>
                  <a:gd name="T69" fmla="*/ 786 h 1467"/>
                  <a:gd name="T70" fmla="*/ 382 w 1857"/>
                  <a:gd name="T71" fmla="*/ 718 h 1467"/>
                  <a:gd name="T72" fmla="*/ 452 w 1857"/>
                  <a:gd name="T73" fmla="*/ 652 h 1467"/>
                  <a:gd name="T74" fmla="*/ 526 w 1857"/>
                  <a:gd name="T75" fmla="*/ 588 h 1467"/>
                  <a:gd name="T76" fmla="*/ 623 w 1857"/>
                  <a:gd name="T77" fmla="*/ 526 h 1467"/>
                  <a:gd name="T78" fmla="*/ 731 w 1857"/>
                  <a:gd name="T79" fmla="*/ 476 h 1467"/>
                  <a:gd name="T80" fmla="*/ 820 w 1857"/>
                  <a:gd name="T81" fmla="*/ 406 h 1467"/>
                  <a:gd name="T82" fmla="*/ 864 w 1857"/>
                  <a:gd name="T83" fmla="*/ 298 h 1467"/>
                  <a:gd name="T84" fmla="*/ 875 w 1857"/>
                  <a:gd name="T85" fmla="*/ 217 h 1467"/>
                  <a:gd name="T86" fmla="*/ 949 w 1857"/>
                  <a:gd name="T87" fmla="*/ 200 h 1467"/>
                  <a:gd name="T88" fmla="*/ 1025 w 1857"/>
                  <a:gd name="T89" fmla="*/ 201 h 1467"/>
                  <a:gd name="T90" fmla="*/ 1069 w 1857"/>
                  <a:gd name="T91" fmla="*/ 138 h 1467"/>
                  <a:gd name="T92" fmla="*/ 1131 w 1857"/>
                  <a:gd name="T93" fmla="*/ 72 h 1467"/>
                  <a:gd name="T94" fmla="*/ 1240 w 1857"/>
                  <a:gd name="T95" fmla="*/ 22 h 1467"/>
                  <a:gd name="T96" fmla="*/ 1332 w 1857"/>
                  <a:gd name="T97" fmla="*/ 2 h 1467"/>
                  <a:gd name="T98" fmla="*/ 1399 w 1857"/>
                  <a:gd name="T99" fmla="*/ 46 h 1467"/>
                  <a:gd name="T100" fmla="*/ 1511 w 1857"/>
                  <a:gd name="T101" fmla="*/ 73 h 1467"/>
                  <a:gd name="T102" fmla="*/ 1634 w 1857"/>
                  <a:gd name="T103" fmla="*/ 114 h 1467"/>
                  <a:gd name="T104" fmla="*/ 1744 w 1857"/>
                  <a:gd name="T105" fmla="*/ 149 h 1467"/>
                  <a:gd name="T106" fmla="*/ 1830 w 1857"/>
                  <a:gd name="T107" fmla="*/ 215 h 1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57" h="1467">
                    <a:moveTo>
                      <a:pt x="1857" y="273"/>
                    </a:moveTo>
                    <a:lnTo>
                      <a:pt x="1856" y="283"/>
                    </a:lnTo>
                    <a:lnTo>
                      <a:pt x="1855" y="298"/>
                    </a:lnTo>
                    <a:lnTo>
                      <a:pt x="1852" y="312"/>
                    </a:lnTo>
                    <a:lnTo>
                      <a:pt x="1849" y="326"/>
                    </a:lnTo>
                    <a:lnTo>
                      <a:pt x="1848" y="337"/>
                    </a:lnTo>
                    <a:lnTo>
                      <a:pt x="1848" y="352"/>
                    </a:lnTo>
                    <a:lnTo>
                      <a:pt x="1849" y="371"/>
                    </a:lnTo>
                    <a:lnTo>
                      <a:pt x="1851" y="388"/>
                    </a:lnTo>
                    <a:lnTo>
                      <a:pt x="1852" y="403"/>
                    </a:lnTo>
                    <a:lnTo>
                      <a:pt x="1848" y="421"/>
                    </a:lnTo>
                    <a:lnTo>
                      <a:pt x="1844" y="442"/>
                    </a:lnTo>
                    <a:lnTo>
                      <a:pt x="1837" y="465"/>
                    </a:lnTo>
                    <a:lnTo>
                      <a:pt x="1832" y="485"/>
                    </a:lnTo>
                    <a:lnTo>
                      <a:pt x="1826" y="503"/>
                    </a:lnTo>
                    <a:lnTo>
                      <a:pt x="1820" y="520"/>
                    </a:lnTo>
                    <a:lnTo>
                      <a:pt x="1812" y="542"/>
                    </a:lnTo>
                    <a:lnTo>
                      <a:pt x="1804" y="565"/>
                    </a:lnTo>
                    <a:lnTo>
                      <a:pt x="1794" y="585"/>
                    </a:lnTo>
                    <a:lnTo>
                      <a:pt x="1787" y="603"/>
                    </a:lnTo>
                    <a:lnTo>
                      <a:pt x="1777" y="621"/>
                    </a:lnTo>
                    <a:lnTo>
                      <a:pt x="1763" y="643"/>
                    </a:lnTo>
                    <a:lnTo>
                      <a:pt x="1747" y="667"/>
                    </a:lnTo>
                    <a:lnTo>
                      <a:pt x="1733" y="689"/>
                    </a:lnTo>
                    <a:lnTo>
                      <a:pt x="1721" y="706"/>
                    </a:lnTo>
                    <a:lnTo>
                      <a:pt x="1713" y="716"/>
                    </a:lnTo>
                    <a:lnTo>
                      <a:pt x="1705" y="728"/>
                    </a:lnTo>
                    <a:lnTo>
                      <a:pt x="1696" y="740"/>
                    </a:lnTo>
                    <a:lnTo>
                      <a:pt x="1689" y="749"/>
                    </a:lnTo>
                    <a:lnTo>
                      <a:pt x="1678" y="759"/>
                    </a:lnTo>
                    <a:lnTo>
                      <a:pt x="1667" y="771"/>
                    </a:lnTo>
                    <a:lnTo>
                      <a:pt x="1654" y="782"/>
                    </a:lnTo>
                    <a:lnTo>
                      <a:pt x="1640" y="791"/>
                    </a:lnTo>
                    <a:lnTo>
                      <a:pt x="1630" y="798"/>
                    </a:lnTo>
                    <a:lnTo>
                      <a:pt x="1615" y="802"/>
                    </a:lnTo>
                    <a:lnTo>
                      <a:pt x="1599" y="803"/>
                    </a:lnTo>
                    <a:lnTo>
                      <a:pt x="1581" y="803"/>
                    </a:lnTo>
                    <a:lnTo>
                      <a:pt x="1564" y="805"/>
                    </a:lnTo>
                    <a:lnTo>
                      <a:pt x="1550" y="806"/>
                    </a:lnTo>
                    <a:lnTo>
                      <a:pt x="1533" y="810"/>
                    </a:lnTo>
                    <a:lnTo>
                      <a:pt x="1514" y="817"/>
                    </a:lnTo>
                    <a:lnTo>
                      <a:pt x="1492" y="824"/>
                    </a:lnTo>
                    <a:lnTo>
                      <a:pt x="1473" y="830"/>
                    </a:lnTo>
                    <a:lnTo>
                      <a:pt x="1459" y="837"/>
                    </a:lnTo>
                    <a:lnTo>
                      <a:pt x="1442" y="845"/>
                    </a:lnTo>
                    <a:lnTo>
                      <a:pt x="1425" y="855"/>
                    </a:lnTo>
                    <a:lnTo>
                      <a:pt x="1405" y="865"/>
                    </a:lnTo>
                    <a:lnTo>
                      <a:pt x="1387" y="876"/>
                    </a:lnTo>
                    <a:lnTo>
                      <a:pt x="1374" y="886"/>
                    </a:lnTo>
                    <a:lnTo>
                      <a:pt x="1360" y="894"/>
                    </a:lnTo>
                    <a:lnTo>
                      <a:pt x="1345" y="904"/>
                    </a:lnTo>
                    <a:lnTo>
                      <a:pt x="1331" y="915"/>
                    </a:lnTo>
                    <a:lnTo>
                      <a:pt x="1320" y="925"/>
                    </a:lnTo>
                    <a:lnTo>
                      <a:pt x="1312" y="933"/>
                    </a:lnTo>
                    <a:lnTo>
                      <a:pt x="1302" y="943"/>
                    </a:lnTo>
                    <a:lnTo>
                      <a:pt x="1294" y="954"/>
                    </a:lnTo>
                    <a:lnTo>
                      <a:pt x="1290" y="964"/>
                    </a:lnTo>
                    <a:lnTo>
                      <a:pt x="1287" y="972"/>
                    </a:lnTo>
                    <a:lnTo>
                      <a:pt x="1287" y="983"/>
                    </a:lnTo>
                    <a:lnTo>
                      <a:pt x="1287" y="995"/>
                    </a:lnTo>
                    <a:lnTo>
                      <a:pt x="1286" y="1005"/>
                    </a:lnTo>
                    <a:lnTo>
                      <a:pt x="1285" y="1013"/>
                    </a:lnTo>
                    <a:lnTo>
                      <a:pt x="1278" y="1019"/>
                    </a:lnTo>
                    <a:lnTo>
                      <a:pt x="1270" y="1024"/>
                    </a:lnTo>
                    <a:lnTo>
                      <a:pt x="1263" y="1028"/>
                    </a:lnTo>
                    <a:lnTo>
                      <a:pt x="1251" y="1031"/>
                    </a:lnTo>
                    <a:lnTo>
                      <a:pt x="1238" y="1034"/>
                    </a:lnTo>
                    <a:lnTo>
                      <a:pt x="1223" y="1035"/>
                    </a:lnTo>
                    <a:lnTo>
                      <a:pt x="1212" y="1036"/>
                    </a:lnTo>
                    <a:lnTo>
                      <a:pt x="1200" y="1036"/>
                    </a:lnTo>
                    <a:lnTo>
                      <a:pt x="1185" y="1036"/>
                    </a:lnTo>
                    <a:lnTo>
                      <a:pt x="1170" y="1035"/>
                    </a:lnTo>
                    <a:lnTo>
                      <a:pt x="1155" y="1035"/>
                    </a:lnTo>
                    <a:lnTo>
                      <a:pt x="1145" y="1038"/>
                    </a:lnTo>
                    <a:lnTo>
                      <a:pt x="1134" y="1043"/>
                    </a:lnTo>
                    <a:lnTo>
                      <a:pt x="1124" y="1051"/>
                    </a:lnTo>
                    <a:lnTo>
                      <a:pt x="1115" y="1062"/>
                    </a:lnTo>
                    <a:lnTo>
                      <a:pt x="1108" y="1070"/>
                    </a:lnTo>
                    <a:lnTo>
                      <a:pt x="1103" y="1080"/>
                    </a:lnTo>
                    <a:lnTo>
                      <a:pt x="1097" y="1090"/>
                    </a:lnTo>
                    <a:lnTo>
                      <a:pt x="1093" y="1102"/>
                    </a:lnTo>
                    <a:lnTo>
                      <a:pt x="1092" y="1113"/>
                    </a:lnTo>
                    <a:lnTo>
                      <a:pt x="1092" y="1124"/>
                    </a:lnTo>
                    <a:lnTo>
                      <a:pt x="1096" y="1137"/>
                    </a:lnTo>
                    <a:lnTo>
                      <a:pt x="1100" y="1151"/>
                    </a:lnTo>
                    <a:lnTo>
                      <a:pt x="1103" y="1162"/>
                    </a:lnTo>
                    <a:lnTo>
                      <a:pt x="1104" y="1179"/>
                    </a:lnTo>
                    <a:lnTo>
                      <a:pt x="1104" y="1199"/>
                    </a:lnTo>
                    <a:lnTo>
                      <a:pt x="1104" y="1220"/>
                    </a:lnTo>
                    <a:lnTo>
                      <a:pt x="1104" y="1237"/>
                    </a:lnTo>
                    <a:lnTo>
                      <a:pt x="1100" y="1253"/>
                    </a:lnTo>
                    <a:lnTo>
                      <a:pt x="1096" y="1271"/>
                    </a:lnTo>
                    <a:lnTo>
                      <a:pt x="1089" y="1290"/>
                    </a:lnTo>
                    <a:lnTo>
                      <a:pt x="1084" y="1304"/>
                    </a:lnTo>
                    <a:lnTo>
                      <a:pt x="1074" y="1321"/>
                    </a:lnTo>
                    <a:lnTo>
                      <a:pt x="1062" y="1338"/>
                    </a:lnTo>
                    <a:lnTo>
                      <a:pt x="1049" y="1357"/>
                    </a:lnTo>
                    <a:lnTo>
                      <a:pt x="1035" y="1373"/>
                    </a:lnTo>
                    <a:lnTo>
                      <a:pt x="1023" y="1387"/>
                    </a:lnTo>
                    <a:lnTo>
                      <a:pt x="1011" y="1396"/>
                    </a:lnTo>
                    <a:lnTo>
                      <a:pt x="996" y="1406"/>
                    </a:lnTo>
                    <a:lnTo>
                      <a:pt x="980" y="1415"/>
                    </a:lnTo>
                    <a:lnTo>
                      <a:pt x="968" y="1422"/>
                    </a:lnTo>
                    <a:lnTo>
                      <a:pt x="950" y="1430"/>
                    </a:lnTo>
                    <a:lnTo>
                      <a:pt x="929" y="1441"/>
                    </a:lnTo>
                    <a:lnTo>
                      <a:pt x="906" y="1450"/>
                    </a:lnTo>
                    <a:lnTo>
                      <a:pt x="883" y="1458"/>
                    </a:lnTo>
                    <a:lnTo>
                      <a:pt x="866" y="1463"/>
                    </a:lnTo>
                    <a:lnTo>
                      <a:pt x="849" y="1466"/>
                    </a:lnTo>
                    <a:lnTo>
                      <a:pt x="831" y="1466"/>
                    </a:lnTo>
                    <a:lnTo>
                      <a:pt x="810" y="1467"/>
                    </a:lnTo>
                    <a:lnTo>
                      <a:pt x="791" y="1466"/>
                    </a:lnTo>
                    <a:lnTo>
                      <a:pt x="777" y="1463"/>
                    </a:lnTo>
                    <a:lnTo>
                      <a:pt x="760" y="1458"/>
                    </a:lnTo>
                    <a:lnTo>
                      <a:pt x="743" y="1449"/>
                    </a:lnTo>
                    <a:lnTo>
                      <a:pt x="725" y="1439"/>
                    </a:lnTo>
                    <a:lnTo>
                      <a:pt x="712" y="1430"/>
                    </a:lnTo>
                    <a:lnTo>
                      <a:pt x="698" y="1418"/>
                    </a:lnTo>
                    <a:lnTo>
                      <a:pt x="685" y="1400"/>
                    </a:lnTo>
                    <a:lnTo>
                      <a:pt x="672" y="1384"/>
                    </a:lnTo>
                    <a:lnTo>
                      <a:pt x="661" y="1370"/>
                    </a:lnTo>
                    <a:lnTo>
                      <a:pt x="647" y="1360"/>
                    </a:lnTo>
                    <a:lnTo>
                      <a:pt x="632" y="1346"/>
                    </a:lnTo>
                    <a:lnTo>
                      <a:pt x="615" y="1333"/>
                    </a:lnTo>
                    <a:lnTo>
                      <a:pt x="599" y="1321"/>
                    </a:lnTo>
                    <a:lnTo>
                      <a:pt x="585" y="1311"/>
                    </a:lnTo>
                    <a:lnTo>
                      <a:pt x="569" y="1303"/>
                    </a:lnTo>
                    <a:lnTo>
                      <a:pt x="552" y="1295"/>
                    </a:lnTo>
                    <a:lnTo>
                      <a:pt x="533" y="1287"/>
                    </a:lnTo>
                    <a:lnTo>
                      <a:pt x="518" y="1279"/>
                    </a:lnTo>
                    <a:lnTo>
                      <a:pt x="503" y="1271"/>
                    </a:lnTo>
                    <a:lnTo>
                      <a:pt x="487" y="1260"/>
                    </a:lnTo>
                    <a:lnTo>
                      <a:pt x="469" y="1249"/>
                    </a:lnTo>
                    <a:lnTo>
                      <a:pt x="453" y="1238"/>
                    </a:lnTo>
                    <a:lnTo>
                      <a:pt x="440" y="1229"/>
                    </a:lnTo>
                    <a:lnTo>
                      <a:pt x="426" y="1220"/>
                    </a:lnTo>
                    <a:lnTo>
                      <a:pt x="410" y="1207"/>
                    </a:lnTo>
                    <a:lnTo>
                      <a:pt x="394" y="1195"/>
                    </a:lnTo>
                    <a:lnTo>
                      <a:pt x="380" y="1187"/>
                    </a:lnTo>
                    <a:lnTo>
                      <a:pt x="366" y="1181"/>
                    </a:lnTo>
                    <a:lnTo>
                      <a:pt x="347" y="1175"/>
                    </a:lnTo>
                    <a:lnTo>
                      <a:pt x="328" y="1168"/>
                    </a:lnTo>
                    <a:lnTo>
                      <a:pt x="313" y="1163"/>
                    </a:lnTo>
                    <a:lnTo>
                      <a:pt x="302" y="1156"/>
                    </a:lnTo>
                    <a:lnTo>
                      <a:pt x="290" y="1147"/>
                    </a:lnTo>
                    <a:lnTo>
                      <a:pt x="277" y="1137"/>
                    </a:lnTo>
                    <a:lnTo>
                      <a:pt x="265" y="1131"/>
                    </a:lnTo>
                    <a:lnTo>
                      <a:pt x="252" y="1128"/>
                    </a:lnTo>
                    <a:lnTo>
                      <a:pt x="236" y="1125"/>
                    </a:lnTo>
                    <a:lnTo>
                      <a:pt x="220" y="1124"/>
                    </a:lnTo>
                    <a:lnTo>
                      <a:pt x="207" y="1125"/>
                    </a:lnTo>
                    <a:lnTo>
                      <a:pt x="199" y="1129"/>
                    </a:lnTo>
                    <a:lnTo>
                      <a:pt x="188" y="1135"/>
                    </a:lnTo>
                    <a:lnTo>
                      <a:pt x="178" y="1141"/>
                    </a:lnTo>
                    <a:lnTo>
                      <a:pt x="169" y="1147"/>
                    </a:lnTo>
                    <a:lnTo>
                      <a:pt x="166" y="1150"/>
                    </a:lnTo>
                    <a:lnTo>
                      <a:pt x="162" y="1152"/>
                    </a:lnTo>
                    <a:lnTo>
                      <a:pt x="157" y="1155"/>
                    </a:lnTo>
                    <a:lnTo>
                      <a:pt x="153" y="1156"/>
                    </a:lnTo>
                    <a:lnTo>
                      <a:pt x="142" y="1162"/>
                    </a:lnTo>
                    <a:lnTo>
                      <a:pt x="127" y="1166"/>
                    </a:lnTo>
                    <a:lnTo>
                      <a:pt x="114" y="1168"/>
                    </a:lnTo>
                    <a:lnTo>
                      <a:pt x="103" y="1168"/>
                    </a:lnTo>
                    <a:lnTo>
                      <a:pt x="88" y="1168"/>
                    </a:lnTo>
                    <a:lnTo>
                      <a:pt x="73" y="1167"/>
                    </a:lnTo>
                    <a:lnTo>
                      <a:pt x="60" y="1163"/>
                    </a:lnTo>
                    <a:lnTo>
                      <a:pt x="49" y="1158"/>
                    </a:lnTo>
                    <a:lnTo>
                      <a:pt x="46" y="1151"/>
                    </a:lnTo>
                    <a:lnTo>
                      <a:pt x="45" y="1141"/>
                    </a:lnTo>
                    <a:lnTo>
                      <a:pt x="45" y="1132"/>
                    </a:lnTo>
                    <a:lnTo>
                      <a:pt x="45" y="1123"/>
                    </a:lnTo>
                    <a:lnTo>
                      <a:pt x="42" y="1115"/>
                    </a:lnTo>
                    <a:lnTo>
                      <a:pt x="35" y="1104"/>
                    </a:lnTo>
                    <a:lnTo>
                      <a:pt x="26" y="1093"/>
                    </a:lnTo>
                    <a:lnTo>
                      <a:pt x="18" y="1084"/>
                    </a:lnTo>
                    <a:lnTo>
                      <a:pt x="14" y="1073"/>
                    </a:lnTo>
                    <a:lnTo>
                      <a:pt x="9" y="1058"/>
                    </a:lnTo>
                    <a:lnTo>
                      <a:pt x="4" y="1044"/>
                    </a:lnTo>
                    <a:lnTo>
                      <a:pt x="2" y="1032"/>
                    </a:lnTo>
                    <a:lnTo>
                      <a:pt x="2" y="1023"/>
                    </a:lnTo>
                    <a:lnTo>
                      <a:pt x="0" y="1012"/>
                    </a:lnTo>
                    <a:lnTo>
                      <a:pt x="0" y="1001"/>
                    </a:lnTo>
                    <a:lnTo>
                      <a:pt x="2" y="993"/>
                    </a:lnTo>
                    <a:lnTo>
                      <a:pt x="7" y="985"/>
                    </a:lnTo>
                    <a:lnTo>
                      <a:pt x="15" y="977"/>
                    </a:lnTo>
                    <a:lnTo>
                      <a:pt x="25" y="970"/>
                    </a:lnTo>
                    <a:lnTo>
                      <a:pt x="31" y="964"/>
                    </a:lnTo>
                    <a:lnTo>
                      <a:pt x="42" y="954"/>
                    </a:lnTo>
                    <a:lnTo>
                      <a:pt x="56" y="943"/>
                    </a:lnTo>
                    <a:lnTo>
                      <a:pt x="65" y="935"/>
                    </a:lnTo>
                    <a:lnTo>
                      <a:pt x="75" y="929"/>
                    </a:lnTo>
                    <a:lnTo>
                      <a:pt x="87" y="921"/>
                    </a:lnTo>
                    <a:lnTo>
                      <a:pt x="97" y="912"/>
                    </a:lnTo>
                    <a:lnTo>
                      <a:pt x="106" y="904"/>
                    </a:lnTo>
                    <a:lnTo>
                      <a:pt x="111" y="896"/>
                    </a:lnTo>
                    <a:lnTo>
                      <a:pt x="115" y="886"/>
                    </a:lnTo>
                    <a:lnTo>
                      <a:pt x="119" y="877"/>
                    </a:lnTo>
                    <a:lnTo>
                      <a:pt x="131" y="872"/>
                    </a:lnTo>
                    <a:lnTo>
                      <a:pt x="147" y="869"/>
                    </a:lnTo>
                    <a:lnTo>
                      <a:pt x="165" y="868"/>
                    </a:lnTo>
                    <a:lnTo>
                      <a:pt x="181" y="865"/>
                    </a:lnTo>
                    <a:lnTo>
                      <a:pt x="193" y="861"/>
                    </a:lnTo>
                    <a:lnTo>
                      <a:pt x="204" y="853"/>
                    </a:lnTo>
                    <a:lnTo>
                      <a:pt x="213" y="841"/>
                    </a:lnTo>
                    <a:lnTo>
                      <a:pt x="224" y="829"/>
                    </a:lnTo>
                    <a:lnTo>
                      <a:pt x="232" y="820"/>
                    </a:lnTo>
                    <a:lnTo>
                      <a:pt x="247" y="811"/>
                    </a:lnTo>
                    <a:lnTo>
                      <a:pt x="266" y="802"/>
                    </a:lnTo>
                    <a:lnTo>
                      <a:pt x="283" y="794"/>
                    </a:lnTo>
                    <a:lnTo>
                      <a:pt x="298" y="786"/>
                    </a:lnTo>
                    <a:lnTo>
                      <a:pt x="314" y="778"/>
                    </a:lnTo>
                    <a:lnTo>
                      <a:pt x="332" y="768"/>
                    </a:lnTo>
                    <a:lnTo>
                      <a:pt x="349" y="758"/>
                    </a:lnTo>
                    <a:lnTo>
                      <a:pt x="363" y="747"/>
                    </a:lnTo>
                    <a:lnTo>
                      <a:pt x="371" y="735"/>
                    </a:lnTo>
                    <a:lnTo>
                      <a:pt x="382" y="718"/>
                    </a:lnTo>
                    <a:lnTo>
                      <a:pt x="391" y="702"/>
                    </a:lnTo>
                    <a:lnTo>
                      <a:pt x="401" y="690"/>
                    </a:lnTo>
                    <a:lnTo>
                      <a:pt x="411" y="681"/>
                    </a:lnTo>
                    <a:lnTo>
                      <a:pt x="425" y="671"/>
                    </a:lnTo>
                    <a:lnTo>
                      <a:pt x="440" y="661"/>
                    </a:lnTo>
                    <a:lnTo>
                      <a:pt x="452" y="652"/>
                    </a:lnTo>
                    <a:lnTo>
                      <a:pt x="463" y="643"/>
                    </a:lnTo>
                    <a:lnTo>
                      <a:pt x="476" y="632"/>
                    </a:lnTo>
                    <a:lnTo>
                      <a:pt x="490" y="620"/>
                    </a:lnTo>
                    <a:lnTo>
                      <a:pt x="503" y="608"/>
                    </a:lnTo>
                    <a:lnTo>
                      <a:pt x="515" y="599"/>
                    </a:lnTo>
                    <a:lnTo>
                      <a:pt x="526" y="588"/>
                    </a:lnTo>
                    <a:lnTo>
                      <a:pt x="541" y="574"/>
                    </a:lnTo>
                    <a:lnTo>
                      <a:pt x="554" y="562"/>
                    </a:lnTo>
                    <a:lnTo>
                      <a:pt x="568" y="553"/>
                    </a:lnTo>
                    <a:lnTo>
                      <a:pt x="583" y="545"/>
                    </a:lnTo>
                    <a:lnTo>
                      <a:pt x="603" y="535"/>
                    </a:lnTo>
                    <a:lnTo>
                      <a:pt x="623" y="526"/>
                    </a:lnTo>
                    <a:lnTo>
                      <a:pt x="641" y="519"/>
                    </a:lnTo>
                    <a:lnTo>
                      <a:pt x="655" y="512"/>
                    </a:lnTo>
                    <a:lnTo>
                      <a:pt x="676" y="503"/>
                    </a:lnTo>
                    <a:lnTo>
                      <a:pt x="696" y="494"/>
                    </a:lnTo>
                    <a:lnTo>
                      <a:pt x="715" y="484"/>
                    </a:lnTo>
                    <a:lnTo>
                      <a:pt x="731" y="476"/>
                    </a:lnTo>
                    <a:lnTo>
                      <a:pt x="746" y="467"/>
                    </a:lnTo>
                    <a:lnTo>
                      <a:pt x="763" y="454"/>
                    </a:lnTo>
                    <a:lnTo>
                      <a:pt x="781" y="442"/>
                    </a:lnTo>
                    <a:lnTo>
                      <a:pt x="798" y="429"/>
                    </a:lnTo>
                    <a:lnTo>
                      <a:pt x="812" y="417"/>
                    </a:lnTo>
                    <a:lnTo>
                      <a:pt x="820" y="406"/>
                    </a:lnTo>
                    <a:lnTo>
                      <a:pt x="831" y="392"/>
                    </a:lnTo>
                    <a:lnTo>
                      <a:pt x="840" y="378"/>
                    </a:lnTo>
                    <a:lnTo>
                      <a:pt x="847" y="366"/>
                    </a:lnTo>
                    <a:lnTo>
                      <a:pt x="852" y="347"/>
                    </a:lnTo>
                    <a:lnTo>
                      <a:pt x="859" y="322"/>
                    </a:lnTo>
                    <a:lnTo>
                      <a:pt x="864" y="298"/>
                    </a:lnTo>
                    <a:lnTo>
                      <a:pt x="868" y="278"/>
                    </a:lnTo>
                    <a:lnTo>
                      <a:pt x="868" y="267"/>
                    </a:lnTo>
                    <a:lnTo>
                      <a:pt x="868" y="254"/>
                    </a:lnTo>
                    <a:lnTo>
                      <a:pt x="870" y="240"/>
                    </a:lnTo>
                    <a:lnTo>
                      <a:pt x="871" y="227"/>
                    </a:lnTo>
                    <a:lnTo>
                      <a:pt x="875" y="217"/>
                    </a:lnTo>
                    <a:lnTo>
                      <a:pt x="883" y="209"/>
                    </a:lnTo>
                    <a:lnTo>
                      <a:pt x="894" y="203"/>
                    </a:lnTo>
                    <a:lnTo>
                      <a:pt x="906" y="198"/>
                    </a:lnTo>
                    <a:lnTo>
                      <a:pt x="918" y="197"/>
                    </a:lnTo>
                    <a:lnTo>
                      <a:pt x="933" y="198"/>
                    </a:lnTo>
                    <a:lnTo>
                      <a:pt x="949" y="200"/>
                    </a:lnTo>
                    <a:lnTo>
                      <a:pt x="963" y="201"/>
                    </a:lnTo>
                    <a:lnTo>
                      <a:pt x="973" y="203"/>
                    </a:lnTo>
                    <a:lnTo>
                      <a:pt x="987" y="204"/>
                    </a:lnTo>
                    <a:lnTo>
                      <a:pt x="1000" y="204"/>
                    </a:lnTo>
                    <a:lnTo>
                      <a:pt x="1014" y="204"/>
                    </a:lnTo>
                    <a:lnTo>
                      <a:pt x="1025" y="201"/>
                    </a:lnTo>
                    <a:lnTo>
                      <a:pt x="1033" y="193"/>
                    </a:lnTo>
                    <a:lnTo>
                      <a:pt x="1041" y="180"/>
                    </a:lnTo>
                    <a:lnTo>
                      <a:pt x="1049" y="169"/>
                    </a:lnTo>
                    <a:lnTo>
                      <a:pt x="1054" y="159"/>
                    </a:lnTo>
                    <a:lnTo>
                      <a:pt x="1061" y="149"/>
                    </a:lnTo>
                    <a:lnTo>
                      <a:pt x="1069" y="138"/>
                    </a:lnTo>
                    <a:lnTo>
                      <a:pt x="1076" y="130"/>
                    </a:lnTo>
                    <a:lnTo>
                      <a:pt x="1084" y="119"/>
                    </a:lnTo>
                    <a:lnTo>
                      <a:pt x="1095" y="106"/>
                    </a:lnTo>
                    <a:lnTo>
                      <a:pt x="1107" y="92"/>
                    </a:lnTo>
                    <a:lnTo>
                      <a:pt x="1119" y="81"/>
                    </a:lnTo>
                    <a:lnTo>
                      <a:pt x="1131" y="72"/>
                    </a:lnTo>
                    <a:lnTo>
                      <a:pt x="1147" y="62"/>
                    </a:lnTo>
                    <a:lnTo>
                      <a:pt x="1170" y="54"/>
                    </a:lnTo>
                    <a:lnTo>
                      <a:pt x="1192" y="46"/>
                    </a:lnTo>
                    <a:lnTo>
                      <a:pt x="1211" y="40"/>
                    </a:lnTo>
                    <a:lnTo>
                      <a:pt x="1224" y="31"/>
                    </a:lnTo>
                    <a:lnTo>
                      <a:pt x="1240" y="22"/>
                    </a:lnTo>
                    <a:lnTo>
                      <a:pt x="1258" y="14"/>
                    </a:lnTo>
                    <a:lnTo>
                      <a:pt x="1273" y="7"/>
                    </a:lnTo>
                    <a:lnTo>
                      <a:pt x="1285" y="4"/>
                    </a:lnTo>
                    <a:lnTo>
                      <a:pt x="1301" y="2"/>
                    </a:lnTo>
                    <a:lnTo>
                      <a:pt x="1318" y="0"/>
                    </a:lnTo>
                    <a:lnTo>
                      <a:pt x="1332" y="2"/>
                    </a:lnTo>
                    <a:lnTo>
                      <a:pt x="1341" y="7"/>
                    </a:lnTo>
                    <a:lnTo>
                      <a:pt x="1351" y="15"/>
                    </a:lnTo>
                    <a:lnTo>
                      <a:pt x="1360" y="22"/>
                    </a:lnTo>
                    <a:lnTo>
                      <a:pt x="1371" y="29"/>
                    </a:lnTo>
                    <a:lnTo>
                      <a:pt x="1384" y="38"/>
                    </a:lnTo>
                    <a:lnTo>
                      <a:pt x="1399" y="46"/>
                    </a:lnTo>
                    <a:lnTo>
                      <a:pt x="1411" y="52"/>
                    </a:lnTo>
                    <a:lnTo>
                      <a:pt x="1429" y="57"/>
                    </a:lnTo>
                    <a:lnTo>
                      <a:pt x="1452" y="61"/>
                    </a:lnTo>
                    <a:lnTo>
                      <a:pt x="1475" y="64"/>
                    </a:lnTo>
                    <a:lnTo>
                      <a:pt x="1495" y="68"/>
                    </a:lnTo>
                    <a:lnTo>
                      <a:pt x="1511" y="73"/>
                    </a:lnTo>
                    <a:lnTo>
                      <a:pt x="1531" y="80"/>
                    </a:lnTo>
                    <a:lnTo>
                      <a:pt x="1550" y="88"/>
                    </a:lnTo>
                    <a:lnTo>
                      <a:pt x="1568" y="93"/>
                    </a:lnTo>
                    <a:lnTo>
                      <a:pt x="1587" y="99"/>
                    </a:lnTo>
                    <a:lnTo>
                      <a:pt x="1609" y="107"/>
                    </a:lnTo>
                    <a:lnTo>
                      <a:pt x="1634" y="114"/>
                    </a:lnTo>
                    <a:lnTo>
                      <a:pt x="1654" y="119"/>
                    </a:lnTo>
                    <a:lnTo>
                      <a:pt x="1670" y="123"/>
                    </a:lnTo>
                    <a:lnTo>
                      <a:pt x="1689" y="128"/>
                    </a:lnTo>
                    <a:lnTo>
                      <a:pt x="1705" y="134"/>
                    </a:lnTo>
                    <a:lnTo>
                      <a:pt x="1723" y="141"/>
                    </a:lnTo>
                    <a:lnTo>
                      <a:pt x="1744" y="149"/>
                    </a:lnTo>
                    <a:lnTo>
                      <a:pt x="1766" y="158"/>
                    </a:lnTo>
                    <a:lnTo>
                      <a:pt x="1783" y="168"/>
                    </a:lnTo>
                    <a:lnTo>
                      <a:pt x="1794" y="177"/>
                    </a:lnTo>
                    <a:lnTo>
                      <a:pt x="1808" y="189"/>
                    </a:lnTo>
                    <a:lnTo>
                      <a:pt x="1820" y="203"/>
                    </a:lnTo>
                    <a:lnTo>
                      <a:pt x="1830" y="215"/>
                    </a:lnTo>
                    <a:lnTo>
                      <a:pt x="1837" y="227"/>
                    </a:lnTo>
                    <a:lnTo>
                      <a:pt x="1845" y="243"/>
                    </a:lnTo>
                    <a:lnTo>
                      <a:pt x="1853" y="259"/>
                    </a:lnTo>
                    <a:lnTo>
                      <a:pt x="1857" y="273"/>
                    </a:lnTo>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52" name="Freeform 48">
                <a:extLst>
                  <a:ext uri="{FF2B5EF4-FFF2-40B4-BE49-F238E27FC236}">
                    <a16:creationId xmlns:a16="http://schemas.microsoft.com/office/drawing/2014/main" id="{76983E4A-D310-7C1A-1072-3ACB1E187DE4}"/>
                  </a:ext>
                </a:extLst>
              </p:cNvPr>
              <p:cNvSpPr>
                <a:spLocks/>
              </p:cNvSpPr>
              <p:nvPr/>
            </p:nvSpPr>
            <p:spPr bwMode="auto">
              <a:xfrm>
                <a:off x="6485609" y="2118309"/>
                <a:ext cx="460887" cy="445663"/>
              </a:xfrm>
              <a:custGeom>
                <a:avLst/>
                <a:gdLst>
                  <a:gd name="T0" fmla="*/ 512 w 999"/>
                  <a:gd name="T1" fmla="*/ 163 h 968"/>
                  <a:gd name="T2" fmla="*/ 519 w 999"/>
                  <a:gd name="T3" fmla="*/ 172 h 968"/>
                  <a:gd name="T4" fmla="*/ 539 w 999"/>
                  <a:gd name="T5" fmla="*/ 207 h 968"/>
                  <a:gd name="T6" fmla="*/ 592 w 999"/>
                  <a:gd name="T7" fmla="*/ 235 h 968"/>
                  <a:gd name="T8" fmla="*/ 660 w 999"/>
                  <a:gd name="T9" fmla="*/ 257 h 968"/>
                  <a:gd name="T10" fmla="*/ 717 w 999"/>
                  <a:gd name="T11" fmla="*/ 287 h 968"/>
                  <a:gd name="T12" fmla="*/ 771 w 999"/>
                  <a:gd name="T13" fmla="*/ 312 h 968"/>
                  <a:gd name="T14" fmla="*/ 819 w 999"/>
                  <a:gd name="T15" fmla="*/ 370 h 968"/>
                  <a:gd name="T16" fmla="*/ 857 w 999"/>
                  <a:gd name="T17" fmla="*/ 435 h 968"/>
                  <a:gd name="T18" fmla="*/ 891 w 999"/>
                  <a:gd name="T19" fmla="*/ 501 h 968"/>
                  <a:gd name="T20" fmla="*/ 923 w 999"/>
                  <a:gd name="T21" fmla="*/ 571 h 968"/>
                  <a:gd name="T22" fmla="*/ 927 w 999"/>
                  <a:gd name="T23" fmla="*/ 625 h 968"/>
                  <a:gd name="T24" fmla="*/ 896 w 999"/>
                  <a:gd name="T25" fmla="*/ 660 h 968"/>
                  <a:gd name="T26" fmla="*/ 880 w 999"/>
                  <a:gd name="T27" fmla="*/ 669 h 968"/>
                  <a:gd name="T28" fmla="*/ 873 w 999"/>
                  <a:gd name="T29" fmla="*/ 700 h 968"/>
                  <a:gd name="T30" fmla="*/ 896 w 999"/>
                  <a:gd name="T31" fmla="*/ 724 h 968"/>
                  <a:gd name="T32" fmla="*/ 935 w 999"/>
                  <a:gd name="T33" fmla="*/ 731 h 968"/>
                  <a:gd name="T34" fmla="*/ 978 w 999"/>
                  <a:gd name="T35" fmla="*/ 753 h 968"/>
                  <a:gd name="T36" fmla="*/ 988 w 999"/>
                  <a:gd name="T37" fmla="*/ 781 h 968"/>
                  <a:gd name="T38" fmla="*/ 958 w 999"/>
                  <a:gd name="T39" fmla="*/ 828 h 968"/>
                  <a:gd name="T40" fmla="*/ 916 w 999"/>
                  <a:gd name="T41" fmla="*/ 866 h 968"/>
                  <a:gd name="T42" fmla="*/ 833 w 999"/>
                  <a:gd name="T43" fmla="*/ 885 h 968"/>
                  <a:gd name="T44" fmla="*/ 738 w 999"/>
                  <a:gd name="T45" fmla="*/ 890 h 968"/>
                  <a:gd name="T46" fmla="*/ 641 w 999"/>
                  <a:gd name="T47" fmla="*/ 910 h 968"/>
                  <a:gd name="T48" fmla="*/ 557 w 999"/>
                  <a:gd name="T49" fmla="*/ 932 h 968"/>
                  <a:gd name="T50" fmla="*/ 503 w 999"/>
                  <a:gd name="T51" fmla="*/ 953 h 968"/>
                  <a:gd name="T52" fmla="*/ 449 w 999"/>
                  <a:gd name="T53" fmla="*/ 968 h 968"/>
                  <a:gd name="T54" fmla="*/ 369 w 999"/>
                  <a:gd name="T55" fmla="*/ 965 h 968"/>
                  <a:gd name="T56" fmla="*/ 282 w 999"/>
                  <a:gd name="T57" fmla="*/ 963 h 968"/>
                  <a:gd name="T58" fmla="*/ 208 w 999"/>
                  <a:gd name="T59" fmla="*/ 952 h 968"/>
                  <a:gd name="T60" fmla="*/ 154 w 999"/>
                  <a:gd name="T61" fmla="*/ 913 h 968"/>
                  <a:gd name="T62" fmla="*/ 105 w 999"/>
                  <a:gd name="T63" fmla="*/ 868 h 968"/>
                  <a:gd name="T64" fmla="*/ 57 w 999"/>
                  <a:gd name="T65" fmla="*/ 816 h 968"/>
                  <a:gd name="T66" fmla="*/ 16 w 999"/>
                  <a:gd name="T67" fmla="*/ 774 h 968"/>
                  <a:gd name="T68" fmla="*/ 0 w 999"/>
                  <a:gd name="T69" fmla="*/ 699 h 968"/>
                  <a:gd name="T70" fmla="*/ 0 w 999"/>
                  <a:gd name="T71" fmla="*/ 603 h 968"/>
                  <a:gd name="T72" fmla="*/ 4 w 999"/>
                  <a:gd name="T73" fmla="*/ 497 h 968"/>
                  <a:gd name="T74" fmla="*/ 7 w 999"/>
                  <a:gd name="T75" fmla="*/ 386 h 968"/>
                  <a:gd name="T76" fmla="*/ 9 w 999"/>
                  <a:gd name="T77" fmla="*/ 315 h 968"/>
                  <a:gd name="T78" fmla="*/ 31 w 999"/>
                  <a:gd name="T79" fmla="*/ 260 h 968"/>
                  <a:gd name="T80" fmla="*/ 73 w 999"/>
                  <a:gd name="T81" fmla="*/ 226 h 968"/>
                  <a:gd name="T82" fmla="*/ 102 w 999"/>
                  <a:gd name="T83" fmla="*/ 176 h 968"/>
                  <a:gd name="T84" fmla="*/ 123 w 999"/>
                  <a:gd name="T85" fmla="*/ 121 h 968"/>
                  <a:gd name="T86" fmla="*/ 160 w 999"/>
                  <a:gd name="T87" fmla="*/ 62 h 968"/>
                  <a:gd name="T88" fmla="*/ 170 w 999"/>
                  <a:gd name="T89" fmla="*/ 51 h 968"/>
                  <a:gd name="T90" fmla="*/ 209 w 999"/>
                  <a:gd name="T91" fmla="*/ 44 h 968"/>
                  <a:gd name="T92" fmla="*/ 264 w 999"/>
                  <a:gd name="T93" fmla="*/ 40 h 968"/>
                  <a:gd name="T94" fmla="*/ 300 w 999"/>
                  <a:gd name="T95" fmla="*/ 33 h 968"/>
                  <a:gd name="T96" fmla="*/ 315 w 999"/>
                  <a:gd name="T97" fmla="*/ 8 h 968"/>
                  <a:gd name="T98" fmla="*/ 331 w 999"/>
                  <a:gd name="T99" fmla="*/ 8 h 968"/>
                  <a:gd name="T100" fmla="*/ 364 w 999"/>
                  <a:gd name="T101" fmla="*/ 0 h 968"/>
                  <a:gd name="T102" fmla="*/ 399 w 999"/>
                  <a:gd name="T103" fmla="*/ 14 h 968"/>
                  <a:gd name="T104" fmla="*/ 437 w 999"/>
                  <a:gd name="T105" fmla="*/ 39 h 968"/>
                  <a:gd name="T106" fmla="*/ 462 w 999"/>
                  <a:gd name="T107" fmla="*/ 86 h 968"/>
                  <a:gd name="T108" fmla="*/ 488 w 999"/>
                  <a:gd name="T109" fmla="*/ 137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99" h="968">
                    <a:moveTo>
                      <a:pt x="500" y="149"/>
                    </a:moveTo>
                    <a:lnTo>
                      <a:pt x="504" y="154"/>
                    </a:lnTo>
                    <a:lnTo>
                      <a:pt x="508" y="159"/>
                    </a:lnTo>
                    <a:lnTo>
                      <a:pt x="512" y="163"/>
                    </a:lnTo>
                    <a:lnTo>
                      <a:pt x="515" y="165"/>
                    </a:lnTo>
                    <a:lnTo>
                      <a:pt x="517" y="168"/>
                    </a:lnTo>
                    <a:lnTo>
                      <a:pt x="517" y="169"/>
                    </a:lnTo>
                    <a:lnTo>
                      <a:pt x="519" y="172"/>
                    </a:lnTo>
                    <a:lnTo>
                      <a:pt x="523" y="179"/>
                    </a:lnTo>
                    <a:lnTo>
                      <a:pt x="528" y="188"/>
                    </a:lnTo>
                    <a:lnTo>
                      <a:pt x="534" y="198"/>
                    </a:lnTo>
                    <a:lnTo>
                      <a:pt x="539" y="207"/>
                    </a:lnTo>
                    <a:lnTo>
                      <a:pt x="544" y="212"/>
                    </a:lnTo>
                    <a:lnTo>
                      <a:pt x="558" y="222"/>
                    </a:lnTo>
                    <a:lnTo>
                      <a:pt x="574" y="229"/>
                    </a:lnTo>
                    <a:lnTo>
                      <a:pt x="592" y="235"/>
                    </a:lnTo>
                    <a:lnTo>
                      <a:pt x="606" y="241"/>
                    </a:lnTo>
                    <a:lnTo>
                      <a:pt x="623" y="246"/>
                    </a:lnTo>
                    <a:lnTo>
                      <a:pt x="641" y="251"/>
                    </a:lnTo>
                    <a:lnTo>
                      <a:pt x="660" y="257"/>
                    </a:lnTo>
                    <a:lnTo>
                      <a:pt x="676" y="262"/>
                    </a:lnTo>
                    <a:lnTo>
                      <a:pt x="689" y="269"/>
                    </a:lnTo>
                    <a:lnTo>
                      <a:pt x="702" y="277"/>
                    </a:lnTo>
                    <a:lnTo>
                      <a:pt x="717" y="287"/>
                    </a:lnTo>
                    <a:lnTo>
                      <a:pt x="729" y="293"/>
                    </a:lnTo>
                    <a:lnTo>
                      <a:pt x="741" y="299"/>
                    </a:lnTo>
                    <a:lnTo>
                      <a:pt x="756" y="305"/>
                    </a:lnTo>
                    <a:lnTo>
                      <a:pt x="771" y="312"/>
                    </a:lnTo>
                    <a:lnTo>
                      <a:pt x="783" y="320"/>
                    </a:lnTo>
                    <a:lnTo>
                      <a:pt x="795" y="332"/>
                    </a:lnTo>
                    <a:lnTo>
                      <a:pt x="807" y="350"/>
                    </a:lnTo>
                    <a:lnTo>
                      <a:pt x="819" y="370"/>
                    </a:lnTo>
                    <a:lnTo>
                      <a:pt x="830" y="388"/>
                    </a:lnTo>
                    <a:lnTo>
                      <a:pt x="840" y="404"/>
                    </a:lnTo>
                    <a:lnTo>
                      <a:pt x="848" y="419"/>
                    </a:lnTo>
                    <a:lnTo>
                      <a:pt x="857" y="435"/>
                    </a:lnTo>
                    <a:lnTo>
                      <a:pt x="866" y="454"/>
                    </a:lnTo>
                    <a:lnTo>
                      <a:pt x="875" y="471"/>
                    </a:lnTo>
                    <a:lnTo>
                      <a:pt x="883" y="486"/>
                    </a:lnTo>
                    <a:lnTo>
                      <a:pt x="891" y="501"/>
                    </a:lnTo>
                    <a:lnTo>
                      <a:pt x="900" y="518"/>
                    </a:lnTo>
                    <a:lnTo>
                      <a:pt x="910" y="537"/>
                    </a:lnTo>
                    <a:lnTo>
                      <a:pt x="918" y="556"/>
                    </a:lnTo>
                    <a:lnTo>
                      <a:pt x="923" y="571"/>
                    </a:lnTo>
                    <a:lnTo>
                      <a:pt x="924" y="583"/>
                    </a:lnTo>
                    <a:lnTo>
                      <a:pt x="927" y="596"/>
                    </a:lnTo>
                    <a:lnTo>
                      <a:pt x="927" y="611"/>
                    </a:lnTo>
                    <a:lnTo>
                      <a:pt x="927" y="625"/>
                    </a:lnTo>
                    <a:lnTo>
                      <a:pt x="924" y="635"/>
                    </a:lnTo>
                    <a:lnTo>
                      <a:pt x="916" y="643"/>
                    </a:lnTo>
                    <a:lnTo>
                      <a:pt x="906" y="653"/>
                    </a:lnTo>
                    <a:lnTo>
                      <a:pt x="896" y="660"/>
                    </a:lnTo>
                    <a:lnTo>
                      <a:pt x="892" y="662"/>
                    </a:lnTo>
                    <a:lnTo>
                      <a:pt x="888" y="664"/>
                    </a:lnTo>
                    <a:lnTo>
                      <a:pt x="884" y="666"/>
                    </a:lnTo>
                    <a:lnTo>
                      <a:pt x="880" y="669"/>
                    </a:lnTo>
                    <a:lnTo>
                      <a:pt x="877" y="672"/>
                    </a:lnTo>
                    <a:lnTo>
                      <a:pt x="875" y="680"/>
                    </a:lnTo>
                    <a:lnTo>
                      <a:pt x="873" y="691"/>
                    </a:lnTo>
                    <a:lnTo>
                      <a:pt x="873" y="700"/>
                    </a:lnTo>
                    <a:lnTo>
                      <a:pt x="877" y="708"/>
                    </a:lnTo>
                    <a:lnTo>
                      <a:pt x="883" y="716"/>
                    </a:lnTo>
                    <a:lnTo>
                      <a:pt x="888" y="722"/>
                    </a:lnTo>
                    <a:lnTo>
                      <a:pt x="896" y="724"/>
                    </a:lnTo>
                    <a:lnTo>
                      <a:pt x="907" y="726"/>
                    </a:lnTo>
                    <a:lnTo>
                      <a:pt x="916" y="727"/>
                    </a:lnTo>
                    <a:lnTo>
                      <a:pt x="926" y="728"/>
                    </a:lnTo>
                    <a:lnTo>
                      <a:pt x="935" y="731"/>
                    </a:lnTo>
                    <a:lnTo>
                      <a:pt x="947" y="736"/>
                    </a:lnTo>
                    <a:lnTo>
                      <a:pt x="958" y="742"/>
                    </a:lnTo>
                    <a:lnTo>
                      <a:pt x="968" y="747"/>
                    </a:lnTo>
                    <a:lnTo>
                      <a:pt x="978" y="753"/>
                    </a:lnTo>
                    <a:lnTo>
                      <a:pt x="989" y="758"/>
                    </a:lnTo>
                    <a:lnTo>
                      <a:pt x="999" y="766"/>
                    </a:lnTo>
                    <a:lnTo>
                      <a:pt x="993" y="771"/>
                    </a:lnTo>
                    <a:lnTo>
                      <a:pt x="988" y="781"/>
                    </a:lnTo>
                    <a:lnTo>
                      <a:pt x="984" y="788"/>
                    </a:lnTo>
                    <a:lnTo>
                      <a:pt x="976" y="801"/>
                    </a:lnTo>
                    <a:lnTo>
                      <a:pt x="966" y="816"/>
                    </a:lnTo>
                    <a:lnTo>
                      <a:pt x="958" y="828"/>
                    </a:lnTo>
                    <a:lnTo>
                      <a:pt x="949" y="837"/>
                    </a:lnTo>
                    <a:lnTo>
                      <a:pt x="938" y="848"/>
                    </a:lnTo>
                    <a:lnTo>
                      <a:pt x="927" y="858"/>
                    </a:lnTo>
                    <a:lnTo>
                      <a:pt x="916" y="866"/>
                    </a:lnTo>
                    <a:lnTo>
                      <a:pt x="897" y="873"/>
                    </a:lnTo>
                    <a:lnTo>
                      <a:pt x="875" y="878"/>
                    </a:lnTo>
                    <a:lnTo>
                      <a:pt x="852" y="882"/>
                    </a:lnTo>
                    <a:lnTo>
                      <a:pt x="833" y="885"/>
                    </a:lnTo>
                    <a:lnTo>
                      <a:pt x="813" y="887"/>
                    </a:lnTo>
                    <a:lnTo>
                      <a:pt x="788" y="887"/>
                    </a:lnTo>
                    <a:lnTo>
                      <a:pt x="763" y="889"/>
                    </a:lnTo>
                    <a:lnTo>
                      <a:pt x="738" y="890"/>
                    </a:lnTo>
                    <a:lnTo>
                      <a:pt x="718" y="891"/>
                    </a:lnTo>
                    <a:lnTo>
                      <a:pt x="697" y="895"/>
                    </a:lnTo>
                    <a:lnTo>
                      <a:pt x="670" y="902"/>
                    </a:lnTo>
                    <a:lnTo>
                      <a:pt x="641" y="910"/>
                    </a:lnTo>
                    <a:lnTo>
                      <a:pt x="614" y="917"/>
                    </a:lnTo>
                    <a:lnTo>
                      <a:pt x="593" y="922"/>
                    </a:lnTo>
                    <a:lnTo>
                      <a:pt x="577" y="926"/>
                    </a:lnTo>
                    <a:lnTo>
                      <a:pt x="557" y="932"/>
                    </a:lnTo>
                    <a:lnTo>
                      <a:pt x="536" y="937"/>
                    </a:lnTo>
                    <a:lnTo>
                      <a:pt x="522" y="943"/>
                    </a:lnTo>
                    <a:lnTo>
                      <a:pt x="512" y="947"/>
                    </a:lnTo>
                    <a:lnTo>
                      <a:pt x="503" y="953"/>
                    </a:lnTo>
                    <a:lnTo>
                      <a:pt x="493" y="960"/>
                    </a:lnTo>
                    <a:lnTo>
                      <a:pt x="485" y="964"/>
                    </a:lnTo>
                    <a:lnTo>
                      <a:pt x="469" y="967"/>
                    </a:lnTo>
                    <a:lnTo>
                      <a:pt x="449" y="968"/>
                    </a:lnTo>
                    <a:lnTo>
                      <a:pt x="427" y="968"/>
                    </a:lnTo>
                    <a:lnTo>
                      <a:pt x="406" y="967"/>
                    </a:lnTo>
                    <a:lnTo>
                      <a:pt x="385" y="965"/>
                    </a:lnTo>
                    <a:lnTo>
                      <a:pt x="369" y="965"/>
                    </a:lnTo>
                    <a:lnTo>
                      <a:pt x="349" y="965"/>
                    </a:lnTo>
                    <a:lnTo>
                      <a:pt x="325" y="965"/>
                    </a:lnTo>
                    <a:lnTo>
                      <a:pt x="300" y="964"/>
                    </a:lnTo>
                    <a:lnTo>
                      <a:pt x="282" y="963"/>
                    </a:lnTo>
                    <a:lnTo>
                      <a:pt x="264" y="961"/>
                    </a:lnTo>
                    <a:lnTo>
                      <a:pt x="244" y="960"/>
                    </a:lnTo>
                    <a:lnTo>
                      <a:pt x="224" y="956"/>
                    </a:lnTo>
                    <a:lnTo>
                      <a:pt x="208" y="952"/>
                    </a:lnTo>
                    <a:lnTo>
                      <a:pt x="195" y="945"/>
                    </a:lnTo>
                    <a:lnTo>
                      <a:pt x="182" y="934"/>
                    </a:lnTo>
                    <a:lnTo>
                      <a:pt x="167" y="924"/>
                    </a:lnTo>
                    <a:lnTo>
                      <a:pt x="154" y="913"/>
                    </a:lnTo>
                    <a:lnTo>
                      <a:pt x="144" y="903"/>
                    </a:lnTo>
                    <a:lnTo>
                      <a:pt x="132" y="893"/>
                    </a:lnTo>
                    <a:lnTo>
                      <a:pt x="119" y="881"/>
                    </a:lnTo>
                    <a:lnTo>
                      <a:pt x="105" y="868"/>
                    </a:lnTo>
                    <a:lnTo>
                      <a:pt x="96" y="858"/>
                    </a:lnTo>
                    <a:lnTo>
                      <a:pt x="84" y="846"/>
                    </a:lnTo>
                    <a:lnTo>
                      <a:pt x="70" y="831"/>
                    </a:lnTo>
                    <a:lnTo>
                      <a:pt x="57" y="816"/>
                    </a:lnTo>
                    <a:lnTo>
                      <a:pt x="44" y="804"/>
                    </a:lnTo>
                    <a:lnTo>
                      <a:pt x="36" y="796"/>
                    </a:lnTo>
                    <a:lnTo>
                      <a:pt x="26" y="785"/>
                    </a:lnTo>
                    <a:lnTo>
                      <a:pt x="16" y="774"/>
                    </a:lnTo>
                    <a:lnTo>
                      <a:pt x="9" y="765"/>
                    </a:lnTo>
                    <a:lnTo>
                      <a:pt x="4" y="746"/>
                    </a:lnTo>
                    <a:lnTo>
                      <a:pt x="1" y="723"/>
                    </a:lnTo>
                    <a:lnTo>
                      <a:pt x="0" y="699"/>
                    </a:lnTo>
                    <a:lnTo>
                      <a:pt x="0" y="674"/>
                    </a:lnTo>
                    <a:lnTo>
                      <a:pt x="0" y="656"/>
                    </a:lnTo>
                    <a:lnTo>
                      <a:pt x="0" y="631"/>
                    </a:lnTo>
                    <a:lnTo>
                      <a:pt x="0" y="603"/>
                    </a:lnTo>
                    <a:lnTo>
                      <a:pt x="1" y="572"/>
                    </a:lnTo>
                    <a:lnTo>
                      <a:pt x="3" y="544"/>
                    </a:lnTo>
                    <a:lnTo>
                      <a:pt x="4" y="520"/>
                    </a:lnTo>
                    <a:lnTo>
                      <a:pt x="4" y="497"/>
                    </a:lnTo>
                    <a:lnTo>
                      <a:pt x="5" y="468"/>
                    </a:lnTo>
                    <a:lnTo>
                      <a:pt x="5" y="437"/>
                    </a:lnTo>
                    <a:lnTo>
                      <a:pt x="7" y="409"/>
                    </a:lnTo>
                    <a:lnTo>
                      <a:pt x="7" y="386"/>
                    </a:lnTo>
                    <a:lnTo>
                      <a:pt x="7" y="370"/>
                    </a:lnTo>
                    <a:lnTo>
                      <a:pt x="7" y="350"/>
                    </a:lnTo>
                    <a:lnTo>
                      <a:pt x="8" y="331"/>
                    </a:lnTo>
                    <a:lnTo>
                      <a:pt x="9" y="315"/>
                    </a:lnTo>
                    <a:lnTo>
                      <a:pt x="13" y="301"/>
                    </a:lnTo>
                    <a:lnTo>
                      <a:pt x="17" y="287"/>
                    </a:lnTo>
                    <a:lnTo>
                      <a:pt x="24" y="272"/>
                    </a:lnTo>
                    <a:lnTo>
                      <a:pt x="31" y="260"/>
                    </a:lnTo>
                    <a:lnTo>
                      <a:pt x="39" y="251"/>
                    </a:lnTo>
                    <a:lnTo>
                      <a:pt x="51" y="242"/>
                    </a:lnTo>
                    <a:lnTo>
                      <a:pt x="63" y="234"/>
                    </a:lnTo>
                    <a:lnTo>
                      <a:pt x="73" y="226"/>
                    </a:lnTo>
                    <a:lnTo>
                      <a:pt x="81" y="215"/>
                    </a:lnTo>
                    <a:lnTo>
                      <a:pt x="89" y="202"/>
                    </a:lnTo>
                    <a:lnTo>
                      <a:pt x="96" y="188"/>
                    </a:lnTo>
                    <a:lnTo>
                      <a:pt x="102" y="176"/>
                    </a:lnTo>
                    <a:lnTo>
                      <a:pt x="106" y="164"/>
                    </a:lnTo>
                    <a:lnTo>
                      <a:pt x="112" y="149"/>
                    </a:lnTo>
                    <a:lnTo>
                      <a:pt x="117" y="133"/>
                    </a:lnTo>
                    <a:lnTo>
                      <a:pt x="123" y="121"/>
                    </a:lnTo>
                    <a:lnTo>
                      <a:pt x="129" y="107"/>
                    </a:lnTo>
                    <a:lnTo>
                      <a:pt x="140" y="90"/>
                    </a:lnTo>
                    <a:lnTo>
                      <a:pt x="150" y="74"/>
                    </a:lnTo>
                    <a:lnTo>
                      <a:pt x="160" y="62"/>
                    </a:lnTo>
                    <a:lnTo>
                      <a:pt x="162" y="59"/>
                    </a:lnTo>
                    <a:lnTo>
                      <a:pt x="164" y="56"/>
                    </a:lnTo>
                    <a:lnTo>
                      <a:pt x="167" y="53"/>
                    </a:lnTo>
                    <a:lnTo>
                      <a:pt x="170" y="51"/>
                    </a:lnTo>
                    <a:lnTo>
                      <a:pt x="174" y="49"/>
                    </a:lnTo>
                    <a:lnTo>
                      <a:pt x="183" y="47"/>
                    </a:lnTo>
                    <a:lnTo>
                      <a:pt x="197" y="45"/>
                    </a:lnTo>
                    <a:lnTo>
                      <a:pt x="209" y="44"/>
                    </a:lnTo>
                    <a:lnTo>
                      <a:pt x="220" y="44"/>
                    </a:lnTo>
                    <a:lnTo>
                      <a:pt x="233" y="43"/>
                    </a:lnTo>
                    <a:lnTo>
                      <a:pt x="251" y="41"/>
                    </a:lnTo>
                    <a:lnTo>
                      <a:pt x="264" y="40"/>
                    </a:lnTo>
                    <a:lnTo>
                      <a:pt x="272" y="39"/>
                    </a:lnTo>
                    <a:lnTo>
                      <a:pt x="283" y="37"/>
                    </a:lnTo>
                    <a:lnTo>
                      <a:pt x="292" y="36"/>
                    </a:lnTo>
                    <a:lnTo>
                      <a:pt x="300" y="33"/>
                    </a:lnTo>
                    <a:lnTo>
                      <a:pt x="307" y="27"/>
                    </a:lnTo>
                    <a:lnTo>
                      <a:pt x="311" y="17"/>
                    </a:lnTo>
                    <a:lnTo>
                      <a:pt x="315" y="9"/>
                    </a:lnTo>
                    <a:lnTo>
                      <a:pt x="315" y="8"/>
                    </a:lnTo>
                    <a:lnTo>
                      <a:pt x="319" y="9"/>
                    </a:lnTo>
                    <a:lnTo>
                      <a:pt x="323" y="9"/>
                    </a:lnTo>
                    <a:lnTo>
                      <a:pt x="327" y="8"/>
                    </a:lnTo>
                    <a:lnTo>
                      <a:pt x="331" y="8"/>
                    </a:lnTo>
                    <a:lnTo>
                      <a:pt x="334" y="8"/>
                    </a:lnTo>
                    <a:lnTo>
                      <a:pt x="344" y="5"/>
                    </a:lnTo>
                    <a:lnTo>
                      <a:pt x="354" y="2"/>
                    </a:lnTo>
                    <a:lnTo>
                      <a:pt x="364" y="0"/>
                    </a:lnTo>
                    <a:lnTo>
                      <a:pt x="372" y="2"/>
                    </a:lnTo>
                    <a:lnTo>
                      <a:pt x="381" y="6"/>
                    </a:lnTo>
                    <a:lnTo>
                      <a:pt x="391" y="10"/>
                    </a:lnTo>
                    <a:lnTo>
                      <a:pt x="399" y="14"/>
                    </a:lnTo>
                    <a:lnTo>
                      <a:pt x="410" y="18"/>
                    </a:lnTo>
                    <a:lnTo>
                      <a:pt x="420" y="24"/>
                    </a:lnTo>
                    <a:lnTo>
                      <a:pt x="430" y="31"/>
                    </a:lnTo>
                    <a:lnTo>
                      <a:pt x="437" y="39"/>
                    </a:lnTo>
                    <a:lnTo>
                      <a:pt x="445" y="51"/>
                    </a:lnTo>
                    <a:lnTo>
                      <a:pt x="453" y="63"/>
                    </a:lnTo>
                    <a:lnTo>
                      <a:pt x="458" y="74"/>
                    </a:lnTo>
                    <a:lnTo>
                      <a:pt x="462" y="86"/>
                    </a:lnTo>
                    <a:lnTo>
                      <a:pt x="466" y="102"/>
                    </a:lnTo>
                    <a:lnTo>
                      <a:pt x="472" y="114"/>
                    </a:lnTo>
                    <a:lnTo>
                      <a:pt x="478" y="125"/>
                    </a:lnTo>
                    <a:lnTo>
                      <a:pt x="488" y="137"/>
                    </a:lnTo>
                    <a:lnTo>
                      <a:pt x="500" y="149"/>
                    </a:lnTo>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36" name="Waddeneilanden">
              <a:extLst>
                <a:ext uri="{FF2B5EF4-FFF2-40B4-BE49-F238E27FC236}">
                  <a16:creationId xmlns:a16="http://schemas.microsoft.com/office/drawing/2014/main" id="{A95E7BA0-DA3D-683F-6196-1D5D36B47DC9}"/>
                </a:ext>
              </a:extLst>
            </p:cNvPr>
            <p:cNvGrpSpPr/>
            <p:nvPr/>
          </p:nvGrpSpPr>
          <p:grpSpPr>
            <a:xfrm>
              <a:off x="5633037" y="739800"/>
              <a:ext cx="2017938" cy="667110"/>
              <a:chOff x="5633037" y="739800"/>
              <a:chExt cx="2017938" cy="667110"/>
            </a:xfrm>
            <a:grpFill/>
          </p:grpSpPr>
          <p:sp>
            <p:nvSpPr>
              <p:cNvPr id="44" name="Freeform 16">
                <a:extLst>
                  <a:ext uri="{FF2B5EF4-FFF2-40B4-BE49-F238E27FC236}">
                    <a16:creationId xmlns:a16="http://schemas.microsoft.com/office/drawing/2014/main" id="{40F4B987-11F1-9BE0-A48D-D9796BC41410}"/>
                  </a:ext>
                </a:extLst>
              </p:cNvPr>
              <p:cNvSpPr>
                <a:spLocks/>
              </p:cNvSpPr>
              <p:nvPr/>
            </p:nvSpPr>
            <p:spPr bwMode="auto">
              <a:xfrm>
                <a:off x="7447520" y="739800"/>
                <a:ext cx="67819" cy="35985"/>
              </a:xfrm>
              <a:custGeom>
                <a:avLst/>
                <a:gdLst>
                  <a:gd name="T0" fmla="*/ 136 w 148"/>
                  <a:gd name="T1" fmla="*/ 37 h 77"/>
                  <a:gd name="T2" fmla="*/ 142 w 148"/>
                  <a:gd name="T3" fmla="*/ 42 h 77"/>
                  <a:gd name="T4" fmla="*/ 146 w 148"/>
                  <a:gd name="T5" fmla="*/ 52 h 77"/>
                  <a:gd name="T6" fmla="*/ 148 w 148"/>
                  <a:gd name="T7" fmla="*/ 58 h 77"/>
                  <a:gd name="T8" fmla="*/ 147 w 148"/>
                  <a:gd name="T9" fmla="*/ 61 h 77"/>
                  <a:gd name="T10" fmla="*/ 146 w 148"/>
                  <a:gd name="T11" fmla="*/ 65 h 77"/>
                  <a:gd name="T12" fmla="*/ 144 w 148"/>
                  <a:gd name="T13" fmla="*/ 68 h 77"/>
                  <a:gd name="T14" fmla="*/ 142 w 148"/>
                  <a:gd name="T15" fmla="*/ 70 h 77"/>
                  <a:gd name="T16" fmla="*/ 139 w 148"/>
                  <a:gd name="T17" fmla="*/ 73 h 77"/>
                  <a:gd name="T18" fmla="*/ 136 w 148"/>
                  <a:gd name="T19" fmla="*/ 74 h 77"/>
                  <a:gd name="T20" fmla="*/ 132 w 148"/>
                  <a:gd name="T21" fmla="*/ 76 h 77"/>
                  <a:gd name="T22" fmla="*/ 127 w 148"/>
                  <a:gd name="T23" fmla="*/ 77 h 77"/>
                  <a:gd name="T24" fmla="*/ 123 w 148"/>
                  <a:gd name="T25" fmla="*/ 77 h 77"/>
                  <a:gd name="T26" fmla="*/ 119 w 148"/>
                  <a:gd name="T27" fmla="*/ 77 h 77"/>
                  <a:gd name="T28" fmla="*/ 111 w 148"/>
                  <a:gd name="T29" fmla="*/ 77 h 77"/>
                  <a:gd name="T30" fmla="*/ 103 w 148"/>
                  <a:gd name="T31" fmla="*/ 77 h 77"/>
                  <a:gd name="T32" fmla="*/ 96 w 148"/>
                  <a:gd name="T33" fmla="*/ 74 h 77"/>
                  <a:gd name="T34" fmla="*/ 88 w 148"/>
                  <a:gd name="T35" fmla="*/ 70 h 77"/>
                  <a:gd name="T36" fmla="*/ 80 w 148"/>
                  <a:gd name="T37" fmla="*/ 62 h 77"/>
                  <a:gd name="T38" fmla="*/ 72 w 148"/>
                  <a:gd name="T39" fmla="*/ 58 h 77"/>
                  <a:gd name="T40" fmla="*/ 65 w 148"/>
                  <a:gd name="T41" fmla="*/ 60 h 77"/>
                  <a:gd name="T42" fmla="*/ 55 w 148"/>
                  <a:gd name="T43" fmla="*/ 62 h 77"/>
                  <a:gd name="T44" fmla="*/ 46 w 148"/>
                  <a:gd name="T45" fmla="*/ 66 h 77"/>
                  <a:gd name="T46" fmla="*/ 39 w 148"/>
                  <a:gd name="T47" fmla="*/ 68 h 77"/>
                  <a:gd name="T48" fmla="*/ 30 w 148"/>
                  <a:gd name="T49" fmla="*/ 68 h 77"/>
                  <a:gd name="T50" fmla="*/ 20 w 148"/>
                  <a:gd name="T51" fmla="*/ 69 h 77"/>
                  <a:gd name="T52" fmla="*/ 11 w 148"/>
                  <a:gd name="T53" fmla="*/ 68 h 77"/>
                  <a:gd name="T54" fmla="*/ 4 w 148"/>
                  <a:gd name="T55" fmla="*/ 64 h 77"/>
                  <a:gd name="T56" fmla="*/ 0 w 148"/>
                  <a:gd name="T57" fmla="*/ 58 h 77"/>
                  <a:gd name="T58" fmla="*/ 0 w 148"/>
                  <a:gd name="T59" fmla="*/ 50 h 77"/>
                  <a:gd name="T60" fmla="*/ 0 w 148"/>
                  <a:gd name="T61" fmla="*/ 41 h 77"/>
                  <a:gd name="T62" fmla="*/ 1 w 148"/>
                  <a:gd name="T63" fmla="*/ 34 h 77"/>
                  <a:gd name="T64" fmla="*/ 7 w 148"/>
                  <a:gd name="T65" fmla="*/ 25 h 77"/>
                  <a:gd name="T66" fmla="*/ 15 w 148"/>
                  <a:gd name="T67" fmla="*/ 12 h 77"/>
                  <a:gd name="T68" fmla="*/ 24 w 148"/>
                  <a:gd name="T69" fmla="*/ 6 h 77"/>
                  <a:gd name="T70" fmla="*/ 35 w 148"/>
                  <a:gd name="T71" fmla="*/ 2 h 77"/>
                  <a:gd name="T72" fmla="*/ 50 w 148"/>
                  <a:gd name="T73" fmla="*/ 0 h 77"/>
                  <a:gd name="T74" fmla="*/ 63 w 148"/>
                  <a:gd name="T75" fmla="*/ 2 h 77"/>
                  <a:gd name="T76" fmla="*/ 76 w 148"/>
                  <a:gd name="T77" fmla="*/ 4 h 77"/>
                  <a:gd name="T78" fmla="*/ 82 w 148"/>
                  <a:gd name="T79" fmla="*/ 10 h 77"/>
                  <a:gd name="T80" fmla="*/ 90 w 148"/>
                  <a:gd name="T81" fmla="*/ 19 h 77"/>
                  <a:gd name="T82" fmla="*/ 98 w 148"/>
                  <a:gd name="T83" fmla="*/ 26 h 77"/>
                  <a:gd name="T84" fmla="*/ 107 w 148"/>
                  <a:gd name="T85" fmla="*/ 29 h 77"/>
                  <a:gd name="T86" fmla="*/ 117 w 148"/>
                  <a:gd name="T87" fmla="*/ 30 h 77"/>
                  <a:gd name="T88" fmla="*/ 128 w 148"/>
                  <a:gd name="T89" fmla="*/ 33 h 77"/>
                  <a:gd name="T90" fmla="*/ 136 w 148"/>
                  <a:gd name="T91" fmla="*/ 3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8" h="77">
                    <a:moveTo>
                      <a:pt x="136" y="37"/>
                    </a:moveTo>
                    <a:lnTo>
                      <a:pt x="142" y="42"/>
                    </a:lnTo>
                    <a:lnTo>
                      <a:pt x="146" y="52"/>
                    </a:lnTo>
                    <a:lnTo>
                      <a:pt x="148" y="58"/>
                    </a:lnTo>
                    <a:lnTo>
                      <a:pt x="147" y="61"/>
                    </a:lnTo>
                    <a:lnTo>
                      <a:pt x="146" y="65"/>
                    </a:lnTo>
                    <a:lnTo>
                      <a:pt x="144" y="68"/>
                    </a:lnTo>
                    <a:lnTo>
                      <a:pt x="142" y="70"/>
                    </a:lnTo>
                    <a:lnTo>
                      <a:pt x="139" y="73"/>
                    </a:lnTo>
                    <a:lnTo>
                      <a:pt x="136" y="74"/>
                    </a:lnTo>
                    <a:lnTo>
                      <a:pt x="132" y="76"/>
                    </a:lnTo>
                    <a:lnTo>
                      <a:pt x="127" y="77"/>
                    </a:lnTo>
                    <a:lnTo>
                      <a:pt x="123" y="77"/>
                    </a:lnTo>
                    <a:lnTo>
                      <a:pt x="119" y="77"/>
                    </a:lnTo>
                    <a:lnTo>
                      <a:pt x="111" y="77"/>
                    </a:lnTo>
                    <a:lnTo>
                      <a:pt x="103" y="77"/>
                    </a:lnTo>
                    <a:lnTo>
                      <a:pt x="96" y="74"/>
                    </a:lnTo>
                    <a:lnTo>
                      <a:pt x="88" y="70"/>
                    </a:lnTo>
                    <a:lnTo>
                      <a:pt x="80" y="62"/>
                    </a:lnTo>
                    <a:lnTo>
                      <a:pt x="72" y="58"/>
                    </a:lnTo>
                    <a:lnTo>
                      <a:pt x="65" y="60"/>
                    </a:lnTo>
                    <a:lnTo>
                      <a:pt x="55" y="62"/>
                    </a:lnTo>
                    <a:lnTo>
                      <a:pt x="46" y="66"/>
                    </a:lnTo>
                    <a:lnTo>
                      <a:pt x="39" y="68"/>
                    </a:lnTo>
                    <a:lnTo>
                      <a:pt x="30" y="68"/>
                    </a:lnTo>
                    <a:lnTo>
                      <a:pt x="20" y="69"/>
                    </a:lnTo>
                    <a:lnTo>
                      <a:pt x="11" y="68"/>
                    </a:lnTo>
                    <a:lnTo>
                      <a:pt x="4" y="64"/>
                    </a:lnTo>
                    <a:lnTo>
                      <a:pt x="0" y="58"/>
                    </a:lnTo>
                    <a:lnTo>
                      <a:pt x="0" y="50"/>
                    </a:lnTo>
                    <a:lnTo>
                      <a:pt x="0" y="41"/>
                    </a:lnTo>
                    <a:lnTo>
                      <a:pt x="1" y="34"/>
                    </a:lnTo>
                    <a:lnTo>
                      <a:pt x="7" y="25"/>
                    </a:lnTo>
                    <a:lnTo>
                      <a:pt x="15" y="12"/>
                    </a:lnTo>
                    <a:lnTo>
                      <a:pt x="24" y="6"/>
                    </a:lnTo>
                    <a:lnTo>
                      <a:pt x="35" y="2"/>
                    </a:lnTo>
                    <a:lnTo>
                      <a:pt x="50" y="0"/>
                    </a:lnTo>
                    <a:lnTo>
                      <a:pt x="63" y="2"/>
                    </a:lnTo>
                    <a:lnTo>
                      <a:pt x="76" y="4"/>
                    </a:lnTo>
                    <a:lnTo>
                      <a:pt x="82" y="10"/>
                    </a:lnTo>
                    <a:lnTo>
                      <a:pt x="90" y="19"/>
                    </a:lnTo>
                    <a:lnTo>
                      <a:pt x="98" y="26"/>
                    </a:lnTo>
                    <a:lnTo>
                      <a:pt x="107" y="29"/>
                    </a:lnTo>
                    <a:lnTo>
                      <a:pt x="117" y="30"/>
                    </a:lnTo>
                    <a:lnTo>
                      <a:pt x="128" y="33"/>
                    </a:lnTo>
                    <a:lnTo>
                      <a:pt x="136" y="37"/>
                    </a:lnTo>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45" name="Freeform 18">
                <a:extLst>
                  <a:ext uri="{FF2B5EF4-FFF2-40B4-BE49-F238E27FC236}">
                    <a16:creationId xmlns:a16="http://schemas.microsoft.com/office/drawing/2014/main" id="{A68CBABC-A5EF-61DD-DC87-22B82928B60D}"/>
                  </a:ext>
                </a:extLst>
              </p:cNvPr>
              <p:cNvSpPr>
                <a:spLocks/>
              </p:cNvSpPr>
              <p:nvPr/>
            </p:nvSpPr>
            <p:spPr bwMode="auto">
              <a:xfrm>
                <a:off x="7601149" y="742568"/>
                <a:ext cx="49826" cy="33217"/>
              </a:xfrm>
              <a:custGeom>
                <a:avLst/>
                <a:gdLst>
                  <a:gd name="T0" fmla="*/ 108 w 109"/>
                  <a:gd name="T1" fmla="*/ 7 h 73"/>
                  <a:gd name="T2" fmla="*/ 109 w 109"/>
                  <a:gd name="T3" fmla="*/ 14 h 73"/>
                  <a:gd name="T4" fmla="*/ 108 w 109"/>
                  <a:gd name="T5" fmla="*/ 22 h 73"/>
                  <a:gd name="T6" fmla="*/ 105 w 109"/>
                  <a:gd name="T7" fmla="*/ 30 h 73"/>
                  <a:gd name="T8" fmla="*/ 102 w 109"/>
                  <a:gd name="T9" fmla="*/ 35 h 73"/>
                  <a:gd name="T10" fmla="*/ 94 w 109"/>
                  <a:gd name="T11" fmla="*/ 41 h 73"/>
                  <a:gd name="T12" fmla="*/ 82 w 109"/>
                  <a:gd name="T13" fmla="*/ 42 h 73"/>
                  <a:gd name="T14" fmla="*/ 71 w 109"/>
                  <a:gd name="T15" fmla="*/ 45 h 73"/>
                  <a:gd name="T16" fmla="*/ 62 w 109"/>
                  <a:gd name="T17" fmla="*/ 48 h 73"/>
                  <a:gd name="T18" fmla="*/ 53 w 109"/>
                  <a:gd name="T19" fmla="*/ 54 h 73"/>
                  <a:gd name="T20" fmla="*/ 42 w 109"/>
                  <a:gd name="T21" fmla="*/ 64 h 73"/>
                  <a:gd name="T22" fmla="*/ 32 w 109"/>
                  <a:gd name="T23" fmla="*/ 70 h 73"/>
                  <a:gd name="T24" fmla="*/ 30 w 109"/>
                  <a:gd name="T25" fmla="*/ 72 h 73"/>
                  <a:gd name="T26" fmla="*/ 26 w 109"/>
                  <a:gd name="T27" fmla="*/ 72 h 73"/>
                  <a:gd name="T28" fmla="*/ 22 w 109"/>
                  <a:gd name="T29" fmla="*/ 73 h 73"/>
                  <a:gd name="T30" fmla="*/ 19 w 109"/>
                  <a:gd name="T31" fmla="*/ 73 h 73"/>
                  <a:gd name="T32" fmla="*/ 16 w 109"/>
                  <a:gd name="T33" fmla="*/ 72 h 73"/>
                  <a:gd name="T34" fmla="*/ 12 w 109"/>
                  <a:gd name="T35" fmla="*/ 70 h 73"/>
                  <a:gd name="T36" fmla="*/ 9 w 109"/>
                  <a:gd name="T37" fmla="*/ 68 h 73"/>
                  <a:gd name="T38" fmla="*/ 5 w 109"/>
                  <a:gd name="T39" fmla="*/ 64 h 73"/>
                  <a:gd name="T40" fmla="*/ 3 w 109"/>
                  <a:gd name="T41" fmla="*/ 61 h 73"/>
                  <a:gd name="T42" fmla="*/ 0 w 109"/>
                  <a:gd name="T43" fmla="*/ 57 h 73"/>
                  <a:gd name="T44" fmla="*/ 0 w 109"/>
                  <a:gd name="T45" fmla="*/ 54 h 73"/>
                  <a:gd name="T46" fmla="*/ 1 w 109"/>
                  <a:gd name="T47" fmla="*/ 45 h 73"/>
                  <a:gd name="T48" fmla="*/ 7 w 109"/>
                  <a:gd name="T49" fmla="*/ 35 h 73"/>
                  <a:gd name="T50" fmla="*/ 15 w 109"/>
                  <a:gd name="T51" fmla="*/ 27 h 73"/>
                  <a:gd name="T52" fmla="*/ 22 w 109"/>
                  <a:gd name="T53" fmla="*/ 21 h 73"/>
                  <a:gd name="T54" fmla="*/ 30 w 109"/>
                  <a:gd name="T55" fmla="*/ 14 h 73"/>
                  <a:gd name="T56" fmla="*/ 42 w 109"/>
                  <a:gd name="T57" fmla="*/ 7 h 73"/>
                  <a:gd name="T58" fmla="*/ 53 w 109"/>
                  <a:gd name="T59" fmla="*/ 3 h 73"/>
                  <a:gd name="T60" fmla="*/ 62 w 109"/>
                  <a:gd name="T61" fmla="*/ 2 h 73"/>
                  <a:gd name="T62" fmla="*/ 75 w 109"/>
                  <a:gd name="T63" fmla="*/ 0 h 73"/>
                  <a:gd name="T64" fmla="*/ 89 w 109"/>
                  <a:gd name="T65" fmla="*/ 0 h 73"/>
                  <a:gd name="T66" fmla="*/ 100 w 109"/>
                  <a:gd name="T67" fmla="*/ 2 h 73"/>
                  <a:gd name="T68" fmla="*/ 108 w 109"/>
                  <a:gd name="T6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9" h="73">
                    <a:moveTo>
                      <a:pt x="108" y="7"/>
                    </a:moveTo>
                    <a:lnTo>
                      <a:pt x="109" y="14"/>
                    </a:lnTo>
                    <a:lnTo>
                      <a:pt x="108" y="22"/>
                    </a:lnTo>
                    <a:lnTo>
                      <a:pt x="105" y="30"/>
                    </a:lnTo>
                    <a:lnTo>
                      <a:pt x="102" y="35"/>
                    </a:lnTo>
                    <a:lnTo>
                      <a:pt x="94" y="41"/>
                    </a:lnTo>
                    <a:lnTo>
                      <a:pt x="82" y="42"/>
                    </a:lnTo>
                    <a:lnTo>
                      <a:pt x="71" y="45"/>
                    </a:lnTo>
                    <a:lnTo>
                      <a:pt x="62" y="48"/>
                    </a:lnTo>
                    <a:lnTo>
                      <a:pt x="53" y="54"/>
                    </a:lnTo>
                    <a:lnTo>
                      <a:pt x="42" y="64"/>
                    </a:lnTo>
                    <a:lnTo>
                      <a:pt x="32" y="70"/>
                    </a:lnTo>
                    <a:lnTo>
                      <a:pt x="30" y="72"/>
                    </a:lnTo>
                    <a:lnTo>
                      <a:pt x="26" y="72"/>
                    </a:lnTo>
                    <a:lnTo>
                      <a:pt x="22" y="73"/>
                    </a:lnTo>
                    <a:lnTo>
                      <a:pt x="19" y="73"/>
                    </a:lnTo>
                    <a:lnTo>
                      <a:pt x="16" y="72"/>
                    </a:lnTo>
                    <a:lnTo>
                      <a:pt x="12" y="70"/>
                    </a:lnTo>
                    <a:lnTo>
                      <a:pt x="9" y="68"/>
                    </a:lnTo>
                    <a:lnTo>
                      <a:pt x="5" y="64"/>
                    </a:lnTo>
                    <a:lnTo>
                      <a:pt x="3" y="61"/>
                    </a:lnTo>
                    <a:lnTo>
                      <a:pt x="0" y="57"/>
                    </a:lnTo>
                    <a:lnTo>
                      <a:pt x="0" y="54"/>
                    </a:lnTo>
                    <a:lnTo>
                      <a:pt x="1" y="45"/>
                    </a:lnTo>
                    <a:lnTo>
                      <a:pt x="7" y="35"/>
                    </a:lnTo>
                    <a:lnTo>
                      <a:pt x="15" y="27"/>
                    </a:lnTo>
                    <a:lnTo>
                      <a:pt x="22" y="21"/>
                    </a:lnTo>
                    <a:lnTo>
                      <a:pt x="30" y="14"/>
                    </a:lnTo>
                    <a:lnTo>
                      <a:pt x="42" y="7"/>
                    </a:lnTo>
                    <a:lnTo>
                      <a:pt x="53" y="3"/>
                    </a:lnTo>
                    <a:lnTo>
                      <a:pt x="62" y="2"/>
                    </a:lnTo>
                    <a:lnTo>
                      <a:pt x="75" y="0"/>
                    </a:lnTo>
                    <a:lnTo>
                      <a:pt x="89" y="0"/>
                    </a:lnTo>
                    <a:lnTo>
                      <a:pt x="100" y="2"/>
                    </a:lnTo>
                    <a:lnTo>
                      <a:pt x="108" y="7"/>
                    </a:lnTo>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46" name="Freeform 52">
                <a:extLst>
                  <a:ext uri="{FF2B5EF4-FFF2-40B4-BE49-F238E27FC236}">
                    <a16:creationId xmlns:a16="http://schemas.microsoft.com/office/drawing/2014/main" id="{A51A1E0A-3508-6414-85B4-CB67AD10219A}"/>
                  </a:ext>
                </a:extLst>
              </p:cNvPr>
              <p:cNvSpPr>
                <a:spLocks/>
              </p:cNvSpPr>
              <p:nvPr/>
            </p:nvSpPr>
            <p:spPr bwMode="auto">
              <a:xfrm>
                <a:off x="6500833" y="908654"/>
                <a:ext cx="409677" cy="80275"/>
              </a:xfrm>
              <a:custGeom>
                <a:avLst/>
                <a:gdLst>
                  <a:gd name="T0" fmla="*/ 875 w 888"/>
                  <a:gd name="T1" fmla="*/ 5 h 175"/>
                  <a:gd name="T2" fmla="*/ 887 w 888"/>
                  <a:gd name="T3" fmla="*/ 19 h 175"/>
                  <a:gd name="T4" fmla="*/ 884 w 888"/>
                  <a:gd name="T5" fmla="*/ 34 h 175"/>
                  <a:gd name="T6" fmla="*/ 864 w 888"/>
                  <a:gd name="T7" fmla="*/ 49 h 175"/>
                  <a:gd name="T8" fmla="*/ 838 w 888"/>
                  <a:gd name="T9" fmla="*/ 55 h 175"/>
                  <a:gd name="T10" fmla="*/ 798 w 888"/>
                  <a:gd name="T11" fmla="*/ 53 h 175"/>
                  <a:gd name="T12" fmla="*/ 761 w 888"/>
                  <a:gd name="T13" fmla="*/ 53 h 175"/>
                  <a:gd name="T14" fmla="*/ 721 w 888"/>
                  <a:gd name="T15" fmla="*/ 62 h 175"/>
                  <a:gd name="T16" fmla="*/ 677 w 888"/>
                  <a:gd name="T17" fmla="*/ 76 h 175"/>
                  <a:gd name="T18" fmla="*/ 637 w 888"/>
                  <a:gd name="T19" fmla="*/ 89 h 175"/>
                  <a:gd name="T20" fmla="*/ 604 w 888"/>
                  <a:gd name="T21" fmla="*/ 102 h 175"/>
                  <a:gd name="T22" fmla="*/ 563 w 888"/>
                  <a:gd name="T23" fmla="*/ 120 h 175"/>
                  <a:gd name="T24" fmla="*/ 528 w 888"/>
                  <a:gd name="T25" fmla="*/ 131 h 175"/>
                  <a:gd name="T26" fmla="*/ 496 w 888"/>
                  <a:gd name="T27" fmla="*/ 132 h 175"/>
                  <a:gd name="T28" fmla="*/ 460 w 888"/>
                  <a:gd name="T29" fmla="*/ 131 h 175"/>
                  <a:gd name="T30" fmla="*/ 427 w 888"/>
                  <a:gd name="T31" fmla="*/ 128 h 175"/>
                  <a:gd name="T32" fmla="*/ 383 w 888"/>
                  <a:gd name="T33" fmla="*/ 123 h 175"/>
                  <a:gd name="T34" fmla="*/ 350 w 888"/>
                  <a:gd name="T35" fmla="*/ 120 h 175"/>
                  <a:gd name="T36" fmla="*/ 314 w 888"/>
                  <a:gd name="T37" fmla="*/ 119 h 175"/>
                  <a:gd name="T38" fmla="*/ 288 w 888"/>
                  <a:gd name="T39" fmla="*/ 127 h 175"/>
                  <a:gd name="T40" fmla="*/ 260 w 888"/>
                  <a:gd name="T41" fmla="*/ 146 h 175"/>
                  <a:gd name="T42" fmla="*/ 236 w 888"/>
                  <a:gd name="T43" fmla="*/ 162 h 175"/>
                  <a:gd name="T44" fmla="*/ 195 w 888"/>
                  <a:gd name="T45" fmla="*/ 171 h 175"/>
                  <a:gd name="T46" fmla="*/ 155 w 888"/>
                  <a:gd name="T47" fmla="*/ 175 h 175"/>
                  <a:gd name="T48" fmla="*/ 119 w 888"/>
                  <a:gd name="T49" fmla="*/ 173 h 175"/>
                  <a:gd name="T50" fmla="*/ 80 w 888"/>
                  <a:gd name="T51" fmla="*/ 167 h 175"/>
                  <a:gd name="T52" fmla="*/ 51 w 888"/>
                  <a:gd name="T53" fmla="*/ 160 h 175"/>
                  <a:gd name="T54" fmla="*/ 24 w 888"/>
                  <a:gd name="T55" fmla="*/ 152 h 175"/>
                  <a:gd name="T56" fmla="*/ 8 w 888"/>
                  <a:gd name="T57" fmla="*/ 133 h 175"/>
                  <a:gd name="T58" fmla="*/ 1 w 888"/>
                  <a:gd name="T59" fmla="*/ 100 h 175"/>
                  <a:gd name="T60" fmla="*/ 1 w 888"/>
                  <a:gd name="T61" fmla="*/ 69 h 175"/>
                  <a:gd name="T62" fmla="*/ 5 w 888"/>
                  <a:gd name="T63" fmla="*/ 46 h 175"/>
                  <a:gd name="T64" fmla="*/ 15 w 888"/>
                  <a:gd name="T65" fmla="*/ 26 h 175"/>
                  <a:gd name="T66" fmla="*/ 38 w 888"/>
                  <a:gd name="T67" fmla="*/ 12 h 175"/>
                  <a:gd name="T68" fmla="*/ 67 w 888"/>
                  <a:gd name="T69" fmla="*/ 3 h 175"/>
                  <a:gd name="T70" fmla="*/ 94 w 888"/>
                  <a:gd name="T71" fmla="*/ 5 h 175"/>
                  <a:gd name="T72" fmla="*/ 127 w 888"/>
                  <a:gd name="T73" fmla="*/ 26 h 175"/>
                  <a:gd name="T74" fmla="*/ 156 w 888"/>
                  <a:gd name="T75" fmla="*/ 42 h 175"/>
                  <a:gd name="T76" fmla="*/ 195 w 888"/>
                  <a:gd name="T77" fmla="*/ 53 h 175"/>
                  <a:gd name="T78" fmla="*/ 236 w 888"/>
                  <a:gd name="T79" fmla="*/ 58 h 175"/>
                  <a:gd name="T80" fmla="*/ 279 w 888"/>
                  <a:gd name="T81" fmla="*/ 58 h 175"/>
                  <a:gd name="T82" fmla="*/ 327 w 888"/>
                  <a:gd name="T83" fmla="*/ 54 h 175"/>
                  <a:gd name="T84" fmla="*/ 363 w 888"/>
                  <a:gd name="T85" fmla="*/ 51 h 175"/>
                  <a:gd name="T86" fmla="*/ 399 w 888"/>
                  <a:gd name="T87" fmla="*/ 49 h 175"/>
                  <a:gd name="T88" fmla="*/ 431 w 888"/>
                  <a:gd name="T89" fmla="*/ 50 h 175"/>
                  <a:gd name="T90" fmla="*/ 470 w 888"/>
                  <a:gd name="T91" fmla="*/ 54 h 175"/>
                  <a:gd name="T92" fmla="*/ 504 w 888"/>
                  <a:gd name="T93" fmla="*/ 53 h 175"/>
                  <a:gd name="T94" fmla="*/ 548 w 888"/>
                  <a:gd name="T95" fmla="*/ 43 h 175"/>
                  <a:gd name="T96" fmla="*/ 581 w 888"/>
                  <a:gd name="T97" fmla="*/ 32 h 175"/>
                  <a:gd name="T98" fmla="*/ 617 w 888"/>
                  <a:gd name="T99" fmla="*/ 19 h 175"/>
                  <a:gd name="T100" fmla="*/ 647 w 888"/>
                  <a:gd name="T101" fmla="*/ 12 h 175"/>
                  <a:gd name="T102" fmla="*/ 683 w 888"/>
                  <a:gd name="T103" fmla="*/ 11 h 175"/>
                  <a:gd name="T104" fmla="*/ 718 w 888"/>
                  <a:gd name="T105" fmla="*/ 10 h 175"/>
                  <a:gd name="T106" fmla="*/ 768 w 888"/>
                  <a:gd name="T107" fmla="*/ 11 h 175"/>
                  <a:gd name="T108" fmla="*/ 803 w 888"/>
                  <a:gd name="T109" fmla="*/ 8 h 175"/>
                  <a:gd name="T110" fmla="*/ 838 w 888"/>
                  <a:gd name="T111" fmla="*/ 1 h 175"/>
                  <a:gd name="T112" fmla="*/ 868 w 888"/>
                  <a:gd name="T113" fmla="*/ 1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88" h="175">
                    <a:moveTo>
                      <a:pt x="868" y="1"/>
                    </a:moveTo>
                    <a:lnTo>
                      <a:pt x="875" y="5"/>
                    </a:lnTo>
                    <a:lnTo>
                      <a:pt x="881" y="12"/>
                    </a:lnTo>
                    <a:lnTo>
                      <a:pt x="887" y="19"/>
                    </a:lnTo>
                    <a:lnTo>
                      <a:pt x="888" y="26"/>
                    </a:lnTo>
                    <a:lnTo>
                      <a:pt x="884" y="34"/>
                    </a:lnTo>
                    <a:lnTo>
                      <a:pt x="875" y="42"/>
                    </a:lnTo>
                    <a:lnTo>
                      <a:pt x="864" y="49"/>
                    </a:lnTo>
                    <a:lnTo>
                      <a:pt x="854" y="53"/>
                    </a:lnTo>
                    <a:lnTo>
                      <a:pt x="838" y="55"/>
                    </a:lnTo>
                    <a:lnTo>
                      <a:pt x="818" y="54"/>
                    </a:lnTo>
                    <a:lnTo>
                      <a:pt x="798" y="53"/>
                    </a:lnTo>
                    <a:lnTo>
                      <a:pt x="778" y="51"/>
                    </a:lnTo>
                    <a:lnTo>
                      <a:pt x="761" y="53"/>
                    </a:lnTo>
                    <a:lnTo>
                      <a:pt x="743" y="55"/>
                    </a:lnTo>
                    <a:lnTo>
                      <a:pt x="721" y="62"/>
                    </a:lnTo>
                    <a:lnTo>
                      <a:pt x="698" y="69"/>
                    </a:lnTo>
                    <a:lnTo>
                      <a:pt x="677" y="76"/>
                    </a:lnTo>
                    <a:lnTo>
                      <a:pt x="655" y="82"/>
                    </a:lnTo>
                    <a:lnTo>
                      <a:pt x="637" y="89"/>
                    </a:lnTo>
                    <a:lnTo>
                      <a:pt x="621" y="94"/>
                    </a:lnTo>
                    <a:lnTo>
                      <a:pt x="604" y="102"/>
                    </a:lnTo>
                    <a:lnTo>
                      <a:pt x="584" y="112"/>
                    </a:lnTo>
                    <a:lnTo>
                      <a:pt x="563" y="120"/>
                    </a:lnTo>
                    <a:lnTo>
                      <a:pt x="544" y="127"/>
                    </a:lnTo>
                    <a:lnTo>
                      <a:pt x="528" y="131"/>
                    </a:lnTo>
                    <a:lnTo>
                      <a:pt x="513" y="132"/>
                    </a:lnTo>
                    <a:lnTo>
                      <a:pt x="496" y="132"/>
                    </a:lnTo>
                    <a:lnTo>
                      <a:pt x="477" y="131"/>
                    </a:lnTo>
                    <a:lnTo>
                      <a:pt x="460" y="131"/>
                    </a:lnTo>
                    <a:lnTo>
                      <a:pt x="446" y="129"/>
                    </a:lnTo>
                    <a:lnTo>
                      <a:pt x="427" y="128"/>
                    </a:lnTo>
                    <a:lnTo>
                      <a:pt x="406" y="125"/>
                    </a:lnTo>
                    <a:lnTo>
                      <a:pt x="383" y="123"/>
                    </a:lnTo>
                    <a:lnTo>
                      <a:pt x="365" y="121"/>
                    </a:lnTo>
                    <a:lnTo>
                      <a:pt x="350" y="120"/>
                    </a:lnTo>
                    <a:lnTo>
                      <a:pt x="332" y="119"/>
                    </a:lnTo>
                    <a:lnTo>
                      <a:pt x="314" y="119"/>
                    </a:lnTo>
                    <a:lnTo>
                      <a:pt x="301" y="121"/>
                    </a:lnTo>
                    <a:lnTo>
                      <a:pt x="288" y="127"/>
                    </a:lnTo>
                    <a:lnTo>
                      <a:pt x="275" y="136"/>
                    </a:lnTo>
                    <a:lnTo>
                      <a:pt x="260" y="146"/>
                    </a:lnTo>
                    <a:lnTo>
                      <a:pt x="247" y="155"/>
                    </a:lnTo>
                    <a:lnTo>
                      <a:pt x="236" y="162"/>
                    </a:lnTo>
                    <a:lnTo>
                      <a:pt x="217" y="167"/>
                    </a:lnTo>
                    <a:lnTo>
                      <a:pt x="195" y="171"/>
                    </a:lnTo>
                    <a:lnTo>
                      <a:pt x="173" y="174"/>
                    </a:lnTo>
                    <a:lnTo>
                      <a:pt x="155" y="175"/>
                    </a:lnTo>
                    <a:lnTo>
                      <a:pt x="139" y="175"/>
                    </a:lnTo>
                    <a:lnTo>
                      <a:pt x="119" y="173"/>
                    </a:lnTo>
                    <a:lnTo>
                      <a:pt x="98" y="170"/>
                    </a:lnTo>
                    <a:lnTo>
                      <a:pt x="80" y="167"/>
                    </a:lnTo>
                    <a:lnTo>
                      <a:pt x="63" y="163"/>
                    </a:lnTo>
                    <a:lnTo>
                      <a:pt x="51" y="160"/>
                    </a:lnTo>
                    <a:lnTo>
                      <a:pt x="38" y="156"/>
                    </a:lnTo>
                    <a:lnTo>
                      <a:pt x="24" y="152"/>
                    </a:lnTo>
                    <a:lnTo>
                      <a:pt x="15" y="146"/>
                    </a:lnTo>
                    <a:lnTo>
                      <a:pt x="8" y="133"/>
                    </a:lnTo>
                    <a:lnTo>
                      <a:pt x="4" y="117"/>
                    </a:lnTo>
                    <a:lnTo>
                      <a:pt x="1" y="100"/>
                    </a:lnTo>
                    <a:lnTo>
                      <a:pt x="0" y="82"/>
                    </a:lnTo>
                    <a:lnTo>
                      <a:pt x="1" y="69"/>
                    </a:lnTo>
                    <a:lnTo>
                      <a:pt x="3" y="58"/>
                    </a:lnTo>
                    <a:lnTo>
                      <a:pt x="5" y="46"/>
                    </a:lnTo>
                    <a:lnTo>
                      <a:pt x="9" y="35"/>
                    </a:lnTo>
                    <a:lnTo>
                      <a:pt x="15" y="26"/>
                    </a:lnTo>
                    <a:lnTo>
                      <a:pt x="24" y="19"/>
                    </a:lnTo>
                    <a:lnTo>
                      <a:pt x="38" y="12"/>
                    </a:lnTo>
                    <a:lnTo>
                      <a:pt x="53" y="7"/>
                    </a:lnTo>
                    <a:lnTo>
                      <a:pt x="67" y="3"/>
                    </a:lnTo>
                    <a:lnTo>
                      <a:pt x="80" y="1"/>
                    </a:lnTo>
                    <a:lnTo>
                      <a:pt x="94" y="5"/>
                    </a:lnTo>
                    <a:lnTo>
                      <a:pt x="111" y="15"/>
                    </a:lnTo>
                    <a:lnTo>
                      <a:pt x="127" y="26"/>
                    </a:lnTo>
                    <a:lnTo>
                      <a:pt x="143" y="35"/>
                    </a:lnTo>
                    <a:lnTo>
                      <a:pt x="156" y="42"/>
                    </a:lnTo>
                    <a:lnTo>
                      <a:pt x="174" y="47"/>
                    </a:lnTo>
                    <a:lnTo>
                      <a:pt x="195" y="53"/>
                    </a:lnTo>
                    <a:lnTo>
                      <a:pt x="217" y="57"/>
                    </a:lnTo>
                    <a:lnTo>
                      <a:pt x="236" y="58"/>
                    </a:lnTo>
                    <a:lnTo>
                      <a:pt x="255" y="58"/>
                    </a:lnTo>
                    <a:lnTo>
                      <a:pt x="279" y="58"/>
                    </a:lnTo>
                    <a:lnTo>
                      <a:pt x="303" y="55"/>
                    </a:lnTo>
                    <a:lnTo>
                      <a:pt x="327" y="54"/>
                    </a:lnTo>
                    <a:lnTo>
                      <a:pt x="346" y="53"/>
                    </a:lnTo>
                    <a:lnTo>
                      <a:pt x="363" y="51"/>
                    </a:lnTo>
                    <a:lnTo>
                      <a:pt x="381" y="50"/>
                    </a:lnTo>
                    <a:lnTo>
                      <a:pt x="399" y="49"/>
                    </a:lnTo>
                    <a:lnTo>
                      <a:pt x="415" y="49"/>
                    </a:lnTo>
                    <a:lnTo>
                      <a:pt x="431" y="50"/>
                    </a:lnTo>
                    <a:lnTo>
                      <a:pt x="450" y="51"/>
                    </a:lnTo>
                    <a:lnTo>
                      <a:pt x="470" y="54"/>
                    </a:lnTo>
                    <a:lnTo>
                      <a:pt x="487" y="54"/>
                    </a:lnTo>
                    <a:lnTo>
                      <a:pt x="504" y="53"/>
                    </a:lnTo>
                    <a:lnTo>
                      <a:pt x="527" y="49"/>
                    </a:lnTo>
                    <a:lnTo>
                      <a:pt x="548" y="43"/>
                    </a:lnTo>
                    <a:lnTo>
                      <a:pt x="567" y="38"/>
                    </a:lnTo>
                    <a:lnTo>
                      <a:pt x="581" y="32"/>
                    </a:lnTo>
                    <a:lnTo>
                      <a:pt x="598" y="26"/>
                    </a:lnTo>
                    <a:lnTo>
                      <a:pt x="617" y="19"/>
                    </a:lnTo>
                    <a:lnTo>
                      <a:pt x="632" y="14"/>
                    </a:lnTo>
                    <a:lnTo>
                      <a:pt x="647" y="12"/>
                    </a:lnTo>
                    <a:lnTo>
                      <a:pt x="664" y="11"/>
                    </a:lnTo>
                    <a:lnTo>
                      <a:pt x="683" y="11"/>
                    </a:lnTo>
                    <a:lnTo>
                      <a:pt x="698" y="10"/>
                    </a:lnTo>
                    <a:lnTo>
                      <a:pt x="718" y="10"/>
                    </a:lnTo>
                    <a:lnTo>
                      <a:pt x="744" y="10"/>
                    </a:lnTo>
                    <a:lnTo>
                      <a:pt x="768" y="11"/>
                    </a:lnTo>
                    <a:lnTo>
                      <a:pt x="790" y="10"/>
                    </a:lnTo>
                    <a:lnTo>
                      <a:pt x="803" y="8"/>
                    </a:lnTo>
                    <a:lnTo>
                      <a:pt x="821" y="4"/>
                    </a:lnTo>
                    <a:lnTo>
                      <a:pt x="838" y="1"/>
                    </a:lnTo>
                    <a:lnTo>
                      <a:pt x="854" y="0"/>
                    </a:lnTo>
                    <a:lnTo>
                      <a:pt x="868" y="1"/>
                    </a:lnTo>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47" name="Freeform 54">
                <a:extLst>
                  <a:ext uri="{FF2B5EF4-FFF2-40B4-BE49-F238E27FC236}">
                    <a16:creationId xmlns:a16="http://schemas.microsoft.com/office/drawing/2014/main" id="{92CE56EF-80B9-532F-A604-3884B58C8B73}"/>
                  </a:ext>
                </a:extLst>
              </p:cNvPr>
              <p:cNvSpPr>
                <a:spLocks/>
              </p:cNvSpPr>
              <p:nvPr/>
            </p:nvSpPr>
            <p:spPr bwMode="auto">
              <a:xfrm>
                <a:off x="6989401" y="923878"/>
                <a:ext cx="35985" cy="33217"/>
              </a:xfrm>
              <a:custGeom>
                <a:avLst/>
                <a:gdLst>
                  <a:gd name="T0" fmla="*/ 75 w 80"/>
                  <a:gd name="T1" fmla="*/ 5 h 71"/>
                  <a:gd name="T2" fmla="*/ 78 w 80"/>
                  <a:gd name="T3" fmla="*/ 6 h 71"/>
                  <a:gd name="T4" fmla="*/ 79 w 80"/>
                  <a:gd name="T5" fmla="*/ 11 h 71"/>
                  <a:gd name="T6" fmla="*/ 80 w 80"/>
                  <a:gd name="T7" fmla="*/ 15 h 71"/>
                  <a:gd name="T8" fmla="*/ 80 w 80"/>
                  <a:gd name="T9" fmla="*/ 19 h 71"/>
                  <a:gd name="T10" fmla="*/ 80 w 80"/>
                  <a:gd name="T11" fmla="*/ 21 h 71"/>
                  <a:gd name="T12" fmla="*/ 79 w 80"/>
                  <a:gd name="T13" fmla="*/ 24 h 71"/>
                  <a:gd name="T14" fmla="*/ 75 w 80"/>
                  <a:gd name="T15" fmla="*/ 27 h 71"/>
                  <a:gd name="T16" fmla="*/ 71 w 80"/>
                  <a:gd name="T17" fmla="*/ 28 h 71"/>
                  <a:gd name="T18" fmla="*/ 67 w 80"/>
                  <a:gd name="T19" fmla="*/ 29 h 71"/>
                  <a:gd name="T20" fmla="*/ 64 w 80"/>
                  <a:gd name="T21" fmla="*/ 32 h 71"/>
                  <a:gd name="T22" fmla="*/ 62 w 80"/>
                  <a:gd name="T23" fmla="*/ 33 h 71"/>
                  <a:gd name="T24" fmla="*/ 60 w 80"/>
                  <a:gd name="T25" fmla="*/ 37 h 71"/>
                  <a:gd name="T26" fmla="*/ 60 w 80"/>
                  <a:gd name="T27" fmla="*/ 40 h 71"/>
                  <a:gd name="T28" fmla="*/ 60 w 80"/>
                  <a:gd name="T29" fmla="*/ 44 h 71"/>
                  <a:gd name="T30" fmla="*/ 60 w 80"/>
                  <a:gd name="T31" fmla="*/ 48 h 71"/>
                  <a:gd name="T32" fmla="*/ 60 w 80"/>
                  <a:gd name="T33" fmla="*/ 52 h 71"/>
                  <a:gd name="T34" fmla="*/ 60 w 80"/>
                  <a:gd name="T35" fmla="*/ 55 h 71"/>
                  <a:gd name="T36" fmla="*/ 52 w 80"/>
                  <a:gd name="T37" fmla="*/ 62 h 71"/>
                  <a:gd name="T38" fmla="*/ 40 w 80"/>
                  <a:gd name="T39" fmla="*/ 67 h 71"/>
                  <a:gd name="T40" fmla="*/ 28 w 80"/>
                  <a:gd name="T41" fmla="*/ 71 h 71"/>
                  <a:gd name="T42" fmla="*/ 17 w 80"/>
                  <a:gd name="T43" fmla="*/ 71 h 71"/>
                  <a:gd name="T44" fmla="*/ 14 w 80"/>
                  <a:gd name="T45" fmla="*/ 70 h 71"/>
                  <a:gd name="T46" fmla="*/ 10 w 80"/>
                  <a:gd name="T47" fmla="*/ 67 h 71"/>
                  <a:gd name="T48" fmla="*/ 8 w 80"/>
                  <a:gd name="T49" fmla="*/ 64 h 71"/>
                  <a:gd name="T50" fmla="*/ 5 w 80"/>
                  <a:gd name="T51" fmla="*/ 60 h 71"/>
                  <a:gd name="T52" fmla="*/ 4 w 80"/>
                  <a:gd name="T53" fmla="*/ 58 h 71"/>
                  <a:gd name="T54" fmla="*/ 4 w 80"/>
                  <a:gd name="T55" fmla="*/ 52 h 71"/>
                  <a:gd name="T56" fmla="*/ 6 w 80"/>
                  <a:gd name="T57" fmla="*/ 46 h 71"/>
                  <a:gd name="T58" fmla="*/ 9 w 80"/>
                  <a:gd name="T59" fmla="*/ 39 h 71"/>
                  <a:gd name="T60" fmla="*/ 10 w 80"/>
                  <a:gd name="T61" fmla="*/ 32 h 71"/>
                  <a:gd name="T62" fmla="*/ 9 w 80"/>
                  <a:gd name="T63" fmla="*/ 32 h 71"/>
                  <a:gd name="T64" fmla="*/ 6 w 80"/>
                  <a:gd name="T65" fmla="*/ 31 h 71"/>
                  <a:gd name="T66" fmla="*/ 4 w 80"/>
                  <a:gd name="T67" fmla="*/ 29 h 71"/>
                  <a:gd name="T68" fmla="*/ 1 w 80"/>
                  <a:gd name="T69" fmla="*/ 28 h 71"/>
                  <a:gd name="T70" fmla="*/ 1 w 80"/>
                  <a:gd name="T71" fmla="*/ 27 h 71"/>
                  <a:gd name="T72" fmla="*/ 0 w 80"/>
                  <a:gd name="T73" fmla="*/ 20 h 71"/>
                  <a:gd name="T74" fmla="*/ 2 w 80"/>
                  <a:gd name="T75" fmla="*/ 11 h 71"/>
                  <a:gd name="T76" fmla="*/ 8 w 80"/>
                  <a:gd name="T77" fmla="*/ 4 h 71"/>
                  <a:gd name="T78" fmla="*/ 14 w 80"/>
                  <a:gd name="T79" fmla="*/ 1 h 71"/>
                  <a:gd name="T80" fmla="*/ 24 w 80"/>
                  <a:gd name="T81" fmla="*/ 0 h 71"/>
                  <a:gd name="T82" fmla="*/ 33 w 80"/>
                  <a:gd name="T83" fmla="*/ 1 h 71"/>
                  <a:gd name="T84" fmla="*/ 43 w 80"/>
                  <a:gd name="T85" fmla="*/ 1 h 71"/>
                  <a:gd name="T86" fmla="*/ 45 w 80"/>
                  <a:gd name="T87" fmla="*/ 2 h 71"/>
                  <a:gd name="T88" fmla="*/ 48 w 80"/>
                  <a:gd name="T89" fmla="*/ 5 h 71"/>
                  <a:gd name="T90" fmla="*/ 52 w 80"/>
                  <a:gd name="T91" fmla="*/ 8 h 71"/>
                  <a:gd name="T92" fmla="*/ 55 w 80"/>
                  <a:gd name="T93" fmla="*/ 9 h 71"/>
                  <a:gd name="T94" fmla="*/ 59 w 80"/>
                  <a:gd name="T95" fmla="*/ 11 h 71"/>
                  <a:gd name="T96" fmla="*/ 62 w 80"/>
                  <a:gd name="T97" fmla="*/ 12 h 71"/>
                  <a:gd name="T98" fmla="*/ 64 w 80"/>
                  <a:gd name="T99" fmla="*/ 12 h 71"/>
                  <a:gd name="T100" fmla="*/ 66 w 80"/>
                  <a:gd name="T101" fmla="*/ 9 h 71"/>
                  <a:gd name="T102" fmla="*/ 68 w 80"/>
                  <a:gd name="T103" fmla="*/ 8 h 71"/>
                  <a:gd name="T104" fmla="*/ 71 w 80"/>
                  <a:gd name="T105" fmla="*/ 6 h 71"/>
                  <a:gd name="T106" fmla="*/ 74 w 80"/>
                  <a:gd name="T107" fmla="*/ 5 h 71"/>
                  <a:gd name="T108" fmla="*/ 75 w 80"/>
                  <a:gd name="T109" fmla="*/ 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0" h="71">
                    <a:moveTo>
                      <a:pt x="75" y="5"/>
                    </a:moveTo>
                    <a:lnTo>
                      <a:pt x="78" y="6"/>
                    </a:lnTo>
                    <a:lnTo>
                      <a:pt x="79" y="11"/>
                    </a:lnTo>
                    <a:lnTo>
                      <a:pt x="80" y="15"/>
                    </a:lnTo>
                    <a:lnTo>
                      <a:pt x="80" y="19"/>
                    </a:lnTo>
                    <a:lnTo>
                      <a:pt x="80" y="21"/>
                    </a:lnTo>
                    <a:lnTo>
                      <a:pt x="79" y="24"/>
                    </a:lnTo>
                    <a:lnTo>
                      <a:pt x="75" y="27"/>
                    </a:lnTo>
                    <a:lnTo>
                      <a:pt x="71" y="28"/>
                    </a:lnTo>
                    <a:lnTo>
                      <a:pt x="67" y="29"/>
                    </a:lnTo>
                    <a:lnTo>
                      <a:pt x="64" y="32"/>
                    </a:lnTo>
                    <a:lnTo>
                      <a:pt x="62" y="33"/>
                    </a:lnTo>
                    <a:lnTo>
                      <a:pt x="60" y="37"/>
                    </a:lnTo>
                    <a:lnTo>
                      <a:pt x="60" y="40"/>
                    </a:lnTo>
                    <a:lnTo>
                      <a:pt x="60" y="44"/>
                    </a:lnTo>
                    <a:lnTo>
                      <a:pt x="60" y="48"/>
                    </a:lnTo>
                    <a:lnTo>
                      <a:pt x="60" y="52"/>
                    </a:lnTo>
                    <a:lnTo>
                      <a:pt x="60" y="55"/>
                    </a:lnTo>
                    <a:lnTo>
                      <a:pt x="52" y="62"/>
                    </a:lnTo>
                    <a:lnTo>
                      <a:pt x="40" y="67"/>
                    </a:lnTo>
                    <a:lnTo>
                      <a:pt x="28" y="71"/>
                    </a:lnTo>
                    <a:lnTo>
                      <a:pt x="17" y="71"/>
                    </a:lnTo>
                    <a:lnTo>
                      <a:pt x="14" y="70"/>
                    </a:lnTo>
                    <a:lnTo>
                      <a:pt x="10" y="67"/>
                    </a:lnTo>
                    <a:lnTo>
                      <a:pt x="8" y="64"/>
                    </a:lnTo>
                    <a:lnTo>
                      <a:pt x="5" y="60"/>
                    </a:lnTo>
                    <a:lnTo>
                      <a:pt x="4" y="58"/>
                    </a:lnTo>
                    <a:lnTo>
                      <a:pt x="4" y="52"/>
                    </a:lnTo>
                    <a:lnTo>
                      <a:pt x="6" y="46"/>
                    </a:lnTo>
                    <a:lnTo>
                      <a:pt x="9" y="39"/>
                    </a:lnTo>
                    <a:lnTo>
                      <a:pt x="10" y="32"/>
                    </a:lnTo>
                    <a:lnTo>
                      <a:pt x="9" y="32"/>
                    </a:lnTo>
                    <a:lnTo>
                      <a:pt x="6" y="31"/>
                    </a:lnTo>
                    <a:lnTo>
                      <a:pt x="4" y="29"/>
                    </a:lnTo>
                    <a:lnTo>
                      <a:pt x="1" y="28"/>
                    </a:lnTo>
                    <a:lnTo>
                      <a:pt x="1" y="27"/>
                    </a:lnTo>
                    <a:lnTo>
                      <a:pt x="0" y="20"/>
                    </a:lnTo>
                    <a:lnTo>
                      <a:pt x="2" y="11"/>
                    </a:lnTo>
                    <a:lnTo>
                      <a:pt x="8" y="4"/>
                    </a:lnTo>
                    <a:lnTo>
                      <a:pt x="14" y="1"/>
                    </a:lnTo>
                    <a:lnTo>
                      <a:pt x="24" y="0"/>
                    </a:lnTo>
                    <a:lnTo>
                      <a:pt x="33" y="1"/>
                    </a:lnTo>
                    <a:lnTo>
                      <a:pt x="43" y="1"/>
                    </a:lnTo>
                    <a:lnTo>
                      <a:pt x="45" y="2"/>
                    </a:lnTo>
                    <a:lnTo>
                      <a:pt x="48" y="5"/>
                    </a:lnTo>
                    <a:lnTo>
                      <a:pt x="52" y="8"/>
                    </a:lnTo>
                    <a:lnTo>
                      <a:pt x="55" y="9"/>
                    </a:lnTo>
                    <a:lnTo>
                      <a:pt x="59" y="11"/>
                    </a:lnTo>
                    <a:lnTo>
                      <a:pt x="62" y="12"/>
                    </a:lnTo>
                    <a:lnTo>
                      <a:pt x="64" y="12"/>
                    </a:lnTo>
                    <a:lnTo>
                      <a:pt x="66" y="9"/>
                    </a:lnTo>
                    <a:lnTo>
                      <a:pt x="68" y="8"/>
                    </a:lnTo>
                    <a:lnTo>
                      <a:pt x="71" y="6"/>
                    </a:lnTo>
                    <a:lnTo>
                      <a:pt x="74" y="5"/>
                    </a:lnTo>
                    <a:lnTo>
                      <a:pt x="75" y="5"/>
                    </a:lnTo>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48" name="Freeform 56">
                <a:extLst>
                  <a:ext uri="{FF2B5EF4-FFF2-40B4-BE49-F238E27FC236}">
                    <a16:creationId xmlns:a16="http://schemas.microsoft.com/office/drawing/2014/main" id="{FF7BFD70-6A98-7764-574A-8A0C28577C36}"/>
                  </a:ext>
                </a:extLst>
              </p:cNvPr>
              <p:cNvSpPr>
                <a:spLocks/>
              </p:cNvSpPr>
              <p:nvPr/>
            </p:nvSpPr>
            <p:spPr bwMode="auto">
              <a:xfrm>
                <a:off x="7084900" y="817307"/>
                <a:ext cx="240824" cy="121796"/>
              </a:xfrm>
              <a:custGeom>
                <a:avLst/>
                <a:gdLst>
                  <a:gd name="T0" fmla="*/ 516 w 524"/>
                  <a:gd name="T1" fmla="*/ 51 h 265"/>
                  <a:gd name="T2" fmla="*/ 491 w 524"/>
                  <a:gd name="T3" fmla="*/ 75 h 265"/>
                  <a:gd name="T4" fmla="*/ 450 w 524"/>
                  <a:gd name="T5" fmla="*/ 93 h 265"/>
                  <a:gd name="T6" fmla="*/ 412 w 524"/>
                  <a:gd name="T7" fmla="*/ 96 h 265"/>
                  <a:gd name="T8" fmla="*/ 373 w 524"/>
                  <a:gd name="T9" fmla="*/ 109 h 265"/>
                  <a:gd name="T10" fmla="*/ 349 w 524"/>
                  <a:gd name="T11" fmla="*/ 129 h 265"/>
                  <a:gd name="T12" fmla="*/ 333 w 524"/>
                  <a:gd name="T13" fmla="*/ 146 h 265"/>
                  <a:gd name="T14" fmla="*/ 313 w 524"/>
                  <a:gd name="T15" fmla="*/ 159 h 265"/>
                  <a:gd name="T16" fmla="*/ 284 w 524"/>
                  <a:gd name="T17" fmla="*/ 174 h 265"/>
                  <a:gd name="T18" fmla="*/ 241 w 524"/>
                  <a:gd name="T19" fmla="*/ 177 h 265"/>
                  <a:gd name="T20" fmla="*/ 193 w 524"/>
                  <a:gd name="T21" fmla="*/ 175 h 265"/>
                  <a:gd name="T22" fmla="*/ 142 w 524"/>
                  <a:gd name="T23" fmla="*/ 178 h 265"/>
                  <a:gd name="T24" fmla="*/ 100 w 524"/>
                  <a:gd name="T25" fmla="*/ 190 h 265"/>
                  <a:gd name="T26" fmla="*/ 70 w 524"/>
                  <a:gd name="T27" fmla="*/ 206 h 265"/>
                  <a:gd name="T28" fmla="*/ 61 w 524"/>
                  <a:gd name="T29" fmla="*/ 228 h 265"/>
                  <a:gd name="T30" fmla="*/ 58 w 524"/>
                  <a:gd name="T31" fmla="*/ 247 h 265"/>
                  <a:gd name="T32" fmla="*/ 50 w 524"/>
                  <a:gd name="T33" fmla="*/ 260 h 265"/>
                  <a:gd name="T34" fmla="*/ 39 w 524"/>
                  <a:gd name="T35" fmla="*/ 264 h 265"/>
                  <a:gd name="T36" fmla="*/ 28 w 524"/>
                  <a:gd name="T37" fmla="*/ 265 h 265"/>
                  <a:gd name="T38" fmla="*/ 19 w 524"/>
                  <a:gd name="T39" fmla="*/ 260 h 265"/>
                  <a:gd name="T40" fmla="*/ 14 w 524"/>
                  <a:gd name="T41" fmla="*/ 252 h 265"/>
                  <a:gd name="T42" fmla="*/ 14 w 524"/>
                  <a:gd name="T43" fmla="*/ 240 h 265"/>
                  <a:gd name="T44" fmla="*/ 19 w 524"/>
                  <a:gd name="T45" fmla="*/ 230 h 265"/>
                  <a:gd name="T46" fmla="*/ 27 w 524"/>
                  <a:gd name="T47" fmla="*/ 224 h 265"/>
                  <a:gd name="T48" fmla="*/ 36 w 524"/>
                  <a:gd name="T49" fmla="*/ 218 h 265"/>
                  <a:gd name="T50" fmla="*/ 41 w 524"/>
                  <a:gd name="T51" fmla="*/ 213 h 265"/>
                  <a:gd name="T52" fmla="*/ 35 w 524"/>
                  <a:gd name="T53" fmla="*/ 209 h 265"/>
                  <a:gd name="T54" fmla="*/ 15 w 524"/>
                  <a:gd name="T55" fmla="*/ 213 h 265"/>
                  <a:gd name="T56" fmla="*/ 0 w 524"/>
                  <a:gd name="T57" fmla="*/ 208 h 265"/>
                  <a:gd name="T58" fmla="*/ 3 w 524"/>
                  <a:gd name="T59" fmla="*/ 183 h 265"/>
                  <a:gd name="T60" fmla="*/ 23 w 524"/>
                  <a:gd name="T61" fmla="*/ 143 h 265"/>
                  <a:gd name="T62" fmla="*/ 50 w 524"/>
                  <a:gd name="T63" fmla="*/ 111 h 265"/>
                  <a:gd name="T64" fmla="*/ 86 w 524"/>
                  <a:gd name="T65" fmla="*/ 81 h 265"/>
                  <a:gd name="T66" fmla="*/ 136 w 524"/>
                  <a:gd name="T67" fmla="*/ 71 h 265"/>
                  <a:gd name="T68" fmla="*/ 179 w 524"/>
                  <a:gd name="T69" fmla="*/ 58 h 265"/>
                  <a:gd name="T70" fmla="*/ 225 w 524"/>
                  <a:gd name="T71" fmla="*/ 44 h 265"/>
                  <a:gd name="T72" fmla="*/ 268 w 524"/>
                  <a:gd name="T73" fmla="*/ 44 h 265"/>
                  <a:gd name="T74" fmla="*/ 319 w 524"/>
                  <a:gd name="T75" fmla="*/ 42 h 265"/>
                  <a:gd name="T76" fmla="*/ 373 w 524"/>
                  <a:gd name="T77" fmla="*/ 34 h 265"/>
                  <a:gd name="T78" fmla="*/ 419 w 524"/>
                  <a:gd name="T79" fmla="*/ 20 h 265"/>
                  <a:gd name="T80" fmla="*/ 454 w 524"/>
                  <a:gd name="T81" fmla="*/ 1 h 265"/>
                  <a:gd name="T82" fmla="*/ 493 w 524"/>
                  <a:gd name="T83" fmla="*/ 3 h 265"/>
                  <a:gd name="T84" fmla="*/ 518 w 524"/>
                  <a:gd name="T85" fmla="*/ 16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4" h="265">
                    <a:moveTo>
                      <a:pt x="524" y="30"/>
                    </a:moveTo>
                    <a:lnTo>
                      <a:pt x="522" y="40"/>
                    </a:lnTo>
                    <a:lnTo>
                      <a:pt x="516" y="51"/>
                    </a:lnTo>
                    <a:lnTo>
                      <a:pt x="508" y="61"/>
                    </a:lnTo>
                    <a:lnTo>
                      <a:pt x="501" y="69"/>
                    </a:lnTo>
                    <a:lnTo>
                      <a:pt x="491" y="75"/>
                    </a:lnTo>
                    <a:lnTo>
                      <a:pt x="477" y="84"/>
                    </a:lnTo>
                    <a:lnTo>
                      <a:pt x="462" y="89"/>
                    </a:lnTo>
                    <a:lnTo>
                      <a:pt x="450" y="93"/>
                    </a:lnTo>
                    <a:lnTo>
                      <a:pt x="438" y="94"/>
                    </a:lnTo>
                    <a:lnTo>
                      <a:pt x="425" y="96"/>
                    </a:lnTo>
                    <a:lnTo>
                      <a:pt x="412" y="96"/>
                    </a:lnTo>
                    <a:lnTo>
                      <a:pt x="399" y="100"/>
                    </a:lnTo>
                    <a:lnTo>
                      <a:pt x="384" y="104"/>
                    </a:lnTo>
                    <a:lnTo>
                      <a:pt x="373" y="109"/>
                    </a:lnTo>
                    <a:lnTo>
                      <a:pt x="365" y="115"/>
                    </a:lnTo>
                    <a:lnTo>
                      <a:pt x="357" y="121"/>
                    </a:lnTo>
                    <a:lnTo>
                      <a:pt x="349" y="129"/>
                    </a:lnTo>
                    <a:lnTo>
                      <a:pt x="341" y="137"/>
                    </a:lnTo>
                    <a:lnTo>
                      <a:pt x="336" y="143"/>
                    </a:lnTo>
                    <a:lnTo>
                      <a:pt x="333" y="146"/>
                    </a:lnTo>
                    <a:lnTo>
                      <a:pt x="330" y="148"/>
                    </a:lnTo>
                    <a:lnTo>
                      <a:pt x="322" y="154"/>
                    </a:lnTo>
                    <a:lnTo>
                      <a:pt x="313" y="159"/>
                    </a:lnTo>
                    <a:lnTo>
                      <a:pt x="303" y="166"/>
                    </a:lnTo>
                    <a:lnTo>
                      <a:pt x="293" y="171"/>
                    </a:lnTo>
                    <a:lnTo>
                      <a:pt x="284" y="174"/>
                    </a:lnTo>
                    <a:lnTo>
                      <a:pt x="271" y="177"/>
                    </a:lnTo>
                    <a:lnTo>
                      <a:pt x="255" y="177"/>
                    </a:lnTo>
                    <a:lnTo>
                      <a:pt x="241" y="177"/>
                    </a:lnTo>
                    <a:lnTo>
                      <a:pt x="226" y="177"/>
                    </a:lnTo>
                    <a:lnTo>
                      <a:pt x="209" y="175"/>
                    </a:lnTo>
                    <a:lnTo>
                      <a:pt x="193" y="175"/>
                    </a:lnTo>
                    <a:lnTo>
                      <a:pt x="178" y="174"/>
                    </a:lnTo>
                    <a:lnTo>
                      <a:pt x="162" y="175"/>
                    </a:lnTo>
                    <a:lnTo>
                      <a:pt x="142" y="178"/>
                    </a:lnTo>
                    <a:lnTo>
                      <a:pt x="125" y="181"/>
                    </a:lnTo>
                    <a:lnTo>
                      <a:pt x="113" y="185"/>
                    </a:lnTo>
                    <a:lnTo>
                      <a:pt x="100" y="190"/>
                    </a:lnTo>
                    <a:lnTo>
                      <a:pt x="89" y="194"/>
                    </a:lnTo>
                    <a:lnTo>
                      <a:pt x="80" y="199"/>
                    </a:lnTo>
                    <a:lnTo>
                      <a:pt x="70" y="206"/>
                    </a:lnTo>
                    <a:lnTo>
                      <a:pt x="63" y="213"/>
                    </a:lnTo>
                    <a:lnTo>
                      <a:pt x="61" y="220"/>
                    </a:lnTo>
                    <a:lnTo>
                      <a:pt x="61" y="228"/>
                    </a:lnTo>
                    <a:lnTo>
                      <a:pt x="61" y="236"/>
                    </a:lnTo>
                    <a:lnTo>
                      <a:pt x="59" y="243"/>
                    </a:lnTo>
                    <a:lnTo>
                      <a:pt x="58" y="247"/>
                    </a:lnTo>
                    <a:lnTo>
                      <a:pt x="55" y="251"/>
                    </a:lnTo>
                    <a:lnTo>
                      <a:pt x="53" y="256"/>
                    </a:lnTo>
                    <a:lnTo>
                      <a:pt x="50" y="260"/>
                    </a:lnTo>
                    <a:lnTo>
                      <a:pt x="47" y="261"/>
                    </a:lnTo>
                    <a:lnTo>
                      <a:pt x="43" y="264"/>
                    </a:lnTo>
                    <a:lnTo>
                      <a:pt x="39" y="264"/>
                    </a:lnTo>
                    <a:lnTo>
                      <a:pt x="35" y="265"/>
                    </a:lnTo>
                    <a:lnTo>
                      <a:pt x="31" y="265"/>
                    </a:lnTo>
                    <a:lnTo>
                      <a:pt x="28" y="265"/>
                    </a:lnTo>
                    <a:lnTo>
                      <a:pt x="26" y="264"/>
                    </a:lnTo>
                    <a:lnTo>
                      <a:pt x="22" y="263"/>
                    </a:lnTo>
                    <a:lnTo>
                      <a:pt x="19" y="260"/>
                    </a:lnTo>
                    <a:lnTo>
                      <a:pt x="16" y="257"/>
                    </a:lnTo>
                    <a:lnTo>
                      <a:pt x="15" y="255"/>
                    </a:lnTo>
                    <a:lnTo>
                      <a:pt x="14" y="252"/>
                    </a:lnTo>
                    <a:lnTo>
                      <a:pt x="14" y="248"/>
                    </a:lnTo>
                    <a:lnTo>
                      <a:pt x="12" y="244"/>
                    </a:lnTo>
                    <a:lnTo>
                      <a:pt x="14" y="240"/>
                    </a:lnTo>
                    <a:lnTo>
                      <a:pt x="14" y="237"/>
                    </a:lnTo>
                    <a:lnTo>
                      <a:pt x="15" y="234"/>
                    </a:lnTo>
                    <a:lnTo>
                      <a:pt x="19" y="230"/>
                    </a:lnTo>
                    <a:lnTo>
                      <a:pt x="22" y="228"/>
                    </a:lnTo>
                    <a:lnTo>
                      <a:pt x="26" y="225"/>
                    </a:lnTo>
                    <a:lnTo>
                      <a:pt x="27" y="224"/>
                    </a:lnTo>
                    <a:lnTo>
                      <a:pt x="31" y="222"/>
                    </a:lnTo>
                    <a:lnTo>
                      <a:pt x="34" y="220"/>
                    </a:lnTo>
                    <a:lnTo>
                      <a:pt x="36" y="218"/>
                    </a:lnTo>
                    <a:lnTo>
                      <a:pt x="39" y="217"/>
                    </a:lnTo>
                    <a:lnTo>
                      <a:pt x="41" y="214"/>
                    </a:lnTo>
                    <a:lnTo>
                      <a:pt x="41" y="213"/>
                    </a:lnTo>
                    <a:lnTo>
                      <a:pt x="39" y="212"/>
                    </a:lnTo>
                    <a:lnTo>
                      <a:pt x="36" y="210"/>
                    </a:lnTo>
                    <a:lnTo>
                      <a:pt x="35" y="209"/>
                    </a:lnTo>
                    <a:lnTo>
                      <a:pt x="30" y="209"/>
                    </a:lnTo>
                    <a:lnTo>
                      <a:pt x="22" y="212"/>
                    </a:lnTo>
                    <a:lnTo>
                      <a:pt x="15" y="213"/>
                    </a:lnTo>
                    <a:lnTo>
                      <a:pt x="8" y="214"/>
                    </a:lnTo>
                    <a:lnTo>
                      <a:pt x="3" y="213"/>
                    </a:lnTo>
                    <a:lnTo>
                      <a:pt x="0" y="208"/>
                    </a:lnTo>
                    <a:lnTo>
                      <a:pt x="0" y="199"/>
                    </a:lnTo>
                    <a:lnTo>
                      <a:pt x="0" y="190"/>
                    </a:lnTo>
                    <a:lnTo>
                      <a:pt x="3" y="183"/>
                    </a:lnTo>
                    <a:lnTo>
                      <a:pt x="7" y="171"/>
                    </a:lnTo>
                    <a:lnTo>
                      <a:pt x="15" y="158"/>
                    </a:lnTo>
                    <a:lnTo>
                      <a:pt x="23" y="143"/>
                    </a:lnTo>
                    <a:lnTo>
                      <a:pt x="31" y="132"/>
                    </a:lnTo>
                    <a:lnTo>
                      <a:pt x="39" y="123"/>
                    </a:lnTo>
                    <a:lnTo>
                      <a:pt x="50" y="111"/>
                    </a:lnTo>
                    <a:lnTo>
                      <a:pt x="62" y="100"/>
                    </a:lnTo>
                    <a:lnTo>
                      <a:pt x="74" y="89"/>
                    </a:lnTo>
                    <a:lnTo>
                      <a:pt x="86" y="81"/>
                    </a:lnTo>
                    <a:lnTo>
                      <a:pt x="100" y="77"/>
                    </a:lnTo>
                    <a:lnTo>
                      <a:pt x="117" y="74"/>
                    </a:lnTo>
                    <a:lnTo>
                      <a:pt x="136" y="71"/>
                    </a:lnTo>
                    <a:lnTo>
                      <a:pt x="151" y="67"/>
                    </a:lnTo>
                    <a:lnTo>
                      <a:pt x="163" y="63"/>
                    </a:lnTo>
                    <a:lnTo>
                      <a:pt x="179" y="58"/>
                    </a:lnTo>
                    <a:lnTo>
                      <a:pt x="195" y="53"/>
                    </a:lnTo>
                    <a:lnTo>
                      <a:pt x="212" y="47"/>
                    </a:lnTo>
                    <a:lnTo>
                      <a:pt x="225" y="44"/>
                    </a:lnTo>
                    <a:lnTo>
                      <a:pt x="237" y="43"/>
                    </a:lnTo>
                    <a:lnTo>
                      <a:pt x="253" y="44"/>
                    </a:lnTo>
                    <a:lnTo>
                      <a:pt x="268" y="44"/>
                    </a:lnTo>
                    <a:lnTo>
                      <a:pt x="282" y="44"/>
                    </a:lnTo>
                    <a:lnTo>
                      <a:pt x="298" y="43"/>
                    </a:lnTo>
                    <a:lnTo>
                      <a:pt x="319" y="42"/>
                    </a:lnTo>
                    <a:lnTo>
                      <a:pt x="340" y="39"/>
                    </a:lnTo>
                    <a:lnTo>
                      <a:pt x="357" y="36"/>
                    </a:lnTo>
                    <a:lnTo>
                      <a:pt x="373" y="34"/>
                    </a:lnTo>
                    <a:lnTo>
                      <a:pt x="394" y="30"/>
                    </a:lnTo>
                    <a:lnTo>
                      <a:pt x="410" y="26"/>
                    </a:lnTo>
                    <a:lnTo>
                      <a:pt x="419" y="20"/>
                    </a:lnTo>
                    <a:lnTo>
                      <a:pt x="431" y="12"/>
                    </a:lnTo>
                    <a:lnTo>
                      <a:pt x="443" y="5"/>
                    </a:lnTo>
                    <a:lnTo>
                      <a:pt x="454" y="1"/>
                    </a:lnTo>
                    <a:lnTo>
                      <a:pt x="466" y="0"/>
                    </a:lnTo>
                    <a:lnTo>
                      <a:pt x="480" y="0"/>
                    </a:lnTo>
                    <a:lnTo>
                      <a:pt x="493" y="3"/>
                    </a:lnTo>
                    <a:lnTo>
                      <a:pt x="505" y="5"/>
                    </a:lnTo>
                    <a:lnTo>
                      <a:pt x="511" y="11"/>
                    </a:lnTo>
                    <a:lnTo>
                      <a:pt x="518" y="16"/>
                    </a:lnTo>
                    <a:lnTo>
                      <a:pt x="522" y="24"/>
                    </a:lnTo>
                    <a:lnTo>
                      <a:pt x="524" y="30"/>
                    </a:lnTo>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49" name="Freeform 58">
                <a:extLst>
                  <a:ext uri="{FF2B5EF4-FFF2-40B4-BE49-F238E27FC236}">
                    <a16:creationId xmlns:a16="http://schemas.microsoft.com/office/drawing/2014/main" id="{044293DA-B212-E1D0-E578-0279BB7AC152}"/>
                  </a:ext>
                </a:extLst>
              </p:cNvPr>
              <p:cNvSpPr>
                <a:spLocks/>
              </p:cNvSpPr>
              <p:nvPr/>
            </p:nvSpPr>
            <p:spPr bwMode="auto">
              <a:xfrm>
                <a:off x="5633037" y="1222832"/>
                <a:ext cx="279577" cy="184078"/>
              </a:xfrm>
              <a:custGeom>
                <a:avLst/>
                <a:gdLst>
                  <a:gd name="T0" fmla="*/ 604 w 607"/>
                  <a:gd name="T1" fmla="*/ 21 h 398"/>
                  <a:gd name="T2" fmla="*/ 591 w 607"/>
                  <a:gd name="T3" fmla="*/ 43 h 398"/>
                  <a:gd name="T4" fmla="*/ 568 w 607"/>
                  <a:gd name="T5" fmla="*/ 59 h 398"/>
                  <a:gd name="T6" fmla="*/ 533 w 607"/>
                  <a:gd name="T7" fmla="*/ 55 h 398"/>
                  <a:gd name="T8" fmla="*/ 498 w 607"/>
                  <a:gd name="T9" fmla="*/ 64 h 398"/>
                  <a:gd name="T10" fmla="*/ 469 w 607"/>
                  <a:gd name="T11" fmla="*/ 94 h 398"/>
                  <a:gd name="T12" fmla="*/ 438 w 607"/>
                  <a:gd name="T13" fmla="*/ 121 h 398"/>
                  <a:gd name="T14" fmla="*/ 421 w 607"/>
                  <a:gd name="T15" fmla="*/ 133 h 398"/>
                  <a:gd name="T16" fmla="*/ 409 w 607"/>
                  <a:gd name="T17" fmla="*/ 137 h 398"/>
                  <a:gd name="T18" fmla="*/ 372 w 607"/>
                  <a:gd name="T19" fmla="*/ 138 h 398"/>
                  <a:gd name="T20" fmla="*/ 339 w 607"/>
                  <a:gd name="T21" fmla="*/ 147 h 398"/>
                  <a:gd name="T22" fmla="*/ 310 w 607"/>
                  <a:gd name="T23" fmla="*/ 159 h 398"/>
                  <a:gd name="T24" fmla="*/ 291 w 607"/>
                  <a:gd name="T25" fmla="*/ 172 h 398"/>
                  <a:gd name="T26" fmla="*/ 293 w 607"/>
                  <a:gd name="T27" fmla="*/ 196 h 398"/>
                  <a:gd name="T28" fmla="*/ 308 w 607"/>
                  <a:gd name="T29" fmla="*/ 218 h 398"/>
                  <a:gd name="T30" fmla="*/ 298 w 607"/>
                  <a:gd name="T31" fmla="*/ 246 h 398"/>
                  <a:gd name="T32" fmla="*/ 271 w 607"/>
                  <a:gd name="T33" fmla="*/ 272 h 398"/>
                  <a:gd name="T34" fmla="*/ 236 w 607"/>
                  <a:gd name="T35" fmla="*/ 307 h 398"/>
                  <a:gd name="T36" fmla="*/ 204 w 607"/>
                  <a:gd name="T37" fmla="*/ 341 h 398"/>
                  <a:gd name="T38" fmla="*/ 173 w 607"/>
                  <a:gd name="T39" fmla="*/ 369 h 398"/>
                  <a:gd name="T40" fmla="*/ 147 w 607"/>
                  <a:gd name="T41" fmla="*/ 389 h 398"/>
                  <a:gd name="T42" fmla="*/ 115 w 607"/>
                  <a:gd name="T43" fmla="*/ 390 h 398"/>
                  <a:gd name="T44" fmla="*/ 87 w 607"/>
                  <a:gd name="T45" fmla="*/ 393 h 398"/>
                  <a:gd name="T46" fmla="*/ 44 w 607"/>
                  <a:gd name="T47" fmla="*/ 398 h 398"/>
                  <a:gd name="T48" fmla="*/ 10 w 607"/>
                  <a:gd name="T49" fmla="*/ 385 h 398"/>
                  <a:gd name="T50" fmla="*/ 0 w 607"/>
                  <a:gd name="T51" fmla="*/ 359 h 398"/>
                  <a:gd name="T52" fmla="*/ 11 w 607"/>
                  <a:gd name="T53" fmla="*/ 342 h 398"/>
                  <a:gd name="T54" fmla="*/ 39 w 607"/>
                  <a:gd name="T55" fmla="*/ 345 h 398"/>
                  <a:gd name="T56" fmla="*/ 57 w 607"/>
                  <a:gd name="T57" fmla="*/ 328 h 398"/>
                  <a:gd name="T58" fmla="*/ 75 w 607"/>
                  <a:gd name="T59" fmla="*/ 307 h 398"/>
                  <a:gd name="T60" fmla="*/ 106 w 607"/>
                  <a:gd name="T61" fmla="*/ 289 h 398"/>
                  <a:gd name="T62" fmla="*/ 145 w 607"/>
                  <a:gd name="T63" fmla="*/ 281 h 398"/>
                  <a:gd name="T64" fmla="*/ 178 w 607"/>
                  <a:gd name="T65" fmla="*/ 261 h 398"/>
                  <a:gd name="T66" fmla="*/ 209 w 607"/>
                  <a:gd name="T67" fmla="*/ 248 h 398"/>
                  <a:gd name="T68" fmla="*/ 234 w 607"/>
                  <a:gd name="T69" fmla="*/ 221 h 398"/>
                  <a:gd name="T70" fmla="*/ 239 w 607"/>
                  <a:gd name="T71" fmla="*/ 194 h 398"/>
                  <a:gd name="T72" fmla="*/ 250 w 607"/>
                  <a:gd name="T73" fmla="*/ 168 h 398"/>
                  <a:gd name="T74" fmla="*/ 289 w 607"/>
                  <a:gd name="T75" fmla="*/ 138 h 398"/>
                  <a:gd name="T76" fmla="*/ 329 w 607"/>
                  <a:gd name="T77" fmla="*/ 103 h 398"/>
                  <a:gd name="T78" fmla="*/ 368 w 607"/>
                  <a:gd name="T79" fmla="*/ 74 h 398"/>
                  <a:gd name="T80" fmla="*/ 413 w 607"/>
                  <a:gd name="T81" fmla="*/ 47 h 398"/>
                  <a:gd name="T82" fmla="*/ 472 w 607"/>
                  <a:gd name="T83" fmla="*/ 23 h 398"/>
                  <a:gd name="T84" fmla="*/ 519 w 607"/>
                  <a:gd name="T85" fmla="*/ 8 h 398"/>
                  <a:gd name="T86" fmla="*/ 557 w 607"/>
                  <a:gd name="T87" fmla="*/ 1 h 398"/>
                  <a:gd name="T88" fmla="*/ 591 w 607"/>
                  <a:gd name="T89" fmla="*/ 0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07" h="398">
                    <a:moveTo>
                      <a:pt x="605" y="6"/>
                    </a:moveTo>
                    <a:lnTo>
                      <a:pt x="607" y="13"/>
                    </a:lnTo>
                    <a:lnTo>
                      <a:pt x="604" y="21"/>
                    </a:lnTo>
                    <a:lnTo>
                      <a:pt x="599" y="29"/>
                    </a:lnTo>
                    <a:lnTo>
                      <a:pt x="595" y="35"/>
                    </a:lnTo>
                    <a:lnTo>
                      <a:pt x="591" y="43"/>
                    </a:lnTo>
                    <a:lnTo>
                      <a:pt x="584" y="51"/>
                    </a:lnTo>
                    <a:lnTo>
                      <a:pt x="577" y="56"/>
                    </a:lnTo>
                    <a:lnTo>
                      <a:pt x="568" y="59"/>
                    </a:lnTo>
                    <a:lnTo>
                      <a:pt x="556" y="58"/>
                    </a:lnTo>
                    <a:lnTo>
                      <a:pt x="543" y="55"/>
                    </a:lnTo>
                    <a:lnTo>
                      <a:pt x="533" y="55"/>
                    </a:lnTo>
                    <a:lnTo>
                      <a:pt x="523" y="56"/>
                    </a:lnTo>
                    <a:lnTo>
                      <a:pt x="510" y="60"/>
                    </a:lnTo>
                    <a:lnTo>
                      <a:pt x="498" y="64"/>
                    </a:lnTo>
                    <a:lnTo>
                      <a:pt x="488" y="68"/>
                    </a:lnTo>
                    <a:lnTo>
                      <a:pt x="479" y="79"/>
                    </a:lnTo>
                    <a:lnTo>
                      <a:pt x="469" y="94"/>
                    </a:lnTo>
                    <a:lnTo>
                      <a:pt x="460" y="105"/>
                    </a:lnTo>
                    <a:lnTo>
                      <a:pt x="450" y="113"/>
                    </a:lnTo>
                    <a:lnTo>
                      <a:pt x="438" y="121"/>
                    </a:lnTo>
                    <a:lnTo>
                      <a:pt x="428" y="128"/>
                    </a:lnTo>
                    <a:lnTo>
                      <a:pt x="425" y="130"/>
                    </a:lnTo>
                    <a:lnTo>
                      <a:pt x="421" y="133"/>
                    </a:lnTo>
                    <a:lnTo>
                      <a:pt x="417" y="134"/>
                    </a:lnTo>
                    <a:lnTo>
                      <a:pt x="413" y="137"/>
                    </a:lnTo>
                    <a:lnTo>
                      <a:pt x="409" y="137"/>
                    </a:lnTo>
                    <a:lnTo>
                      <a:pt x="398" y="138"/>
                    </a:lnTo>
                    <a:lnTo>
                      <a:pt x="386" y="138"/>
                    </a:lnTo>
                    <a:lnTo>
                      <a:pt x="372" y="138"/>
                    </a:lnTo>
                    <a:lnTo>
                      <a:pt x="360" y="138"/>
                    </a:lnTo>
                    <a:lnTo>
                      <a:pt x="351" y="143"/>
                    </a:lnTo>
                    <a:lnTo>
                      <a:pt x="339" y="147"/>
                    </a:lnTo>
                    <a:lnTo>
                      <a:pt x="328" y="151"/>
                    </a:lnTo>
                    <a:lnTo>
                      <a:pt x="317" y="155"/>
                    </a:lnTo>
                    <a:lnTo>
                      <a:pt x="310" y="159"/>
                    </a:lnTo>
                    <a:lnTo>
                      <a:pt x="302" y="161"/>
                    </a:lnTo>
                    <a:lnTo>
                      <a:pt x="296" y="165"/>
                    </a:lnTo>
                    <a:lnTo>
                      <a:pt x="291" y="172"/>
                    </a:lnTo>
                    <a:lnTo>
                      <a:pt x="290" y="182"/>
                    </a:lnTo>
                    <a:lnTo>
                      <a:pt x="289" y="188"/>
                    </a:lnTo>
                    <a:lnTo>
                      <a:pt x="293" y="196"/>
                    </a:lnTo>
                    <a:lnTo>
                      <a:pt x="300" y="203"/>
                    </a:lnTo>
                    <a:lnTo>
                      <a:pt x="305" y="211"/>
                    </a:lnTo>
                    <a:lnTo>
                      <a:pt x="308" y="218"/>
                    </a:lnTo>
                    <a:lnTo>
                      <a:pt x="308" y="227"/>
                    </a:lnTo>
                    <a:lnTo>
                      <a:pt x="304" y="238"/>
                    </a:lnTo>
                    <a:lnTo>
                      <a:pt x="298" y="246"/>
                    </a:lnTo>
                    <a:lnTo>
                      <a:pt x="291" y="256"/>
                    </a:lnTo>
                    <a:lnTo>
                      <a:pt x="281" y="264"/>
                    </a:lnTo>
                    <a:lnTo>
                      <a:pt x="271" y="272"/>
                    </a:lnTo>
                    <a:lnTo>
                      <a:pt x="260" y="281"/>
                    </a:lnTo>
                    <a:lnTo>
                      <a:pt x="248" y="295"/>
                    </a:lnTo>
                    <a:lnTo>
                      <a:pt x="236" y="307"/>
                    </a:lnTo>
                    <a:lnTo>
                      <a:pt x="225" y="316"/>
                    </a:lnTo>
                    <a:lnTo>
                      <a:pt x="216" y="327"/>
                    </a:lnTo>
                    <a:lnTo>
                      <a:pt x="204" y="341"/>
                    </a:lnTo>
                    <a:lnTo>
                      <a:pt x="190" y="353"/>
                    </a:lnTo>
                    <a:lnTo>
                      <a:pt x="180" y="362"/>
                    </a:lnTo>
                    <a:lnTo>
                      <a:pt x="173" y="369"/>
                    </a:lnTo>
                    <a:lnTo>
                      <a:pt x="165" y="377"/>
                    </a:lnTo>
                    <a:lnTo>
                      <a:pt x="155" y="384"/>
                    </a:lnTo>
                    <a:lnTo>
                      <a:pt x="147" y="389"/>
                    </a:lnTo>
                    <a:lnTo>
                      <a:pt x="138" y="390"/>
                    </a:lnTo>
                    <a:lnTo>
                      <a:pt x="126" y="390"/>
                    </a:lnTo>
                    <a:lnTo>
                      <a:pt x="115" y="390"/>
                    </a:lnTo>
                    <a:lnTo>
                      <a:pt x="107" y="392"/>
                    </a:lnTo>
                    <a:lnTo>
                      <a:pt x="96" y="393"/>
                    </a:lnTo>
                    <a:lnTo>
                      <a:pt x="87" y="393"/>
                    </a:lnTo>
                    <a:lnTo>
                      <a:pt x="75" y="396"/>
                    </a:lnTo>
                    <a:lnTo>
                      <a:pt x="58" y="397"/>
                    </a:lnTo>
                    <a:lnTo>
                      <a:pt x="44" y="398"/>
                    </a:lnTo>
                    <a:lnTo>
                      <a:pt x="31" y="397"/>
                    </a:lnTo>
                    <a:lnTo>
                      <a:pt x="21" y="393"/>
                    </a:lnTo>
                    <a:lnTo>
                      <a:pt x="10" y="385"/>
                    </a:lnTo>
                    <a:lnTo>
                      <a:pt x="3" y="376"/>
                    </a:lnTo>
                    <a:lnTo>
                      <a:pt x="2" y="369"/>
                    </a:lnTo>
                    <a:lnTo>
                      <a:pt x="0" y="359"/>
                    </a:lnTo>
                    <a:lnTo>
                      <a:pt x="2" y="351"/>
                    </a:lnTo>
                    <a:lnTo>
                      <a:pt x="4" y="345"/>
                    </a:lnTo>
                    <a:lnTo>
                      <a:pt x="11" y="342"/>
                    </a:lnTo>
                    <a:lnTo>
                      <a:pt x="21" y="342"/>
                    </a:lnTo>
                    <a:lnTo>
                      <a:pt x="30" y="343"/>
                    </a:lnTo>
                    <a:lnTo>
                      <a:pt x="39" y="345"/>
                    </a:lnTo>
                    <a:lnTo>
                      <a:pt x="46" y="343"/>
                    </a:lnTo>
                    <a:lnTo>
                      <a:pt x="53" y="338"/>
                    </a:lnTo>
                    <a:lnTo>
                      <a:pt x="57" y="328"/>
                    </a:lnTo>
                    <a:lnTo>
                      <a:pt x="62" y="320"/>
                    </a:lnTo>
                    <a:lnTo>
                      <a:pt x="66" y="314"/>
                    </a:lnTo>
                    <a:lnTo>
                      <a:pt x="75" y="307"/>
                    </a:lnTo>
                    <a:lnTo>
                      <a:pt x="85" y="300"/>
                    </a:lnTo>
                    <a:lnTo>
                      <a:pt x="96" y="295"/>
                    </a:lnTo>
                    <a:lnTo>
                      <a:pt x="106" y="289"/>
                    </a:lnTo>
                    <a:lnTo>
                      <a:pt x="118" y="287"/>
                    </a:lnTo>
                    <a:lnTo>
                      <a:pt x="131" y="284"/>
                    </a:lnTo>
                    <a:lnTo>
                      <a:pt x="145" y="281"/>
                    </a:lnTo>
                    <a:lnTo>
                      <a:pt x="155" y="277"/>
                    </a:lnTo>
                    <a:lnTo>
                      <a:pt x="166" y="270"/>
                    </a:lnTo>
                    <a:lnTo>
                      <a:pt x="178" y="261"/>
                    </a:lnTo>
                    <a:lnTo>
                      <a:pt x="189" y="254"/>
                    </a:lnTo>
                    <a:lnTo>
                      <a:pt x="198" y="250"/>
                    </a:lnTo>
                    <a:lnTo>
                      <a:pt x="209" y="248"/>
                    </a:lnTo>
                    <a:lnTo>
                      <a:pt x="217" y="242"/>
                    </a:lnTo>
                    <a:lnTo>
                      <a:pt x="225" y="233"/>
                    </a:lnTo>
                    <a:lnTo>
                      <a:pt x="234" y="221"/>
                    </a:lnTo>
                    <a:lnTo>
                      <a:pt x="238" y="209"/>
                    </a:lnTo>
                    <a:lnTo>
                      <a:pt x="239" y="202"/>
                    </a:lnTo>
                    <a:lnTo>
                      <a:pt x="239" y="194"/>
                    </a:lnTo>
                    <a:lnTo>
                      <a:pt x="239" y="186"/>
                    </a:lnTo>
                    <a:lnTo>
                      <a:pt x="240" y="179"/>
                    </a:lnTo>
                    <a:lnTo>
                      <a:pt x="250" y="168"/>
                    </a:lnTo>
                    <a:lnTo>
                      <a:pt x="263" y="157"/>
                    </a:lnTo>
                    <a:lnTo>
                      <a:pt x="277" y="147"/>
                    </a:lnTo>
                    <a:lnTo>
                      <a:pt x="289" y="138"/>
                    </a:lnTo>
                    <a:lnTo>
                      <a:pt x="301" y="128"/>
                    </a:lnTo>
                    <a:lnTo>
                      <a:pt x="314" y="116"/>
                    </a:lnTo>
                    <a:lnTo>
                      <a:pt x="329" y="103"/>
                    </a:lnTo>
                    <a:lnTo>
                      <a:pt x="340" y="93"/>
                    </a:lnTo>
                    <a:lnTo>
                      <a:pt x="353" y="85"/>
                    </a:lnTo>
                    <a:lnTo>
                      <a:pt x="368" y="74"/>
                    </a:lnTo>
                    <a:lnTo>
                      <a:pt x="384" y="64"/>
                    </a:lnTo>
                    <a:lnTo>
                      <a:pt x="401" y="54"/>
                    </a:lnTo>
                    <a:lnTo>
                      <a:pt x="413" y="47"/>
                    </a:lnTo>
                    <a:lnTo>
                      <a:pt x="430" y="39"/>
                    </a:lnTo>
                    <a:lnTo>
                      <a:pt x="452" y="31"/>
                    </a:lnTo>
                    <a:lnTo>
                      <a:pt x="472" y="23"/>
                    </a:lnTo>
                    <a:lnTo>
                      <a:pt x="490" y="16"/>
                    </a:lnTo>
                    <a:lnTo>
                      <a:pt x="503" y="13"/>
                    </a:lnTo>
                    <a:lnTo>
                      <a:pt x="519" y="8"/>
                    </a:lnTo>
                    <a:lnTo>
                      <a:pt x="535" y="5"/>
                    </a:lnTo>
                    <a:lnTo>
                      <a:pt x="549" y="2"/>
                    </a:lnTo>
                    <a:lnTo>
                      <a:pt x="557" y="1"/>
                    </a:lnTo>
                    <a:lnTo>
                      <a:pt x="568" y="1"/>
                    </a:lnTo>
                    <a:lnTo>
                      <a:pt x="580" y="0"/>
                    </a:lnTo>
                    <a:lnTo>
                      <a:pt x="591" y="0"/>
                    </a:lnTo>
                    <a:lnTo>
                      <a:pt x="600" y="2"/>
                    </a:lnTo>
                    <a:lnTo>
                      <a:pt x="605" y="6"/>
                    </a:lnTo>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50" name="Freeform 60">
                <a:extLst>
                  <a:ext uri="{FF2B5EF4-FFF2-40B4-BE49-F238E27FC236}">
                    <a16:creationId xmlns:a16="http://schemas.microsoft.com/office/drawing/2014/main" id="{BDBD7392-6240-FCB2-D60D-840CF81B4DA2}"/>
                  </a:ext>
                </a:extLst>
              </p:cNvPr>
              <p:cNvSpPr>
                <a:spLocks/>
              </p:cNvSpPr>
              <p:nvPr/>
            </p:nvSpPr>
            <p:spPr bwMode="auto">
              <a:xfrm>
                <a:off x="5972128" y="943255"/>
                <a:ext cx="480264" cy="207607"/>
              </a:xfrm>
              <a:custGeom>
                <a:avLst/>
                <a:gdLst>
                  <a:gd name="T0" fmla="*/ 1042 w 1043"/>
                  <a:gd name="T1" fmla="*/ 18 h 451"/>
                  <a:gd name="T2" fmla="*/ 1029 w 1043"/>
                  <a:gd name="T3" fmla="*/ 39 h 451"/>
                  <a:gd name="T4" fmla="*/ 992 w 1043"/>
                  <a:gd name="T5" fmla="*/ 68 h 451"/>
                  <a:gd name="T6" fmla="*/ 954 w 1043"/>
                  <a:gd name="T7" fmla="*/ 86 h 451"/>
                  <a:gd name="T8" fmla="*/ 916 w 1043"/>
                  <a:gd name="T9" fmla="*/ 91 h 451"/>
                  <a:gd name="T10" fmla="*/ 889 w 1043"/>
                  <a:gd name="T11" fmla="*/ 84 h 451"/>
                  <a:gd name="T12" fmla="*/ 869 w 1043"/>
                  <a:gd name="T13" fmla="*/ 91 h 451"/>
                  <a:gd name="T14" fmla="*/ 858 w 1043"/>
                  <a:gd name="T15" fmla="*/ 119 h 451"/>
                  <a:gd name="T16" fmla="*/ 819 w 1043"/>
                  <a:gd name="T17" fmla="*/ 150 h 451"/>
                  <a:gd name="T18" fmla="*/ 779 w 1043"/>
                  <a:gd name="T19" fmla="*/ 176 h 451"/>
                  <a:gd name="T20" fmla="*/ 730 w 1043"/>
                  <a:gd name="T21" fmla="*/ 196 h 451"/>
                  <a:gd name="T22" fmla="*/ 682 w 1043"/>
                  <a:gd name="T23" fmla="*/ 199 h 451"/>
                  <a:gd name="T24" fmla="*/ 635 w 1043"/>
                  <a:gd name="T25" fmla="*/ 198 h 451"/>
                  <a:gd name="T26" fmla="*/ 590 w 1043"/>
                  <a:gd name="T27" fmla="*/ 203 h 451"/>
                  <a:gd name="T28" fmla="*/ 548 w 1043"/>
                  <a:gd name="T29" fmla="*/ 224 h 451"/>
                  <a:gd name="T30" fmla="*/ 511 w 1043"/>
                  <a:gd name="T31" fmla="*/ 251 h 451"/>
                  <a:gd name="T32" fmla="*/ 469 w 1043"/>
                  <a:gd name="T33" fmla="*/ 284 h 451"/>
                  <a:gd name="T34" fmla="*/ 422 w 1043"/>
                  <a:gd name="T35" fmla="*/ 307 h 451"/>
                  <a:gd name="T36" fmla="*/ 373 w 1043"/>
                  <a:gd name="T37" fmla="*/ 319 h 451"/>
                  <a:gd name="T38" fmla="*/ 311 w 1043"/>
                  <a:gd name="T39" fmla="*/ 317 h 451"/>
                  <a:gd name="T40" fmla="*/ 267 w 1043"/>
                  <a:gd name="T41" fmla="*/ 313 h 451"/>
                  <a:gd name="T42" fmla="*/ 229 w 1043"/>
                  <a:gd name="T43" fmla="*/ 320 h 451"/>
                  <a:gd name="T44" fmla="*/ 193 w 1043"/>
                  <a:gd name="T45" fmla="*/ 347 h 451"/>
                  <a:gd name="T46" fmla="*/ 182 w 1043"/>
                  <a:gd name="T47" fmla="*/ 383 h 451"/>
                  <a:gd name="T48" fmla="*/ 166 w 1043"/>
                  <a:gd name="T49" fmla="*/ 416 h 451"/>
                  <a:gd name="T50" fmla="*/ 127 w 1043"/>
                  <a:gd name="T51" fmla="*/ 440 h 451"/>
                  <a:gd name="T52" fmla="*/ 89 w 1043"/>
                  <a:gd name="T53" fmla="*/ 451 h 451"/>
                  <a:gd name="T54" fmla="*/ 58 w 1043"/>
                  <a:gd name="T55" fmla="*/ 445 h 451"/>
                  <a:gd name="T56" fmla="*/ 29 w 1043"/>
                  <a:gd name="T57" fmla="*/ 428 h 451"/>
                  <a:gd name="T58" fmla="*/ 3 w 1043"/>
                  <a:gd name="T59" fmla="*/ 392 h 451"/>
                  <a:gd name="T60" fmla="*/ 0 w 1043"/>
                  <a:gd name="T61" fmla="*/ 354 h 451"/>
                  <a:gd name="T62" fmla="*/ 25 w 1043"/>
                  <a:gd name="T63" fmla="*/ 328 h 451"/>
                  <a:gd name="T64" fmla="*/ 66 w 1043"/>
                  <a:gd name="T65" fmla="*/ 313 h 451"/>
                  <a:gd name="T66" fmla="*/ 102 w 1043"/>
                  <a:gd name="T67" fmla="*/ 289 h 451"/>
                  <a:gd name="T68" fmla="*/ 112 w 1043"/>
                  <a:gd name="T69" fmla="*/ 261 h 451"/>
                  <a:gd name="T70" fmla="*/ 114 w 1043"/>
                  <a:gd name="T71" fmla="*/ 231 h 451"/>
                  <a:gd name="T72" fmla="*/ 143 w 1043"/>
                  <a:gd name="T73" fmla="*/ 218 h 451"/>
                  <a:gd name="T74" fmla="*/ 202 w 1043"/>
                  <a:gd name="T75" fmla="*/ 200 h 451"/>
                  <a:gd name="T76" fmla="*/ 259 w 1043"/>
                  <a:gd name="T77" fmla="*/ 196 h 451"/>
                  <a:gd name="T78" fmla="*/ 323 w 1043"/>
                  <a:gd name="T79" fmla="*/ 196 h 451"/>
                  <a:gd name="T80" fmla="*/ 374 w 1043"/>
                  <a:gd name="T81" fmla="*/ 195 h 451"/>
                  <a:gd name="T82" fmla="*/ 420 w 1043"/>
                  <a:gd name="T83" fmla="*/ 183 h 451"/>
                  <a:gd name="T84" fmla="*/ 466 w 1043"/>
                  <a:gd name="T85" fmla="*/ 164 h 451"/>
                  <a:gd name="T86" fmla="*/ 521 w 1043"/>
                  <a:gd name="T87" fmla="*/ 140 h 451"/>
                  <a:gd name="T88" fmla="*/ 583 w 1043"/>
                  <a:gd name="T89" fmla="*/ 123 h 451"/>
                  <a:gd name="T90" fmla="*/ 648 w 1043"/>
                  <a:gd name="T91" fmla="*/ 109 h 451"/>
                  <a:gd name="T92" fmla="*/ 734 w 1043"/>
                  <a:gd name="T93" fmla="*/ 92 h 451"/>
                  <a:gd name="T94" fmla="*/ 791 w 1043"/>
                  <a:gd name="T95" fmla="*/ 71 h 451"/>
                  <a:gd name="T96" fmla="*/ 843 w 1043"/>
                  <a:gd name="T97" fmla="*/ 44 h 451"/>
                  <a:gd name="T98" fmla="*/ 888 w 1043"/>
                  <a:gd name="T99" fmla="*/ 22 h 451"/>
                  <a:gd name="T100" fmla="*/ 934 w 1043"/>
                  <a:gd name="T101" fmla="*/ 9 h 451"/>
                  <a:gd name="T102" fmla="*/ 988 w 1043"/>
                  <a:gd name="T103" fmla="*/ 2 h 451"/>
                  <a:gd name="T104" fmla="*/ 1017 w 1043"/>
                  <a:gd name="T105" fmla="*/ 0 h 451"/>
                  <a:gd name="T106" fmla="*/ 1043 w 1043"/>
                  <a:gd name="T107" fmla="*/ 5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43" h="451">
                    <a:moveTo>
                      <a:pt x="1043" y="5"/>
                    </a:moveTo>
                    <a:lnTo>
                      <a:pt x="1043" y="10"/>
                    </a:lnTo>
                    <a:lnTo>
                      <a:pt x="1042" y="18"/>
                    </a:lnTo>
                    <a:lnTo>
                      <a:pt x="1038" y="26"/>
                    </a:lnTo>
                    <a:lnTo>
                      <a:pt x="1033" y="33"/>
                    </a:lnTo>
                    <a:lnTo>
                      <a:pt x="1029" y="39"/>
                    </a:lnTo>
                    <a:lnTo>
                      <a:pt x="1019" y="48"/>
                    </a:lnTo>
                    <a:lnTo>
                      <a:pt x="1007" y="59"/>
                    </a:lnTo>
                    <a:lnTo>
                      <a:pt x="992" y="68"/>
                    </a:lnTo>
                    <a:lnTo>
                      <a:pt x="977" y="76"/>
                    </a:lnTo>
                    <a:lnTo>
                      <a:pt x="965" y="82"/>
                    </a:lnTo>
                    <a:lnTo>
                      <a:pt x="954" y="86"/>
                    </a:lnTo>
                    <a:lnTo>
                      <a:pt x="940" y="88"/>
                    </a:lnTo>
                    <a:lnTo>
                      <a:pt x="927" y="90"/>
                    </a:lnTo>
                    <a:lnTo>
                      <a:pt x="916" y="91"/>
                    </a:lnTo>
                    <a:lnTo>
                      <a:pt x="908" y="90"/>
                    </a:lnTo>
                    <a:lnTo>
                      <a:pt x="899" y="87"/>
                    </a:lnTo>
                    <a:lnTo>
                      <a:pt x="889" y="84"/>
                    </a:lnTo>
                    <a:lnTo>
                      <a:pt x="881" y="83"/>
                    </a:lnTo>
                    <a:lnTo>
                      <a:pt x="874" y="84"/>
                    </a:lnTo>
                    <a:lnTo>
                      <a:pt x="869" y="91"/>
                    </a:lnTo>
                    <a:lnTo>
                      <a:pt x="865" y="101"/>
                    </a:lnTo>
                    <a:lnTo>
                      <a:pt x="861" y="111"/>
                    </a:lnTo>
                    <a:lnTo>
                      <a:pt x="858" y="119"/>
                    </a:lnTo>
                    <a:lnTo>
                      <a:pt x="847" y="129"/>
                    </a:lnTo>
                    <a:lnTo>
                      <a:pt x="834" y="141"/>
                    </a:lnTo>
                    <a:lnTo>
                      <a:pt x="819" y="150"/>
                    </a:lnTo>
                    <a:lnTo>
                      <a:pt x="806" y="160"/>
                    </a:lnTo>
                    <a:lnTo>
                      <a:pt x="794" y="168"/>
                    </a:lnTo>
                    <a:lnTo>
                      <a:pt x="779" y="176"/>
                    </a:lnTo>
                    <a:lnTo>
                      <a:pt x="763" y="184"/>
                    </a:lnTo>
                    <a:lnTo>
                      <a:pt x="745" y="191"/>
                    </a:lnTo>
                    <a:lnTo>
                      <a:pt x="730" y="196"/>
                    </a:lnTo>
                    <a:lnTo>
                      <a:pt x="715" y="198"/>
                    </a:lnTo>
                    <a:lnTo>
                      <a:pt x="699" y="199"/>
                    </a:lnTo>
                    <a:lnTo>
                      <a:pt x="682" y="199"/>
                    </a:lnTo>
                    <a:lnTo>
                      <a:pt x="668" y="199"/>
                    </a:lnTo>
                    <a:lnTo>
                      <a:pt x="653" y="199"/>
                    </a:lnTo>
                    <a:lnTo>
                      <a:pt x="635" y="198"/>
                    </a:lnTo>
                    <a:lnTo>
                      <a:pt x="617" y="198"/>
                    </a:lnTo>
                    <a:lnTo>
                      <a:pt x="604" y="199"/>
                    </a:lnTo>
                    <a:lnTo>
                      <a:pt x="590" y="203"/>
                    </a:lnTo>
                    <a:lnTo>
                      <a:pt x="577" y="210"/>
                    </a:lnTo>
                    <a:lnTo>
                      <a:pt x="562" y="216"/>
                    </a:lnTo>
                    <a:lnTo>
                      <a:pt x="548" y="224"/>
                    </a:lnTo>
                    <a:lnTo>
                      <a:pt x="538" y="231"/>
                    </a:lnTo>
                    <a:lnTo>
                      <a:pt x="524" y="241"/>
                    </a:lnTo>
                    <a:lnTo>
                      <a:pt x="511" y="251"/>
                    </a:lnTo>
                    <a:lnTo>
                      <a:pt x="496" y="264"/>
                    </a:lnTo>
                    <a:lnTo>
                      <a:pt x="481" y="276"/>
                    </a:lnTo>
                    <a:lnTo>
                      <a:pt x="469" y="284"/>
                    </a:lnTo>
                    <a:lnTo>
                      <a:pt x="455" y="290"/>
                    </a:lnTo>
                    <a:lnTo>
                      <a:pt x="439" y="299"/>
                    </a:lnTo>
                    <a:lnTo>
                      <a:pt x="422" y="307"/>
                    </a:lnTo>
                    <a:lnTo>
                      <a:pt x="404" y="313"/>
                    </a:lnTo>
                    <a:lnTo>
                      <a:pt x="391" y="317"/>
                    </a:lnTo>
                    <a:lnTo>
                      <a:pt x="373" y="319"/>
                    </a:lnTo>
                    <a:lnTo>
                      <a:pt x="353" y="319"/>
                    </a:lnTo>
                    <a:lnTo>
                      <a:pt x="331" y="317"/>
                    </a:lnTo>
                    <a:lnTo>
                      <a:pt x="311" y="317"/>
                    </a:lnTo>
                    <a:lnTo>
                      <a:pt x="295" y="316"/>
                    </a:lnTo>
                    <a:lnTo>
                      <a:pt x="281" y="315"/>
                    </a:lnTo>
                    <a:lnTo>
                      <a:pt x="267" y="313"/>
                    </a:lnTo>
                    <a:lnTo>
                      <a:pt x="252" y="313"/>
                    </a:lnTo>
                    <a:lnTo>
                      <a:pt x="241" y="315"/>
                    </a:lnTo>
                    <a:lnTo>
                      <a:pt x="229" y="320"/>
                    </a:lnTo>
                    <a:lnTo>
                      <a:pt x="215" y="328"/>
                    </a:lnTo>
                    <a:lnTo>
                      <a:pt x="202" y="338"/>
                    </a:lnTo>
                    <a:lnTo>
                      <a:pt x="193" y="347"/>
                    </a:lnTo>
                    <a:lnTo>
                      <a:pt x="189" y="356"/>
                    </a:lnTo>
                    <a:lnTo>
                      <a:pt x="186" y="370"/>
                    </a:lnTo>
                    <a:lnTo>
                      <a:pt x="182" y="383"/>
                    </a:lnTo>
                    <a:lnTo>
                      <a:pt x="179" y="397"/>
                    </a:lnTo>
                    <a:lnTo>
                      <a:pt x="174" y="406"/>
                    </a:lnTo>
                    <a:lnTo>
                      <a:pt x="166" y="416"/>
                    </a:lnTo>
                    <a:lnTo>
                      <a:pt x="152" y="425"/>
                    </a:lnTo>
                    <a:lnTo>
                      <a:pt x="139" y="433"/>
                    </a:lnTo>
                    <a:lnTo>
                      <a:pt x="127" y="440"/>
                    </a:lnTo>
                    <a:lnTo>
                      <a:pt x="116" y="444"/>
                    </a:lnTo>
                    <a:lnTo>
                      <a:pt x="102" y="448"/>
                    </a:lnTo>
                    <a:lnTo>
                      <a:pt x="89" y="451"/>
                    </a:lnTo>
                    <a:lnTo>
                      <a:pt x="77" y="451"/>
                    </a:lnTo>
                    <a:lnTo>
                      <a:pt x="69" y="449"/>
                    </a:lnTo>
                    <a:lnTo>
                      <a:pt x="58" y="445"/>
                    </a:lnTo>
                    <a:lnTo>
                      <a:pt x="47" y="441"/>
                    </a:lnTo>
                    <a:lnTo>
                      <a:pt x="39" y="436"/>
                    </a:lnTo>
                    <a:lnTo>
                      <a:pt x="29" y="428"/>
                    </a:lnTo>
                    <a:lnTo>
                      <a:pt x="19" y="416"/>
                    </a:lnTo>
                    <a:lnTo>
                      <a:pt x="9" y="404"/>
                    </a:lnTo>
                    <a:lnTo>
                      <a:pt x="3" y="392"/>
                    </a:lnTo>
                    <a:lnTo>
                      <a:pt x="1" y="381"/>
                    </a:lnTo>
                    <a:lnTo>
                      <a:pt x="0" y="367"/>
                    </a:lnTo>
                    <a:lnTo>
                      <a:pt x="0" y="354"/>
                    </a:lnTo>
                    <a:lnTo>
                      <a:pt x="3" y="343"/>
                    </a:lnTo>
                    <a:lnTo>
                      <a:pt x="12" y="335"/>
                    </a:lnTo>
                    <a:lnTo>
                      <a:pt x="25" y="328"/>
                    </a:lnTo>
                    <a:lnTo>
                      <a:pt x="40" y="324"/>
                    </a:lnTo>
                    <a:lnTo>
                      <a:pt x="55" y="319"/>
                    </a:lnTo>
                    <a:lnTo>
                      <a:pt x="66" y="313"/>
                    </a:lnTo>
                    <a:lnTo>
                      <a:pt x="77" y="307"/>
                    </a:lnTo>
                    <a:lnTo>
                      <a:pt x="90" y="299"/>
                    </a:lnTo>
                    <a:lnTo>
                      <a:pt x="102" y="289"/>
                    </a:lnTo>
                    <a:lnTo>
                      <a:pt x="109" y="280"/>
                    </a:lnTo>
                    <a:lnTo>
                      <a:pt x="112" y="272"/>
                    </a:lnTo>
                    <a:lnTo>
                      <a:pt x="112" y="261"/>
                    </a:lnTo>
                    <a:lnTo>
                      <a:pt x="112" y="250"/>
                    </a:lnTo>
                    <a:lnTo>
                      <a:pt x="112" y="239"/>
                    </a:lnTo>
                    <a:lnTo>
                      <a:pt x="114" y="231"/>
                    </a:lnTo>
                    <a:lnTo>
                      <a:pt x="122" y="226"/>
                    </a:lnTo>
                    <a:lnTo>
                      <a:pt x="133" y="220"/>
                    </a:lnTo>
                    <a:lnTo>
                      <a:pt x="143" y="218"/>
                    </a:lnTo>
                    <a:lnTo>
                      <a:pt x="160" y="212"/>
                    </a:lnTo>
                    <a:lnTo>
                      <a:pt x="180" y="206"/>
                    </a:lnTo>
                    <a:lnTo>
                      <a:pt x="202" y="200"/>
                    </a:lnTo>
                    <a:lnTo>
                      <a:pt x="218" y="198"/>
                    </a:lnTo>
                    <a:lnTo>
                      <a:pt x="237" y="196"/>
                    </a:lnTo>
                    <a:lnTo>
                      <a:pt x="259" y="196"/>
                    </a:lnTo>
                    <a:lnTo>
                      <a:pt x="283" y="196"/>
                    </a:lnTo>
                    <a:lnTo>
                      <a:pt x="304" y="196"/>
                    </a:lnTo>
                    <a:lnTo>
                      <a:pt x="323" y="196"/>
                    </a:lnTo>
                    <a:lnTo>
                      <a:pt x="338" y="196"/>
                    </a:lnTo>
                    <a:lnTo>
                      <a:pt x="357" y="196"/>
                    </a:lnTo>
                    <a:lnTo>
                      <a:pt x="374" y="195"/>
                    </a:lnTo>
                    <a:lnTo>
                      <a:pt x="391" y="193"/>
                    </a:lnTo>
                    <a:lnTo>
                      <a:pt x="404" y="189"/>
                    </a:lnTo>
                    <a:lnTo>
                      <a:pt x="420" y="183"/>
                    </a:lnTo>
                    <a:lnTo>
                      <a:pt x="436" y="176"/>
                    </a:lnTo>
                    <a:lnTo>
                      <a:pt x="451" y="171"/>
                    </a:lnTo>
                    <a:lnTo>
                      <a:pt x="466" y="164"/>
                    </a:lnTo>
                    <a:lnTo>
                      <a:pt x="485" y="154"/>
                    </a:lnTo>
                    <a:lnTo>
                      <a:pt x="505" y="146"/>
                    </a:lnTo>
                    <a:lnTo>
                      <a:pt x="521" y="140"/>
                    </a:lnTo>
                    <a:lnTo>
                      <a:pt x="539" y="134"/>
                    </a:lnTo>
                    <a:lnTo>
                      <a:pt x="560" y="129"/>
                    </a:lnTo>
                    <a:lnTo>
                      <a:pt x="583" y="123"/>
                    </a:lnTo>
                    <a:lnTo>
                      <a:pt x="606" y="118"/>
                    </a:lnTo>
                    <a:lnTo>
                      <a:pt x="625" y="114"/>
                    </a:lnTo>
                    <a:lnTo>
                      <a:pt x="648" y="109"/>
                    </a:lnTo>
                    <a:lnTo>
                      <a:pt x="676" y="105"/>
                    </a:lnTo>
                    <a:lnTo>
                      <a:pt x="706" y="98"/>
                    </a:lnTo>
                    <a:lnTo>
                      <a:pt x="734" y="92"/>
                    </a:lnTo>
                    <a:lnTo>
                      <a:pt x="757" y="86"/>
                    </a:lnTo>
                    <a:lnTo>
                      <a:pt x="772" y="79"/>
                    </a:lnTo>
                    <a:lnTo>
                      <a:pt x="791" y="71"/>
                    </a:lnTo>
                    <a:lnTo>
                      <a:pt x="810" y="60"/>
                    </a:lnTo>
                    <a:lnTo>
                      <a:pt x="827" y="52"/>
                    </a:lnTo>
                    <a:lnTo>
                      <a:pt x="843" y="44"/>
                    </a:lnTo>
                    <a:lnTo>
                      <a:pt x="856" y="37"/>
                    </a:lnTo>
                    <a:lnTo>
                      <a:pt x="872" y="30"/>
                    </a:lnTo>
                    <a:lnTo>
                      <a:pt x="888" y="22"/>
                    </a:lnTo>
                    <a:lnTo>
                      <a:pt x="904" y="16"/>
                    </a:lnTo>
                    <a:lnTo>
                      <a:pt x="919" y="12"/>
                    </a:lnTo>
                    <a:lnTo>
                      <a:pt x="934" y="9"/>
                    </a:lnTo>
                    <a:lnTo>
                      <a:pt x="953" y="5"/>
                    </a:lnTo>
                    <a:lnTo>
                      <a:pt x="971" y="4"/>
                    </a:lnTo>
                    <a:lnTo>
                      <a:pt x="988" y="2"/>
                    </a:lnTo>
                    <a:lnTo>
                      <a:pt x="996" y="1"/>
                    </a:lnTo>
                    <a:lnTo>
                      <a:pt x="1005" y="0"/>
                    </a:lnTo>
                    <a:lnTo>
                      <a:pt x="1017" y="0"/>
                    </a:lnTo>
                    <a:lnTo>
                      <a:pt x="1028" y="0"/>
                    </a:lnTo>
                    <a:lnTo>
                      <a:pt x="1036" y="1"/>
                    </a:lnTo>
                    <a:lnTo>
                      <a:pt x="1043" y="5"/>
                    </a:lnTo>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37" name="Noordholland">
              <a:extLst>
                <a:ext uri="{FF2B5EF4-FFF2-40B4-BE49-F238E27FC236}">
                  <a16:creationId xmlns:a16="http://schemas.microsoft.com/office/drawing/2014/main" id="{056104D5-06FF-D8BC-18F9-A8A6ABD98F4B}"/>
                </a:ext>
              </a:extLst>
            </p:cNvPr>
            <p:cNvGrpSpPr/>
            <p:nvPr/>
          </p:nvGrpSpPr>
          <p:grpSpPr>
            <a:xfrm>
              <a:off x="5183802" y="1458237"/>
              <a:ext cx="982916" cy="1949525"/>
              <a:chOff x="5183802" y="1458237"/>
              <a:chExt cx="982916" cy="1949525"/>
            </a:xfrm>
            <a:grpFill/>
          </p:grpSpPr>
          <p:sp>
            <p:nvSpPr>
              <p:cNvPr id="39" name="Freeform 9">
                <a:extLst>
                  <a:ext uri="{FF2B5EF4-FFF2-40B4-BE49-F238E27FC236}">
                    <a16:creationId xmlns:a16="http://schemas.microsoft.com/office/drawing/2014/main" id="{81E06272-FFBC-AB20-A821-6DA1FE2E5F50}"/>
                  </a:ext>
                </a:extLst>
              </p:cNvPr>
              <p:cNvSpPr>
                <a:spLocks/>
              </p:cNvSpPr>
              <p:nvPr/>
            </p:nvSpPr>
            <p:spPr bwMode="auto">
              <a:xfrm>
                <a:off x="5896006" y="2804796"/>
                <a:ext cx="56746" cy="87195"/>
              </a:xfrm>
              <a:custGeom>
                <a:avLst/>
                <a:gdLst>
                  <a:gd name="T0" fmla="*/ 121 w 121"/>
                  <a:gd name="T1" fmla="*/ 103 h 189"/>
                  <a:gd name="T2" fmla="*/ 121 w 121"/>
                  <a:gd name="T3" fmla="*/ 108 h 189"/>
                  <a:gd name="T4" fmla="*/ 118 w 121"/>
                  <a:gd name="T5" fmla="*/ 113 h 189"/>
                  <a:gd name="T6" fmla="*/ 113 w 121"/>
                  <a:gd name="T7" fmla="*/ 121 h 189"/>
                  <a:gd name="T8" fmla="*/ 106 w 121"/>
                  <a:gd name="T9" fmla="*/ 127 h 189"/>
                  <a:gd name="T10" fmla="*/ 98 w 121"/>
                  <a:gd name="T11" fmla="*/ 129 h 189"/>
                  <a:gd name="T12" fmla="*/ 89 w 121"/>
                  <a:gd name="T13" fmla="*/ 131 h 189"/>
                  <a:gd name="T14" fmla="*/ 67 w 121"/>
                  <a:gd name="T15" fmla="*/ 136 h 189"/>
                  <a:gd name="T16" fmla="*/ 55 w 121"/>
                  <a:gd name="T17" fmla="*/ 142 h 189"/>
                  <a:gd name="T18" fmla="*/ 46 w 121"/>
                  <a:gd name="T19" fmla="*/ 144 h 189"/>
                  <a:gd name="T20" fmla="*/ 39 w 121"/>
                  <a:gd name="T21" fmla="*/ 150 h 189"/>
                  <a:gd name="T22" fmla="*/ 33 w 121"/>
                  <a:gd name="T23" fmla="*/ 156 h 189"/>
                  <a:gd name="T24" fmla="*/ 28 w 121"/>
                  <a:gd name="T25" fmla="*/ 164 h 189"/>
                  <a:gd name="T26" fmla="*/ 25 w 121"/>
                  <a:gd name="T27" fmla="*/ 170 h 189"/>
                  <a:gd name="T28" fmla="*/ 21 w 121"/>
                  <a:gd name="T29" fmla="*/ 175 h 189"/>
                  <a:gd name="T30" fmla="*/ 17 w 121"/>
                  <a:gd name="T31" fmla="*/ 179 h 189"/>
                  <a:gd name="T32" fmla="*/ 12 w 121"/>
                  <a:gd name="T33" fmla="*/ 185 h 189"/>
                  <a:gd name="T34" fmla="*/ 7 w 121"/>
                  <a:gd name="T35" fmla="*/ 189 h 189"/>
                  <a:gd name="T36" fmla="*/ 1 w 121"/>
                  <a:gd name="T37" fmla="*/ 185 h 189"/>
                  <a:gd name="T38" fmla="*/ 0 w 121"/>
                  <a:gd name="T39" fmla="*/ 171 h 189"/>
                  <a:gd name="T40" fmla="*/ 1 w 121"/>
                  <a:gd name="T41" fmla="*/ 162 h 189"/>
                  <a:gd name="T42" fmla="*/ 8 w 121"/>
                  <a:gd name="T43" fmla="*/ 154 h 189"/>
                  <a:gd name="T44" fmla="*/ 13 w 121"/>
                  <a:gd name="T45" fmla="*/ 147 h 189"/>
                  <a:gd name="T46" fmla="*/ 19 w 121"/>
                  <a:gd name="T47" fmla="*/ 131 h 189"/>
                  <a:gd name="T48" fmla="*/ 25 w 121"/>
                  <a:gd name="T49" fmla="*/ 120 h 189"/>
                  <a:gd name="T50" fmla="*/ 35 w 121"/>
                  <a:gd name="T51" fmla="*/ 113 h 189"/>
                  <a:gd name="T52" fmla="*/ 42 w 121"/>
                  <a:gd name="T53" fmla="*/ 105 h 189"/>
                  <a:gd name="T54" fmla="*/ 44 w 121"/>
                  <a:gd name="T55" fmla="*/ 89 h 189"/>
                  <a:gd name="T56" fmla="*/ 42 w 121"/>
                  <a:gd name="T57" fmla="*/ 72 h 189"/>
                  <a:gd name="T58" fmla="*/ 36 w 121"/>
                  <a:gd name="T59" fmla="*/ 51 h 189"/>
                  <a:gd name="T60" fmla="*/ 32 w 121"/>
                  <a:gd name="T61" fmla="*/ 30 h 189"/>
                  <a:gd name="T62" fmla="*/ 28 w 121"/>
                  <a:gd name="T63" fmla="*/ 16 h 189"/>
                  <a:gd name="T64" fmla="*/ 25 w 121"/>
                  <a:gd name="T65" fmla="*/ 11 h 189"/>
                  <a:gd name="T66" fmla="*/ 23 w 121"/>
                  <a:gd name="T67" fmla="*/ 4 h 189"/>
                  <a:gd name="T68" fmla="*/ 25 w 121"/>
                  <a:gd name="T69" fmla="*/ 1 h 189"/>
                  <a:gd name="T70" fmla="*/ 31 w 121"/>
                  <a:gd name="T71" fmla="*/ 1 h 189"/>
                  <a:gd name="T72" fmla="*/ 36 w 121"/>
                  <a:gd name="T73" fmla="*/ 3 h 189"/>
                  <a:gd name="T74" fmla="*/ 46 w 121"/>
                  <a:gd name="T75" fmla="*/ 7 h 189"/>
                  <a:gd name="T76" fmla="*/ 60 w 121"/>
                  <a:gd name="T77" fmla="*/ 19 h 189"/>
                  <a:gd name="T78" fmla="*/ 63 w 121"/>
                  <a:gd name="T79" fmla="*/ 37 h 189"/>
                  <a:gd name="T80" fmla="*/ 69 w 121"/>
                  <a:gd name="T81" fmla="*/ 55 h 189"/>
                  <a:gd name="T82" fmla="*/ 79 w 121"/>
                  <a:gd name="T83" fmla="*/ 77 h 189"/>
                  <a:gd name="T84" fmla="*/ 98 w 121"/>
                  <a:gd name="T85" fmla="*/ 86 h 189"/>
                  <a:gd name="T86" fmla="*/ 109 w 121"/>
                  <a:gd name="T87" fmla="*/ 92 h 189"/>
                  <a:gd name="T88" fmla="*/ 116 w 121"/>
                  <a:gd name="T89" fmla="*/ 96 h 189"/>
                  <a:gd name="T90" fmla="*/ 121 w 121"/>
                  <a:gd name="T91" fmla="*/ 10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1" h="189">
                    <a:moveTo>
                      <a:pt x="121" y="100"/>
                    </a:moveTo>
                    <a:lnTo>
                      <a:pt x="121" y="103"/>
                    </a:lnTo>
                    <a:lnTo>
                      <a:pt x="121" y="105"/>
                    </a:lnTo>
                    <a:lnTo>
                      <a:pt x="121" y="108"/>
                    </a:lnTo>
                    <a:lnTo>
                      <a:pt x="120" y="111"/>
                    </a:lnTo>
                    <a:lnTo>
                      <a:pt x="118" y="113"/>
                    </a:lnTo>
                    <a:lnTo>
                      <a:pt x="116" y="117"/>
                    </a:lnTo>
                    <a:lnTo>
                      <a:pt x="113" y="121"/>
                    </a:lnTo>
                    <a:lnTo>
                      <a:pt x="109" y="124"/>
                    </a:lnTo>
                    <a:lnTo>
                      <a:pt x="106" y="127"/>
                    </a:lnTo>
                    <a:lnTo>
                      <a:pt x="102" y="128"/>
                    </a:lnTo>
                    <a:lnTo>
                      <a:pt x="98" y="129"/>
                    </a:lnTo>
                    <a:lnTo>
                      <a:pt x="93" y="131"/>
                    </a:lnTo>
                    <a:lnTo>
                      <a:pt x="89" y="131"/>
                    </a:lnTo>
                    <a:lnTo>
                      <a:pt x="79" y="134"/>
                    </a:lnTo>
                    <a:lnTo>
                      <a:pt x="67" y="136"/>
                    </a:lnTo>
                    <a:lnTo>
                      <a:pt x="58" y="140"/>
                    </a:lnTo>
                    <a:lnTo>
                      <a:pt x="55" y="142"/>
                    </a:lnTo>
                    <a:lnTo>
                      <a:pt x="51" y="143"/>
                    </a:lnTo>
                    <a:lnTo>
                      <a:pt x="46" y="144"/>
                    </a:lnTo>
                    <a:lnTo>
                      <a:pt x="42" y="147"/>
                    </a:lnTo>
                    <a:lnTo>
                      <a:pt x="39" y="150"/>
                    </a:lnTo>
                    <a:lnTo>
                      <a:pt x="36" y="152"/>
                    </a:lnTo>
                    <a:lnTo>
                      <a:pt x="33" y="156"/>
                    </a:lnTo>
                    <a:lnTo>
                      <a:pt x="31" y="160"/>
                    </a:lnTo>
                    <a:lnTo>
                      <a:pt x="28" y="164"/>
                    </a:lnTo>
                    <a:lnTo>
                      <a:pt x="27" y="169"/>
                    </a:lnTo>
                    <a:lnTo>
                      <a:pt x="25" y="170"/>
                    </a:lnTo>
                    <a:lnTo>
                      <a:pt x="23" y="173"/>
                    </a:lnTo>
                    <a:lnTo>
                      <a:pt x="21" y="175"/>
                    </a:lnTo>
                    <a:lnTo>
                      <a:pt x="19" y="177"/>
                    </a:lnTo>
                    <a:lnTo>
                      <a:pt x="17" y="179"/>
                    </a:lnTo>
                    <a:lnTo>
                      <a:pt x="15" y="182"/>
                    </a:lnTo>
                    <a:lnTo>
                      <a:pt x="12" y="185"/>
                    </a:lnTo>
                    <a:lnTo>
                      <a:pt x="9" y="187"/>
                    </a:lnTo>
                    <a:lnTo>
                      <a:pt x="7" y="189"/>
                    </a:lnTo>
                    <a:lnTo>
                      <a:pt x="4" y="189"/>
                    </a:lnTo>
                    <a:lnTo>
                      <a:pt x="1" y="185"/>
                    </a:lnTo>
                    <a:lnTo>
                      <a:pt x="0" y="178"/>
                    </a:lnTo>
                    <a:lnTo>
                      <a:pt x="0" y="171"/>
                    </a:lnTo>
                    <a:lnTo>
                      <a:pt x="0" y="166"/>
                    </a:lnTo>
                    <a:lnTo>
                      <a:pt x="1" y="162"/>
                    </a:lnTo>
                    <a:lnTo>
                      <a:pt x="5" y="158"/>
                    </a:lnTo>
                    <a:lnTo>
                      <a:pt x="8" y="154"/>
                    </a:lnTo>
                    <a:lnTo>
                      <a:pt x="11" y="150"/>
                    </a:lnTo>
                    <a:lnTo>
                      <a:pt x="13" y="147"/>
                    </a:lnTo>
                    <a:lnTo>
                      <a:pt x="16" y="139"/>
                    </a:lnTo>
                    <a:lnTo>
                      <a:pt x="19" y="131"/>
                    </a:lnTo>
                    <a:lnTo>
                      <a:pt x="21" y="124"/>
                    </a:lnTo>
                    <a:lnTo>
                      <a:pt x="25" y="120"/>
                    </a:lnTo>
                    <a:lnTo>
                      <a:pt x="29" y="117"/>
                    </a:lnTo>
                    <a:lnTo>
                      <a:pt x="35" y="113"/>
                    </a:lnTo>
                    <a:lnTo>
                      <a:pt x="39" y="109"/>
                    </a:lnTo>
                    <a:lnTo>
                      <a:pt x="42" y="105"/>
                    </a:lnTo>
                    <a:lnTo>
                      <a:pt x="44" y="98"/>
                    </a:lnTo>
                    <a:lnTo>
                      <a:pt x="44" y="89"/>
                    </a:lnTo>
                    <a:lnTo>
                      <a:pt x="43" y="81"/>
                    </a:lnTo>
                    <a:lnTo>
                      <a:pt x="42" y="72"/>
                    </a:lnTo>
                    <a:lnTo>
                      <a:pt x="39" y="61"/>
                    </a:lnTo>
                    <a:lnTo>
                      <a:pt x="36" y="51"/>
                    </a:lnTo>
                    <a:lnTo>
                      <a:pt x="35" y="41"/>
                    </a:lnTo>
                    <a:lnTo>
                      <a:pt x="32" y="30"/>
                    </a:lnTo>
                    <a:lnTo>
                      <a:pt x="29" y="19"/>
                    </a:lnTo>
                    <a:lnTo>
                      <a:pt x="28" y="16"/>
                    </a:lnTo>
                    <a:lnTo>
                      <a:pt x="27" y="14"/>
                    </a:lnTo>
                    <a:lnTo>
                      <a:pt x="25" y="11"/>
                    </a:lnTo>
                    <a:lnTo>
                      <a:pt x="24" y="7"/>
                    </a:lnTo>
                    <a:lnTo>
                      <a:pt x="23" y="4"/>
                    </a:lnTo>
                    <a:lnTo>
                      <a:pt x="24" y="1"/>
                    </a:lnTo>
                    <a:lnTo>
                      <a:pt x="25" y="1"/>
                    </a:lnTo>
                    <a:lnTo>
                      <a:pt x="28" y="0"/>
                    </a:lnTo>
                    <a:lnTo>
                      <a:pt x="31" y="1"/>
                    </a:lnTo>
                    <a:lnTo>
                      <a:pt x="33" y="1"/>
                    </a:lnTo>
                    <a:lnTo>
                      <a:pt x="36" y="3"/>
                    </a:lnTo>
                    <a:lnTo>
                      <a:pt x="38" y="3"/>
                    </a:lnTo>
                    <a:lnTo>
                      <a:pt x="46" y="7"/>
                    </a:lnTo>
                    <a:lnTo>
                      <a:pt x="55" y="12"/>
                    </a:lnTo>
                    <a:lnTo>
                      <a:pt x="60" y="19"/>
                    </a:lnTo>
                    <a:lnTo>
                      <a:pt x="63" y="26"/>
                    </a:lnTo>
                    <a:lnTo>
                      <a:pt x="63" y="37"/>
                    </a:lnTo>
                    <a:lnTo>
                      <a:pt x="64" y="45"/>
                    </a:lnTo>
                    <a:lnTo>
                      <a:pt x="69" y="55"/>
                    </a:lnTo>
                    <a:lnTo>
                      <a:pt x="74" y="67"/>
                    </a:lnTo>
                    <a:lnTo>
                      <a:pt x="79" y="77"/>
                    </a:lnTo>
                    <a:lnTo>
                      <a:pt x="87" y="82"/>
                    </a:lnTo>
                    <a:lnTo>
                      <a:pt x="98" y="86"/>
                    </a:lnTo>
                    <a:lnTo>
                      <a:pt x="106" y="90"/>
                    </a:lnTo>
                    <a:lnTo>
                      <a:pt x="109" y="92"/>
                    </a:lnTo>
                    <a:lnTo>
                      <a:pt x="113" y="93"/>
                    </a:lnTo>
                    <a:lnTo>
                      <a:pt x="116" y="96"/>
                    </a:lnTo>
                    <a:lnTo>
                      <a:pt x="118" y="97"/>
                    </a:lnTo>
                    <a:lnTo>
                      <a:pt x="121" y="100"/>
                    </a:lnTo>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grpSp>
            <p:nvGrpSpPr>
              <p:cNvPr id="40" name="Noordholland">
                <a:extLst>
                  <a:ext uri="{FF2B5EF4-FFF2-40B4-BE49-F238E27FC236}">
                    <a16:creationId xmlns:a16="http://schemas.microsoft.com/office/drawing/2014/main" id="{C9B50BCB-B0AA-B569-5B68-CDAA98D8CF9A}"/>
                  </a:ext>
                </a:extLst>
              </p:cNvPr>
              <p:cNvGrpSpPr>
                <a:grpSpLocks noChangeAspect="1"/>
              </p:cNvGrpSpPr>
              <p:nvPr/>
            </p:nvGrpSpPr>
            <p:grpSpPr bwMode="auto">
              <a:xfrm>
                <a:off x="5183802" y="1458237"/>
                <a:ext cx="982916" cy="1949525"/>
                <a:chOff x="5783" y="1334"/>
                <a:chExt cx="663" cy="1315"/>
              </a:xfrm>
              <a:grpFill/>
            </p:grpSpPr>
            <p:sp>
              <p:nvSpPr>
                <p:cNvPr id="41" name="Freeform 5">
                  <a:extLst>
                    <a:ext uri="{FF2B5EF4-FFF2-40B4-BE49-F238E27FC236}">
                      <a16:creationId xmlns:a16="http://schemas.microsoft.com/office/drawing/2014/main" id="{C789FC6E-A97C-14BA-9333-0065C5405731}"/>
                    </a:ext>
                  </a:extLst>
                </p:cNvPr>
                <p:cNvSpPr>
                  <a:spLocks/>
                </p:cNvSpPr>
                <p:nvPr/>
              </p:nvSpPr>
              <p:spPr bwMode="auto">
                <a:xfrm>
                  <a:off x="5963" y="1334"/>
                  <a:ext cx="164" cy="257"/>
                </a:xfrm>
                <a:custGeom>
                  <a:avLst/>
                  <a:gdLst>
                    <a:gd name="T0" fmla="*/ 164 w 164"/>
                    <a:gd name="T1" fmla="*/ 70 h 257"/>
                    <a:gd name="T2" fmla="*/ 162 w 164"/>
                    <a:gd name="T3" fmla="*/ 84 h 257"/>
                    <a:gd name="T4" fmla="*/ 158 w 164"/>
                    <a:gd name="T5" fmla="*/ 107 h 257"/>
                    <a:gd name="T6" fmla="*/ 152 w 164"/>
                    <a:gd name="T7" fmla="*/ 124 h 257"/>
                    <a:gd name="T8" fmla="*/ 145 w 164"/>
                    <a:gd name="T9" fmla="*/ 143 h 257"/>
                    <a:gd name="T10" fmla="*/ 139 w 164"/>
                    <a:gd name="T11" fmla="*/ 158 h 257"/>
                    <a:gd name="T12" fmla="*/ 130 w 164"/>
                    <a:gd name="T13" fmla="*/ 175 h 257"/>
                    <a:gd name="T14" fmla="*/ 118 w 164"/>
                    <a:gd name="T15" fmla="*/ 185 h 257"/>
                    <a:gd name="T16" fmla="*/ 103 w 164"/>
                    <a:gd name="T17" fmla="*/ 194 h 257"/>
                    <a:gd name="T18" fmla="*/ 86 w 164"/>
                    <a:gd name="T19" fmla="*/ 200 h 257"/>
                    <a:gd name="T20" fmla="*/ 76 w 164"/>
                    <a:gd name="T21" fmla="*/ 211 h 257"/>
                    <a:gd name="T22" fmla="*/ 69 w 164"/>
                    <a:gd name="T23" fmla="*/ 223 h 257"/>
                    <a:gd name="T24" fmla="*/ 67 w 164"/>
                    <a:gd name="T25" fmla="*/ 232 h 257"/>
                    <a:gd name="T26" fmla="*/ 61 w 164"/>
                    <a:gd name="T27" fmla="*/ 234 h 257"/>
                    <a:gd name="T28" fmla="*/ 50 w 164"/>
                    <a:gd name="T29" fmla="*/ 229 h 257"/>
                    <a:gd name="T30" fmla="*/ 46 w 164"/>
                    <a:gd name="T31" fmla="*/ 227 h 257"/>
                    <a:gd name="T32" fmla="*/ 44 w 164"/>
                    <a:gd name="T33" fmla="*/ 223 h 257"/>
                    <a:gd name="T34" fmla="*/ 42 w 164"/>
                    <a:gd name="T35" fmla="*/ 223 h 257"/>
                    <a:gd name="T36" fmla="*/ 38 w 164"/>
                    <a:gd name="T37" fmla="*/ 223 h 257"/>
                    <a:gd name="T38" fmla="*/ 35 w 164"/>
                    <a:gd name="T39" fmla="*/ 227 h 257"/>
                    <a:gd name="T40" fmla="*/ 33 w 164"/>
                    <a:gd name="T41" fmla="*/ 234 h 257"/>
                    <a:gd name="T42" fmla="*/ 35 w 164"/>
                    <a:gd name="T43" fmla="*/ 238 h 257"/>
                    <a:gd name="T44" fmla="*/ 40 w 164"/>
                    <a:gd name="T45" fmla="*/ 240 h 257"/>
                    <a:gd name="T46" fmla="*/ 42 w 164"/>
                    <a:gd name="T47" fmla="*/ 248 h 257"/>
                    <a:gd name="T48" fmla="*/ 42 w 164"/>
                    <a:gd name="T49" fmla="*/ 253 h 257"/>
                    <a:gd name="T50" fmla="*/ 38 w 164"/>
                    <a:gd name="T51" fmla="*/ 255 h 257"/>
                    <a:gd name="T52" fmla="*/ 29 w 164"/>
                    <a:gd name="T53" fmla="*/ 257 h 257"/>
                    <a:gd name="T54" fmla="*/ 19 w 164"/>
                    <a:gd name="T55" fmla="*/ 255 h 257"/>
                    <a:gd name="T56" fmla="*/ 10 w 164"/>
                    <a:gd name="T57" fmla="*/ 250 h 257"/>
                    <a:gd name="T58" fmla="*/ 4 w 164"/>
                    <a:gd name="T59" fmla="*/ 240 h 257"/>
                    <a:gd name="T60" fmla="*/ 0 w 164"/>
                    <a:gd name="T61" fmla="*/ 225 h 257"/>
                    <a:gd name="T62" fmla="*/ 2 w 164"/>
                    <a:gd name="T63" fmla="*/ 213 h 257"/>
                    <a:gd name="T64" fmla="*/ 6 w 164"/>
                    <a:gd name="T65" fmla="*/ 198 h 257"/>
                    <a:gd name="T66" fmla="*/ 6 w 164"/>
                    <a:gd name="T67" fmla="*/ 183 h 257"/>
                    <a:gd name="T68" fmla="*/ 10 w 164"/>
                    <a:gd name="T69" fmla="*/ 166 h 257"/>
                    <a:gd name="T70" fmla="*/ 16 w 164"/>
                    <a:gd name="T71" fmla="*/ 147 h 257"/>
                    <a:gd name="T72" fmla="*/ 29 w 164"/>
                    <a:gd name="T73" fmla="*/ 128 h 257"/>
                    <a:gd name="T74" fmla="*/ 40 w 164"/>
                    <a:gd name="T75" fmla="*/ 112 h 257"/>
                    <a:gd name="T76" fmla="*/ 57 w 164"/>
                    <a:gd name="T77" fmla="*/ 93 h 257"/>
                    <a:gd name="T78" fmla="*/ 65 w 164"/>
                    <a:gd name="T79" fmla="*/ 76 h 257"/>
                    <a:gd name="T80" fmla="*/ 73 w 164"/>
                    <a:gd name="T81" fmla="*/ 59 h 257"/>
                    <a:gd name="T82" fmla="*/ 84 w 164"/>
                    <a:gd name="T83" fmla="*/ 38 h 257"/>
                    <a:gd name="T84" fmla="*/ 95 w 164"/>
                    <a:gd name="T85" fmla="*/ 21 h 257"/>
                    <a:gd name="T86" fmla="*/ 103 w 164"/>
                    <a:gd name="T87" fmla="*/ 9 h 257"/>
                    <a:gd name="T88" fmla="*/ 114 w 164"/>
                    <a:gd name="T89" fmla="*/ 2 h 257"/>
                    <a:gd name="T90" fmla="*/ 124 w 164"/>
                    <a:gd name="T91" fmla="*/ 0 h 257"/>
                    <a:gd name="T92" fmla="*/ 133 w 164"/>
                    <a:gd name="T93" fmla="*/ 4 h 257"/>
                    <a:gd name="T94" fmla="*/ 139 w 164"/>
                    <a:gd name="T95" fmla="*/ 13 h 257"/>
                    <a:gd name="T96" fmla="*/ 137 w 164"/>
                    <a:gd name="T97" fmla="*/ 21 h 257"/>
                    <a:gd name="T98" fmla="*/ 137 w 164"/>
                    <a:gd name="T99" fmla="*/ 30 h 257"/>
                    <a:gd name="T100" fmla="*/ 143 w 164"/>
                    <a:gd name="T101" fmla="*/ 32 h 257"/>
                    <a:gd name="T102" fmla="*/ 149 w 164"/>
                    <a:gd name="T103" fmla="*/ 36 h 257"/>
                    <a:gd name="T104" fmla="*/ 156 w 164"/>
                    <a:gd name="T105" fmla="*/ 44 h 257"/>
                    <a:gd name="T106" fmla="*/ 162 w 164"/>
                    <a:gd name="T107" fmla="*/ 5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4" h="257">
                      <a:moveTo>
                        <a:pt x="164" y="59"/>
                      </a:moveTo>
                      <a:lnTo>
                        <a:pt x="164" y="63"/>
                      </a:lnTo>
                      <a:lnTo>
                        <a:pt x="164" y="70"/>
                      </a:lnTo>
                      <a:lnTo>
                        <a:pt x="164" y="76"/>
                      </a:lnTo>
                      <a:lnTo>
                        <a:pt x="162" y="80"/>
                      </a:lnTo>
                      <a:lnTo>
                        <a:pt x="162" y="84"/>
                      </a:lnTo>
                      <a:lnTo>
                        <a:pt x="162" y="91"/>
                      </a:lnTo>
                      <a:lnTo>
                        <a:pt x="160" y="99"/>
                      </a:lnTo>
                      <a:lnTo>
                        <a:pt x="158" y="107"/>
                      </a:lnTo>
                      <a:lnTo>
                        <a:pt x="156" y="114"/>
                      </a:lnTo>
                      <a:lnTo>
                        <a:pt x="154" y="120"/>
                      </a:lnTo>
                      <a:lnTo>
                        <a:pt x="152" y="124"/>
                      </a:lnTo>
                      <a:lnTo>
                        <a:pt x="152" y="131"/>
                      </a:lnTo>
                      <a:lnTo>
                        <a:pt x="147" y="137"/>
                      </a:lnTo>
                      <a:lnTo>
                        <a:pt x="145" y="143"/>
                      </a:lnTo>
                      <a:lnTo>
                        <a:pt x="143" y="147"/>
                      </a:lnTo>
                      <a:lnTo>
                        <a:pt x="141" y="152"/>
                      </a:lnTo>
                      <a:lnTo>
                        <a:pt x="139" y="158"/>
                      </a:lnTo>
                      <a:lnTo>
                        <a:pt x="135" y="164"/>
                      </a:lnTo>
                      <a:lnTo>
                        <a:pt x="133" y="171"/>
                      </a:lnTo>
                      <a:lnTo>
                        <a:pt x="130" y="175"/>
                      </a:lnTo>
                      <a:lnTo>
                        <a:pt x="126" y="177"/>
                      </a:lnTo>
                      <a:lnTo>
                        <a:pt x="122" y="181"/>
                      </a:lnTo>
                      <a:lnTo>
                        <a:pt x="118" y="185"/>
                      </a:lnTo>
                      <a:lnTo>
                        <a:pt x="111" y="187"/>
                      </a:lnTo>
                      <a:lnTo>
                        <a:pt x="107" y="192"/>
                      </a:lnTo>
                      <a:lnTo>
                        <a:pt x="103" y="194"/>
                      </a:lnTo>
                      <a:lnTo>
                        <a:pt x="97" y="196"/>
                      </a:lnTo>
                      <a:lnTo>
                        <a:pt x="92" y="198"/>
                      </a:lnTo>
                      <a:lnTo>
                        <a:pt x="86" y="200"/>
                      </a:lnTo>
                      <a:lnTo>
                        <a:pt x="84" y="202"/>
                      </a:lnTo>
                      <a:lnTo>
                        <a:pt x="80" y="206"/>
                      </a:lnTo>
                      <a:lnTo>
                        <a:pt x="76" y="211"/>
                      </a:lnTo>
                      <a:lnTo>
                        <a:pt x="71" y="215"/>
                      </a:lnTo>
                      <a:lnTo>
                        <a:pt x="71" y="219"/>
                      </a:lnTo>
                      <a:lnTo>
                        <a:pt x="69" y="223"/>
                      </a:lnTo>
                      <a:lnTo>
                        <a:pt x="69" y="227"/>
                      </a:lnTo>
                      <a:lnTo>
                        <a:pt x="67" y="229"/>
                      </a:lnTo>
                      <a:lnTo>
                        <a:pt x="67" y="232"/>
                      </a:lnTo>
                      <a:lnTo>
                        <a:pt x="65" y="234"/>
                      </a:lnTo>
                      <a:lnTo>
                        <a:pt x="63" y="234"/>
                      </a:lnTo>
                      <a:lnTo>
                        <a:pt x="61" y="234"/>
                      </a:lnTo>
                      <a:lnTo>
                        <a:pt x="59" y="232"/>
                      </a:lnTo>
                      <a:lnTo>
                        <a:pt x="54" y="232"/>
                      </a:lnTo>
                      <a:lnTo>
                        <a:pt x="50" y="229"/>
                      </a:lnTo>
                      <a:lnTo>
                        <a:pt x="48" y="229"/>
                      </a:lnTo>
                      <a:lnTo>
                        <a:pt x="48" y="227"/>
                      </a:lnTo>
                      <a:lnTo>
                        <a:pt x="46" y="227"/>
                      </a:lnTo>
                      <a:lnTo>
                        <a:pt x="46" y="225"/>
                      </a:lnTo>
                      <a:lnTo>
                        <a:pt x="44" y="225"/>
                      </a:lnTo>
                      <a:lnTo>
                        <a:pt x="44" y="223"/>
                      </a:lnTo>
                      <a:lnTo>
                        <a:pt x="44" y="223"/>
                      </a:lnTo>
                      <a:lnTo>
                        <a:pt x="42" y="223"/>
                      </a:lnTo>
                      <a:lnTo>
                        <a:pt x="42" y="223"/>
                      </a:lnTo>
                      <a:lnTo>
                        <a:pt x="40" y="223"/>
                      </a:lnTo>
                      <a:lnTo>
                        <a:pt x="40" y="223"/>
                      </a:lnTo>
                      <a:lnTo>
                        <a:pt x="38" y="223"/>
                      </a:lnTo>
                      <a:lnTo>
                        <a:pt x="38" y="225"/>
                      </a:lnTo>
                      <a:lnTo>
                        <a:pt x="35" y="225"/>
                      </a:lnTo>
                      <a:lnTo>
                        <a:pt x="35" y="227"/>
                      </a:lnTo>
                      <a:lnTo>
                        <a:pt x="35" y="227"/>
                      </a:lnTo>
                      <a:lnTo>
                        <a:pt x="33" y="232"/>
                      </a:lnTo>
                      <a:lnTo>
                        <a:pt x="33" y="234"/>
                      </a:lnTo>
                      <a:lnTo>
                        <a:pt x="33" y="236"/>
                      </a:lnTo>
                      <a:lnTo>
                        <a:pt x="35" y="238"/>
                      </a:lnTo>
                      <a:lnTo>
                        <a:pt x="35" y="238"/>
                      </a:lnTo>
                      <a:lnTo>
                        <a:pt x="38" y="238"/>
                      </a:lnTo>
                      <a:lnTo>
                        <a:pt x="40" y="240"/>
                      </a:lnTo>
                      <a:lnTo>
                        <a:pt x="40" y="240"/>
                      </a:lnTo>
                      <a:lnTo>
                        <a:pt x="42" y="242"/>
                      </a:lnTo>
                      <a:lnTo>
                        <a:pt x="42" y="244"/>
                      </a:lnTo>
                      <a:lnTo>
                        <a:pt x="42" y="248"/>
                      </a:lnTo>
                      <a:lnTo>
                        <a:pt x="42" y="250"/>
                      </a:lnTo>
                      <a:lnTo>
                        <a:pt x="42" y="250"/>
                      </a:lnTo>
                      <a:lnTo>
                        <a:pt x="42" y="253"/>
                      </a:lnTo>
                      <a:lnTo>
                        <a:pt x="40" y="253"/>
                      </a:lnTo>
                      <a:lnTo>
                        <a:pt x="40" y="255"/>
                      </a:lnTo>
                      <a:lnTo>
                        <a:pt x="38" y="255"/>
                      </a:lnTo>
                      <a:lnTo>
                        <a:pt x="38" y="257"/>
                      </a:lnTo>
                      <a:lnTo>
                        <a:pt x="33" y="257"/>
                      </a:lnTo>
                      <a:lnTo>
                        <a:pt x="29" y="257"/>
                      </a:lnTo>
                      <a:lnTo>
                        <a:pt x="25" y="257"/>
                      </a:lnTo>
                      <a:lnTo>
                        <a:pt x="21" y="257"/>
                      </a:lnTo>
                      <a:lnTo>
                        <a:pt x="19" y="255"/>
                      </a:lnTo>
                      <a:lnTo>
                        <a:pt x="14" y="255"/>
                      </a:lnTo>
                      <a:lnTo>
                        <a:pt x="12" y="250"/>
                      </a:lnTo>
                      <a:lnTo>
                        <a:pt x="10" y="250"/>
                      </a:lnTo>
                      <a:lnTo>
                        <a:pt x="6" y="246"/>
                      </a:lnTo>
                      <a:lnTo>
                        <a:pt x="4" y="242"/>
                      </a:lnTo>
                      <a:lnTo>
                        <a:pt x="4" y="240"/>
                      </a:lnTo>
                      <a:lnTo>
                        <a:pt x="2" y="236"/>
                      </a:lnTo>
                      <a:lnTo>
                        <a:pt x="2" y="232"/>
                      </a:lnTo>
                      <a:lnTo>
                        <a:pt x="0" y="225"/>
                      </a:lnTo>
                      <a:lnTo>
                        <a:pt x="0" y="221"/>
                      </a:lnTo>
                      <a:lnTo>
                        <a:pt x="0" y="215"/>
                      </a:lnTo>
                      <a:lnTo>
                        <a:pt x="2" y="213"/>
                      </a:lnTo>
                      <a:lnTo>
                        <a:pt x="4" y="206"/>
                      </a:lnTo>
                      <a:lnTo>
                        <a:pt x="6" y="202"/>
                      </a:lnTo>
                      <a:lnTo>
                        <a:pt x="6" y="198"/>
                      </a:lnTo>
                      <a:lnTo>
                        <a:pt x="6" y="194"/>
                      </a:lnTo>
                      <a:lnTo>
                        <a:pt x="6" y="187"/>
                      </a:lnTo>
                      <a:lnTo>
                        <a:pt x="6" y="183"/>
                      </a:lnTo>
                      <a:lnTo>
                        <a:pt x="6" y="177"/>
                      </a:lnTo>
                      <a:lnTo>
                        <a:pt x="6" y="173"/>
                      </a:lnTo>
                      <a:lnTo>
                        <a:pt x="10" y="166"/>
                      </a:lnTo>
                      <a:lnTo>
                        <a:pt x="12" y="158"/>
                      </a:lnTo>
                      <a:lnTo>
                        <a:pt x="14" y="152"/>
                      </a:lnTo>
                      <a:lnTo>
                        <a:pt x="16" y="147"/>
                      </a:lnTo>
                      <a:lnTo>
                        <a:pt x="19" y="141"/>
                      </a:lnTo>
                      <a:lnTo>
                        <a:pt x="23" y="135"/>
                      </a:lnTo>
                      <a:lnTo>
                        <a:pt x="29" y="128"/>
                      </a:lnTo>
                      <a:lnTo>
                        <a:pt x="33" y="122"/>
                      </a:lnTo>
                      <a:lnTo>
                        <a:pt x="38" y="116"/>
                      </a:lnTo>
                      <a:lnTo>
                        <a:pt x="40" y="112"/>
                      </a:lnTo>
                      <a:lnTo>
                        <a:pt x="46" y="105"/>
                      </a:lnTo>
                      <a:lnTo>
                        <a:pt x="50" y="99"/>
                      </a:lnTo>
                      <a:lnTo>
                        <a:pt x="57" y="93"/>
                      </a:lnTo>
                      <a:lnTo>
                        <a:pt x="59" y="86"/>
                      </a:lnTo>
                      <a:lnTo>
                        <a:pt x="63" y="82"/>
                      </a:lnTo>
                      <a:lnTo>
                        <a:pt x="65" y="76"/>
                      </a:lnTo>
                      <a:lnTo>
                        <a:pt x="69" y="70"/>
                      </a:lnTo>
                      <a:lnTo>
                        <a:pt x="71" y="63"/>
                      </a:lnTo>
                      <a:lnTo>
                        <a:pt x="73" y="59"/>
                      </a:lnTo>
                      <a:lnTo>
                        <a:pt x="78" y="53"/>
                      </a:lnTo>
                      <a:lnTo>
                        <a:pt x="80" y="46"/>
                      </a:lnTo>
                      <a:lnTo>
                        <a:pt x="84" y="38"/>
                      </a:lnTo>
                      <a:lnTo>
                        <a:pt x="88" y="32"/>
                      </a:lnTo>
                      <a:lnTo>
                        <a:pt x="92" y="25"/>
                      </a:lnTo>
                      <a:lnTo>
                        <a:pt x="95" y="21"/>
                      </a:lnTo>
                      <a:lnTo>
                        <a:pt x="97" y="17"/>
                      </a:lnTo>
                      <a:lnTo>
                        <a:pt x="101" y="13"/>
                      </a:lnTo>
                      <a:lnTo>
                        <a:pt x="103" y="9"/>
                      </a:lnTo>
                      <a:lnTo>
                        <a:pt x="107" y="7"/>
                      </a:lnTo>
                      <a:lnTo>
                        <a:pt x="109" y="4"/>
                      </a:lnTo>
                      <a:lnTo>
                        <a:pt x="114" y="2"/>
                      </a:lnTo>
                      <a:lnTo>
                        <a:pt x="118" y="0"/>
                      </a:lnTo>
                      <a:lnTo>
                        <a:pt x="120" y="0"/>
                      </a:lnTo>
                      <a:lnTo>
                        <a:pt x="124" y="0"/>
                      </a:lnTo>
                      <a:lnTo>
                        <a:pt x="126" y="0"/>
                      </a:lnTo>
                      <a:lnTo>
                        <a:pt x="130" y="2"/>
                      </a:lnTo>
                      <a:lnTo>
                        <a:pt x="133" y="4"/>
                      </a:lnTo>
                      <a:lnTo>
                        <a:pt x="137" y="9"/>
                      </a:lnTo>
                      <a:lnTo>
                        <a:pt x="137" y="11"/>
                      </a:lnTo>
                      <a:lnTo>
                        <a:pt x="139" y="13"/>
                      </a:lnTo>
                      <a:lnTo>
                        <a:pt x="139" y="17"/>
                      </a:lnTo>
                      <a:lnTo>
                        <a:pt x="139" y="19"/>
                      </a:lnTo>
                      <a:lnTo>
                        <a:pt x="137" y="21"/>
                      </a:lnTo>
                      <a:lnTo>
                        <a:pt x="135" y="23"/>
                      </a:lnTo>
                      <a:lnTo>
                        <a:pt x="135" y="25"/>
                      </a:lnTo>
                      <a:lnTo>
                        <a:pt x="137" y="30"/>
                      </a:lnTo>
                      <a:lnTo>
                        <a:pt x="137" y="30"/>
                      </a:lnTo>
                      <a:lnTo>
                        <a:pt x="139" y="32"/>
                      </a:lnTo>
                      <a:lnTo>
                        <a:pt x="143" y="32"/>
                      </a:lnTo>
                      <a:lnTo>
                        <a:pt x="145" y="34"/>
                      </a:lnTo>
                      <a:lnTo>
                        <a:pt x="147" y="34"/>
                      </a:lnTo>
                      <a:lnTo>
                        <a:pt x="149" y="36"/>
                      </a:lnTo>
                      <a:lnTo>
                        <a:pt x="152" y="38"/>
                      </a:lnTo>
                      <a:lnTo>
                        <a:pt x="154" y="42"/>
                      </a:lnTo>
                      <a:lnTo>
                        <a:pt x="156" y="44"/>
                      </a:lnTo>
                      <a:lnTo>
                        <a:pt x="158" y="49"/>
                      </a:lnTo>
                      <a:lnTo>
                        <a:pt x="158" y="51"/>
                      </a:lnTo>
                      <a:lnTo>
                        <a:pt x="162" y="55"/>
                      </a:lnTo>
                      <a:lnTo>
                        <a:pt x="164" y="57"/>
                      </a:lnTo>
                      <a:lnTo>
                        <a:pt x="164" y="59"/>
                      </a:lnTo>
                      <a:close/>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42" name="Freeform 6">
                  <a:extLst>
                    <a:ext uri="{FF2B5EF4-FFF2-40B4-BE49-F238E27FC236}">
                      <a16:creationId xmlns:a16="http://schemas.microsoft.com/office/drawing/2014/main" id="{0424DE9C-0B89-D3BB-71A2-7B8EC7F19806}"/>
                    </a:ext>
                  </a:extLst>
                </p:cNvPr>
                <p:cNvSpPr>
                  <a:spLocks/>
                </p:cNvSpPr>
                <p:nvPr/>
              </p:nvSpPr>
              <p:spPr bwMode="auto">
                <a:xfrm>
                  <a:off x="5963" y="1334"/>
                  <a:ext cx="164" cy="257"/>
                </a:xfrm>
                <a:custGeom>
                  <a:avLst/>
                  <a:gdLst>
                    <a:gd name="T0" fmla="*/ 164 w 164"/>
                    <a:gd name="T1" fmla="*/ 70 h 257"/>
                    <a:gd name="T2" fmla="*/ 162 w 164"/>
                    <a:gd name="T3" fmla="*/ 84 h 257"/>
                    <a:gd name="T4" fmla="*/ 158 w 164"/>
                    <a:gd name="T5" fmla="*/ 107 h 257"/>
                    <a:gd name="T6" fmla="*/ 152 w 164"/>
                    <a:gd name="T7" fmla="*/ 124 h 257"/>
                    <a:gd name="T8" fmla="*/ 145 w 164"/>
                    <a:gd name="T9" fmla="*/ 143 h 257"/>
                    <a:gd name="T10" fmla="*/ 139 w 164"/>
                    <a:gd name="T11" fmla="*/ 158 h 257"/>
                    <a:gd name="T12" fmla="*/ 130 w 164"/>
                    <a:gd name="T13" fmla="*/ 175 h 257"/>
                    <a:gd name="T14" fmla="*/ 118 w 164"/>
                    <a:gd name="T15" fmla="*/ 185 h 257"/>
                    <a:gd name="T16" fmla="*/ 103 w 164"/>
                    <a:gd name="T17" fmla="*/ 194 h 257"/>
                    <a:gd name="T18" fmla="*/ 86 w 164"/>
                    <a:gd name="T19" fmla="*/ 200 h 257"/>
                    <a:gd name="T20" fmla="*/ 76 w 164"/>
                    <a:gd name="T21" fmla="*/ 211 h 257"/>
                    <a:gd name="T22" fmla="*/ 69 w 164"/>
                    <a:gd name="T23" fmla="*/ 223 h 257"/>
                    <a:gd name="T24" fmla="*/ 67 w 164"/>
                    <a:gd name="T25" fmla="*/ 232 h 257"/>
                    <a:gd name="T26" fmla="*/ 61 w 164"/>
                    <a:gd name="T27" fmla="*/ 234 h 257"/>
                    <a:gd name="T28" fmla="*/ 50 w 164"/>
                    <a:gd name="T29" fmla="*/ 229 h 257"/>
                    <a:gd name="T30" fmla="*/ 46 w 164"/>
                    <a:gd name="T31" fmla="*/ 227 h 257"/>
                    <a:gd name="T32" fmla="*/ 44 w 164"/>
                    <a:gd name="T33" fmla="*/ 223 h 257"/>
                    <a:gd name="T34" fmla="*/ 42 w 164"/>
                    <a:gd name="T35" fmla="*/ 223 h 257"/>
                    <a:gd name="T36" fmla="*/ 38 w 164"/>
                    <a:gd name="T37" fmla="*/ 223 h 257"/>
                    <a:gd name="T38" fmla="*/ 35 w 164"/>
                    <a:gd name="T39" fmla="*/ 227 h 257"/>
                    <a:gd name="T40" fmla="*/ 33 w 164"/>
                    <a:gd name="T41" fmla="*/ 234 h 257"/>
                    <a:gd name="T42" fmla="*/ 35 w 164"/>
                    <a:gd name="T43" fmla="*/ 238 h 257"/>
                    <a:gd name="T44" fmla="*/ 40 w 164"/>
                    <a:gd name="T45" fmla="*/ 240 h 257"/>
                    <a:gd name="T46" fmla="*/ 42 w 164"/>
                    <a:gd name="T47" fmla="*/ 248 h 257"/>
                    <a:gd name="T48" fmla="*/ 42 w 164"/>
                    <a:gd name="T49" fmla="*/ 253 h 257"/>
                    <a:gd name="T50" fmla="*/ 38 w 164"/>
                    <a:gd name="T51" fmla="*/ 255 h 257"/>
                    <a:gd name="T52" fmla="*/ 29 w 164"/>
                    <a:gd name="T53" fmla="*/ 257 h 257"/>
                    <a:gd name="T54" fmla="*/ 19 w 164"/>
                    <a:gd name="T55" fmla="*/ 255 h 257"/>
                    <a:gd name="T56" fmla="*/ 10 w 164"/>
                    <a:gd name="T57" fmla="*/ 250 h 257"/>
                    <a:gd name="T58" fmla="*/ 4 w 164"/>
                    <a:gd name="T59" fmla="*/ 240 h 257"/>
                    <a:gd name="T60" fmla="*/ 0 w 164"/>
                    <a:gd name="T61" fmla="*/ 225 h 257"/>
                    <a:gd name="T62" fmla="*/ 2 w 164"/>
                    <a:gd name="T63" fmla="*/ 213 h 257"/>
                    <a:gd name="T64" fmla="*/ 6 w 164"/>
                    <a:gd name="T65" fmla="*/ 198 h 257"/>
                    <a:gd name="T66" fmla="*/ 6 w 164"/>
                    <a:gd name="T67" fmla="*/ 183 h 257"/>
                    <a:gd name="T68" fmla="*/ 10 w 164"/>
                    <a:gd name="T69" fmla="*/ 166 h 257"/>
                    <a:gd name="T70" fmla="*/ 16 w 164"/>
                    <a:gd name="T71" fmla="*/ 147 h 257"/>
                    <a:gd name="T72" fmla="*/ 29 w 164"/>
                    <a:gd name="T73" fmla="*/ 128 h 257"/>
                    <a:gd name="T74" fmla="*/ 40 w 164"/>
                    <a:gd name="T75" fmla="*/ 112 h 257"/>
                    <a:gd name="T76" fmla="*/ 57 w 164"/>
                    <a:gd name="T77" fmla="*/ 93 h 257"/>
                    <a:gd name="T78" fmla="*/ 65 w 164"/>
                    <a:gd name="T79" fmla="*/ 76 h 257"/>
                    <a:gd name="T80" fmla="*/ 73 w 164"/>
                    <a:gd name="T81" fmla="*/ 59 h 257"/>
                    <a:gd name="T82" fmla="*/ 84 w 164"/>
                    <a:gd name="T83" fmla="*/ 38 h 257"/>
                    <a:gd name="T84" fmla="*/ 95 w 164"/>
                    <a:gd name="T85" fmla="*/ 21 h 257"/>
                    <a:gd name="T86" fmla="*/ 103 w 164"/>
                    <a:gd name="T87" fmla="*/ 9 h 257"/>
                    <a:gd name="T88" fmla="*/ 114 w 164"/>
                    <a:gd name="T89" fmla="*/ 2 h 257"/>
                    <a:gd name="T90" fmla="*/ 124 w 164"/>
                    <a:gd name="T91" fmla="*/ 0 h 257"/>
                    <a:gd name="T92" fmla="*/ 133 w 164"/>
                    <a:gd name="T93" fmla="*/ 4 h 257"/>
                    <a:gd name="T94" fmla="*/ 139 w 164"/>
                    <a:gd name="T95" fmla="*/ 13 h 257"/>
                    <a:gd name="T96" fmla="*/ 137 w 164"/>
                    <a:gd name="T97" fmla="*/ 21 h 257"/>
                    <a:gd name="T98" fmla="*/ 137 w 164"/>
                    <a:gd name="T99" fmla="*/ 30 h 257"/>
                    <a:gd name="T100" fmla="*/ 143 w 164"/>
                    <a:gd name="T101" fmla="*/ 32 h 257"/>
                    <a:gd name="T102" fmla="*/ 149 w 164"/>
                    <a:gd name="T103" fmla="*/ 36 h 257"/>
                    <a:gd name="T104" fmla="*/ 156 w 164"/>
                    <a:gd name="T105" fmla="*/ 44 h 257"/>
                    <a:gd name="T106" fmla="*/ 162 w 164"/>
                    <a:gd name="T107" fmla="*/ 5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4" h="257">
                      <a:moveTo>
                        <a:pt x="164" y="59"/>
                      </a:moveTo>
                      <a:lnTo>
                        <a:pt x="164" y="63"/>
                      </a:lnTo>
                      <a:lnTo>
                        <a:pt x="164" y="70"/>
                      </a:lnTo>
                      <a:lnTo>
                        <a:pt x="164" y="76"/>
                      </a:lnTo>
                      <a:lnTo>
                        <a:pt x="162" y="80"/>
                      </a:lnTo>
                      <a:lnTo>
                        <a:pt x="162" y="84"/>
                      </a:lnTo>
                      <a:lnTo>
                        <a:pt x="162" y="91"/>
                      </a:lnTo>
                      <a:lnTo>
                        <a:pt x="160" y="99"/>
                      </a:lnTo>
                      <a:lnTo>
                        <a:pt x="158" y="107"/>
                      </a:lnTo>
                      <a:lnTo>
                        <a:pt x="156" y="114"/>
                      </a:lnTo>
                      <a:lnTo>
                        <a:pt x="154" y="120"/>
                      </a:lnTo>
                      <a:lnTo>
                        <a:pt x="152" y="124"/>
                      </a:lnTo>
                      <a:lnTo>
                        <a:pt x="152" y="131"/>
                      </a:lnTo>
                      <a:lnTo>
                        <a:pt x="147" y="137"/>
                      </a:lnTo>
                      <a:lnTo>
                        <a:pt x="145" y="143"/>
                      </a:lnTo>
                      <a:lnTo>
                        <a:pt x="143" y="147"/>
                      </a:lnTo>
                      <a:lnTo>
                        <a:pt x="141" y="152"/>
                      </a:lnTo>
                      <a:lnTo>
                        <a:pt x="139" y="158"/>
                      </a:lnTo>
                      <a:lnTo>
                        <a:pt x="135" y="164"/>
                      </a:lnTo>
                      <a:lnTo>
                        <a:pt x="133" y="171"/>
                      </a:lnTo>
                      <a:lnTo>
                        <a:pt x="130" y="175"/>
                      </a:lnTo>
                      <a:lnTo>
                        <a:pt x="126" y="177"/>
                      </a:lnTo>
                      <a:lnTo>
                        <a:pt x="122" y="181"/>
                      </a:lnTo>
                      <a:lnTo>
                        <a:pt x="118" y="185"/>
                      </a:lnTo>
                      <a:lnTo>
                        <a:pt x="111" y="187"/>
                      </a:lnTo>
                      <a:lnTo>
                        <a:pt x="107" y="192"/>
                      </a:lnTo>
                      <a:lnTo>
                        <a:pt x="103" y="194"/>
                      </a:lnTo>
                      <a:lnTo>
                        <a:pt x="97" y="196"/>
                      </a:lnTo>
                      <a:lnTo>
                        <a:pt x="92" y="198"/>
                      </a:lnTo>
                      <a:lnTo>
                        <a:pt x="86" y="200"/>
                      </a:lnTo>
                      <a:lnTo>
                        <a:pt x="84" y="202"/>
                      </a:lnTo>
                      <a:lnTo>
                        <a:pt x="80" y="206"/>
                      </a:lnTo>
                      <a:lnTo>
                        <a:pt x="76" y="211"/>
                      </a:lnTo>
                      <a:lnTo>
                        <a:pt x="71" y="215"/>
                      </a:lnTo>
                      <a:lnTo>
                        <a:pt x="71" y="219"/>
                      </a:lnTo>
                      <a:lnTo>
                        <a:pt x="69" y="223"/>
                      </a:lnTo>
                      <a:lnTo>
                        <a:pt x="69" y="227"/>
                      </a:lnTo>
                      <a:lnTo>
                        <a:pt x="67" y="229"/>
                      </a:lnTo>
                      <a:lnTo>
                        <a:pt x="67" y="232"/>
                      </a:lnTo>
                      <a:lnTo>
                        <a:pt x="65" y="234"/>
                      </a:lnTo>
                      <a:lnTo>
                        <a:pt x="63" y="234"/>
                      </a:lnTo>
                      <a:lnTo>
                        <a:pt x="61" y="234"/>
                      </a:lnTo>
                      <a:lnTo>
                        <a:pt x="59" y="232"/>
                      </a:lnTo>
                      <a:lnTo>
                        <a:pt x="54" y="232"/>
                      </a:lnTo>
                      <a:lnTo>
                        <a:pt x="50" y="229"/>
                      </a:lnTo>
                      <a:lnTo>
                        <a:pt x="48" y="229"/>
                      </a:lnTo>
                      <a:lnTo>
                        <a:pt x="48" y="227"/>
                      </a:lnTo>
                      <a:lnTo>
                        <a:pt x="46" y="227"/>
                      </a:lnTo>
                      <a:lnTo>
                        <a:pt x="46" y="225"/>
                      </a:lnTo>
                      <a:lnTo>
                        <a:pt x="44" y="225"/>
                      </a:lnTo>
                      <a:lnTo>
                        <a:pt x="44" y="223"/>
                      </a:lnTo>
                      <a:lnTo>
                        <a:pt x="44" y="223"/>
                      </a:lnTo>
                      <a:lnTo>
                        <a:pt x="42" y="223"/>
                      </a:lnTo>
                      <a:lnTo>
                        <a:pt x="42" y="223"/>
                      </a:lnTo>
                      <a:lnTo>
                        <a:pt x="40" y="223"/>
                      </a:lnTo>
                      <a:lnTo>
                        <a:pt x="40" y="223"/>
                      </a:lnTo>
                      <a:lnTo>
                        <a:pt x="38" y="223"/>
                      </a:lnTo>
                      <a:lnTo>
                        <a:pt x="38" y="225"/>
                      </a:lnTo>
                      <a:lnTo>
                        <a:pt x="35" y="225"/>
                      </a:lnTo>
                      <a:lnTo>
                        <a:pt x="35" y="227"/>
                      </a:lnTo>
                      <a:lnTo>
                        <a:pt x="35" y="227"/>
                      </a:lnTo>
                      <a:lnTo>
                        <a:pt x="33" y="232"/>
                      </a:lnTo>
                      <a:lnTo>
                        <a:pt x="33" y="234"/>
                      </a:lnTo>
                      <a:lnTo>
                        <a:pt x="33" y="236"/>
                      </a:lnTo>
                      <a:lnTo>
                        <a:pt x="35" y="238"/>
                      </a:lnTo>
                      <a:lnTo>
                        <a:pt x="35" y="238"/>
                      </a:lnTo>
                      <a:lnTo>
                        <a:pt x="38" y="238"/>
                      </a:lnTo>
                      <a:lnTo>
                        <a:pt x="40" y="240"/>
                      </a:lnTo>
                      <a:lnTo>
                        <a:pt x="40" y="240"/>
                      </a:lnTo>
                      <a:lnTo>
                        <a:pt x="42" y="242"/>
                      </a:lnTo>
                      <a:lnTo>
                        <a:pt x="42" y="244"/>
                      </a:lnTo>
                      <a:lnTo>
                        <a:pt x="42" y="248"/>
                      </a:lnTo>
                      <a:lnTo>
                        <a:pt x="42" y="250"/>
                      </a:lnTo>
                      <a:lnTo>
                        <a:pt x="42" y="250"/>
                      </a:lnTo>
                      <a:lnTo>
                        <a:pt x="42" y="253"/>
                      </a:lnTo>
                      <a:lnTo>
                        <a:pt x="40" y="253"/>
                      </a:lnTo>
                      <a:lnTo>
                        <a:pt x="40" y="255"/>
                      </a:lnTo>
                      <a:lnTo>
                        <a:pt x="38" y="255"/>
                      </a:lnTo>
                      <a:lnTo>
                        <a:pt x="38" y="257"/>
                      </a:lnTo>
                      <a:lnTo>
                        <a:pt x="33" y="257"/>
                      </a:lnTo>
                      <a:lnTo>
                        <a:pt x="29" y="257"/>
                      </a:lnTo>
                      <a:lnTo>
                        <a:pt x="25" y="257"/>
                      </a:lnTo>
                      <a:lnTo>
                        <a:pt x="21" y="257"/>
                      </a:lnTo>
                      <a:lnTo>
                        <a:pt x="19" y="255"/>
                      </a:lnTo>
                      <a:lnTo>
                        <a:pt x="14" y="255"/>
                      </a:lnTo>
                      <a:lnTo>
                        <a:pt x="12" y="250"/>
                      </a:lnTo>
                      <a:lnTo>
                        <a:pt x="10" y="250"/>
                      </a:lnTo>
                      <a:lnTo>
                        <a:pt x="6" y="246"/>
                      </a:lnTo>
                      <a:lnTo>
                        <a:pt x="4" y="242"/>
                      </a:lnTo>
                      <a:lnTo>
                        <a:pt x="4" y="240"/>
                      </a:lnTo>
                      <a:lnTo>
                        <a:pt x="2" y="236"/>
                      </a:lnTo>
                      <a:lnTo>
                        <a:pt x="2" y="232"/>
                      </a:lnTo>
                      <a:lnTo>
                        <a:pt x="0" y="225"/>
                      </a:lnTo>
                      <a:lnTo>
                        <a:pt x="0" y="221"/>
                      </a:lnTo>
                      <a:lnTo>
                        <a:pt x="0" y="215"/>
                      </a:lnTo>
                      <a:lnTo>
                        <a:pt x="2" y="213"/>
                      </a:lnTo>
                      <a:lnTo>
                        <a:pt x="4" y="206"/>
                      </a:lnTo>
                      <a:lnTo>
                        <a:pt x="6" y="202"/>
                      </a:lnTo>
                      <a:lnTo>
                        <a:pt x="6" y="198"/>
                      </a:lnTo>
                      <a:lnTo>
                        <a:pt x="6" y="194"/>
                      </a:lnTo>
                      <a:lnTo>
                        <a:pt x="6" y="187"/>
                      </a:lnTo>
                      <a:lnTo>
                        <a:pt x="6" y="183"/>
                      </a:lnTo>
                      <a:lnTo>
                        <a:pt x="6" y="177"/>
                      </a:lnTo>
                      <a:lnTo>
                        <a:pt x="6" y="173"/>
                      </a:lnTo>
                      <a:lnTo>
                        <a:pt x="10" y="166"/>
                      </a:lnTo>
                      <a:lnTo>
                        <a:pt x="12" y="158"/>
                      </a:lnTo>
                      <a:lnTo>
                        <a:pt x="14" y="152"/>
                      </a:lnTo>
                      <a:lnTo>
                        <a:pt x="16" y="147"/>
                      </a:lnTo>
                      <a:lnTo>
                        <a:pt x="19" y="141"/>
                      </a:lnTo>
                      <a:lnTo>
                        <a:pt x="23" y="135"/>
                      </a:lnTo>
                      <a:lnTo>
                        <a:pt x="29" y="128"/>
                      </a:lnTo>
                      <a:lnTo>
                        <a:pt x="33" y="122"/>
                      </a:lnTo>
                      <a:lnTo>
                        <a:pt x="38" y="116"/>
                      </a:lnTo>
                      <a:lnTo>
                        <a:pt x="40" y="112"/>
                      </a:lnTo>
                      <a:lnTo>
                        <a:pt x="46" y="105"/>
                      </a:lnTo>
                      <a:lnTo>
                        <a:pt x="50" y="99"/>
                      </a:lnTo>
                      <a:lnTo>
                        <a:pt x="57" y="93"/>
                      </a:lnTo>
                      <a:lnTo>
                        <a:pt x="59" y="86"/>
                      </a:lnTo>
                      <a:lnTo>
                        <a:pt x="63" y="82"/>
                      </a:lnTo>
                      <a:lnTo>
                        <a:pt x="65" y="76"/>
                      </a:lnTo>
                      <a:lnTo>
                        <a:pt x="69" y="70"/>
                      </a:lnTo>
                      <a:lnTo>
                        <a:pt x="71" y="63"/>
                      </a:lnTo>
                      <a:lnTo>
                        <a:pt x="73" y="59"/>
                      </a:lnTo>
                      <a:lnTo>
                        <a:pt x="78" y="53"/>
                      </a:lnTo>
                      <a:lnTo>
                        <a:pt x="80" y="46"/>
                      </a:lnTo>
                      <a:lnTo>
                        <a:pt x="84" y="38"/>
                      </a:lnTo>
                      <a:lnTo>
                        <a:pt x="88" y="32"/>
                      </a:lnTo>
                      <a:lnTo>
                        <a:pt x="92" y="25"/>
                      </a:lnTo>
                      <a:lnTo>
                        <a:pt x="95" y="21"/>
                      </a:lnTo>
                      <a:lnTo>
                        <a:pt x="97" y="17"/>
                      </a:lnTo>
                      <a:lnTo>
                        <a:pt x="101" y="13"/>
                      </a:lnTo>
                      <a:lnTo>
                        <a:pt x="103" y="9"/>
                      </a:lnTo>
                      <a:lnTo>
                        <a:pt x="107" y="7"/>
                      </a:lnTo>
                      <a:lnTo>
                        <a:pt x="109" y="4"/>
                      </a:lnTo>
                      <a:lnTo>
                        <a:pt x="114" y="2"/>
                      </a:lnTo>
                      <a:lnTo>
                        <a:pt x="118" y="0"/>
                      </a:lnTo>
                      <a:lnTo>
                        <a:pt x="120" y="0"/>
                      </a:lnTo>
                      <a:lnTo>
                        <a:pt x="124" y="0"/>
                      </a:lnTo>
                      <a:lnTo>
                        <a:pt x="126" y="0"/>
                      </a:lnTo>
                      <a:lnTo>
                        <a:pt x="130" y="2"/>
                      </a:lnTo>
                      <a:lnTo>
                        <a:pt x="133" y="4"/>
                      </a:lnTo>
                      <a:lnTo>
                        <a:pt x="137" y="9"/>
                      </a:lnTo>
                      <a:lnTo>
                        <a:pt x="137" y="11"/>
                      </a:lnTo>
                      <a:lnTo>
                        <a:pt x="139" y="13"/>
                      </a:lnTo>
                      <a:lnTo>
                        <a:pt x="139" y="17"/>
                      </a:lnTo>
                      <a:lnTo>
                        <a:pt x="139" y="19"/>
                      </a:lnTo>
                      <a:lnTo>
                        <a:pt x="137" y="21"/>
                      </a:lnTo>
                      <a:lnTo>
                        <a:pt x="135" y="23"/>
                      </a:lnTo>
                      <a:lnTo>
                        <a:pt x="135" y="25"/>
                      </a:lnTo>
                      <a:lnTo>
                        <a:pt x="137" y="30"/>
                      </a:lnTo>
                      <a:lnTo>
                        <a:pt x="137" y="30"/>
                      </a:lnTo>
                      <a:lnTo>
                        <a:pt x="139" y="32"/>
                      </a:lnTo>
                      <a:lnTo>
                        <a:pt x="143" y="32"/>
                      </a:lnTo>
                      <a:lnTo>
                        <a:pt x="145" y="34"/>
                      </a:lnTo>
                      <a:lnTo>
                        <a:pt x="147" y="34"/>
                      </a:lnTo>
                      <a:lnTo>
                        <a:pt x="149" y="36"/>
                      </a:lnTo>
                      <a:lnTo>
                        <a:pt x="152" y="38"/>
                      </a:lnTo>
                      <a:lnTo>
                        <a:pt x="154" y="42"/>
                      </a:lnTo>
                      <a:lnTo>
                        <a:pt x="156" y="44"/>
                      </a:lnTo>
                      <a:lnTo>
                        <a:pt x="158" y="49"/>
                      </a:lnTo>
                      <a:lnTo>
                        <a:pt x="158" y="51"/>
                      </a:lnTo>
                      <a:lnTo>
                        <a:pt x="162" y="55"/>
                      </a:lnTo>
                      <a:lnTo>
                        <a:pt x="164" y="57"/>
                      </a:lnTo>
                      <a:lnTo>
                        <a:pt x="164" y="59"/>
                      </a:lnTo>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sp>
              <p:nvSpPr>
                <p:cNvPr id="43" name="Freeform 7">
                  <a:extLst>
                    <a:ext uri="{FF2B5EF4-FFF2-40B4-BE49-F238E27FC236}">
                      <a16:creationId xmlns:a16="http://schemas.microsoft.com/office/drawing/2014/main" id="{A1955F7D-FB18-AB81-D0DC-8B4BEEFEC26D}"/>
                    </a:ext>
                  </a:extLst>
                </p:cNvPr>
                <p:cNvSpPr>
                  <a:spLocks/>
                </p:cNvSpPr>
                <p:nvPr/>
              </p:nvSpPr>
              <p:spPr bwMode="auto">
                <a:xfrm>
                  <a:off x="5783" y="1618"/>
                  <a:ext cx="663" cy="1031"/>
                </a:xfrm>
                <a:custGeom>
                  <a:avLst/>
                  <a:gdLst>
                    <a:gd name="T0" fmla="*/ 616 w 663"/>
                    <a:gd name="T1" fmla="*/ 850 h 1031"/>
                    <a:gd name="T2" fmla="*/ 538 w 663"/>
                    <a:gd name="T3" fmla="*/ 850 h 1031"/>
                    <a:gd name="T4" fmla="*/ 483 w 663"/>
                    <a:gd name="T5" fmla="*/ 808 h 1031"/>
                    <a:gd name="T6" fmla="*/ 437 w 663"/>
                    <a:gd name="T7" fmla="*/ 806 h 1031"/>
                    <a:gd name="T8" fmla="*/ 418 w 663"/>
                    <a:gd name="T9" fmla="*/ 785 h 1031"/>
                    <a:gd name="T10" fmla="*/ 462 w 663"/>
                    <a:gd name="T11" fmla="*/ 740 h 1031"/>
                    <a:gd name="T12" fmla="*/ 483 w 663"/>
                    <a:gd name="T13" fmla="*/ 709 h 1031"/>
                    <a:gd name="T14" fmla="*/ 454 w 663"/>
                    <a:gd name="T15" fmla="*/ 686 h 1031"/>
                    <a:gd name="T16" fmla="*/ 464 w 663"/>
                    <a:gd name="T17" fmla="*/ 667 h 1031"/>
                    <a:gd name="T18" fmla="*/ 469 w 663"/>
                    <a:gd name="T19" fmla="*/ 639 h 1031"/>
                    <a:gd name="T20" fmla="*/ 477 w 663"/>
                    <a:gd name="T21" fmla="*/ 602 h 1031"/>
                    <a:gd name="T22" fmla="*/ 456 w 663"/>
                    <a:gd name="T23" fmla="*/ 541 h 1031"/>
                    <a:gd name="T24" fmla="*/ 435 w 663"/>
                    <a:gd name="T25" fmla="*/ 499 h 1031"/>
                    <a:gd name="T26" fmla="*/ 443 w 663"/>
                    <a:gd name="T27" fmla="*/ 440 h 1031"/>
                    <a:gd name="T28" fmla="*/ 490 w 663"/>
                    <a:gd name="T29" fmla="*/ 431 h 1031"/>
                    <a:gd name="T30" fmla="*/ 519 w 663"/>
                    <a:gd name="T31" fmla="*/ 454 h 1031"/>
                    <a:gd name="T32" fmla="*/ 572 w 663"/>
                    <a:gd name="T33" fmla="*/ 438 h 1031"/>
                    <a:gd name="T34" fmla="*/ 610 w 663"/>
                    <a:gd name="T35" fmla="*/ 389 h 1031"/>
                    <a:gd name="T36" fmla="*/ 652 w 663"/>
                    <a:gd name="T37" fmla="*/ 362 h 1031"/>
                    <a:gd name="T38" fmla="*/ 644 w 663"/>
                    <a:gd name="T39" fmla="*/ 309 h 1031"/>
                    <a:gd name="T40" fmla="*/ 595 w 663"/>
                    <a:gd name="T41" fmla="*/ 284 h 1031"/>
                    <a:gd name="T42" fmla="*/ 564 w 663"/>
                    <a:gd name="T43" fmla="*/ 292 h 1031"/>
                    <a:gd name="T44" fmla="*/ 528 w 663"/>
                    <a:gd name="T45" fmla="*/ 295 h 1031"/>
                    <a:gd name="T46" fmla="*/ 505 w 663"/>
                    <a:gd name="T47" fmla="*/ 238 h 1031"/>
                    <a:gd name="T48" fmla="*/ 511 w 663"/>
                    <a:gd name="T49" fmla="*/ 164 h 1031"/>
                    <a:gd name="T50" fmla="*/ 481 w 663"/>
                    <a:gd name="T51" fmla="*/ 107 h 1031"/>
                    <a:gd name="T52" fmla="*/ 454 w 663"/>
                    <a:gd name="T53" fmla="*/ 53 h 1031"/>
                    <a:gd name="T54" fmla="*/ 399 w 663"/>
                    <a:gd name="T55" fmla="*/ 42 h 1031"/>
                    <a:gd name="T56" fmla="*/ 359 w 663"/>
                    <a:gd name="T57" fmla="*/ 86 h 1031"/>
                    <a:gd name="T58" fmla="*/ 268 w 663"/>
                    <a:gd name="T59" fmla="*/ 78 h 1031"/>
                    <a:gd name="T60" fmla="*/ 260 w 663"/>
                    <a:gd name="T61" fmla="*/ 17 h 1031"/>
                    <a:gd name="T62" fmla="*/ 203 w 663"/>
                    <a:gd name="T63" fmla="*/ 6 h 1031"/>
                    <a:gd name="T64" fmla="*/ 192 w 663"/>
                    <a:gd name="T65" fmla="*/ 74 h 1031"/>
                    <a:gd name="T66" fmla="*/ 158 w 663"/>
                    <a:gd name="T67" fmla="*/ 208 h 1031"/>
                    <a:gd name="T68" fmla="*/ 129 w 663"/>
                    <a:gd name="T69" fmla="*/ 311 h 1031"/>
                    <a:gd name="T70" fmla="*/ 116 w 663"/>
                    <a:gd name="T71" fmla="*/ 398 h 1031"/>
                    <a:gd name="T72" fmla="*/ 108 w 663"/>
                    <a:gd name="T73" fmla="*/ 488 h 1031"/>
                    <a:gd name="T74" fmla="*/ 87 w 663"/>
                    <a:gd name="T75" fmla="*/ 597 h 1031"/>
                    <a:gd name="T76" fmla="*/ 70 w 663"/>
                    <a:gd name="T77" fmla="*/ 650 h 1031"/>
                    <a:gd name="T78" fmla="*/ 45 w 663"/>
                    <a:gd name="T79" fmla="*/ 732 h 1031"/>
                    <a:gd name="T80" fmla="*/ 4 w 663"/>
                    <a:gd name="T81" fmla="*/ 829 h 1031"/>
                    <a:gd name="T82" fmla="*/ 72 w 663"/>
                    <a:gd name="T83" fmla="*/ 843 h 1031"/>
                    <a:gd name="T84" fmla="*/ 70 w 663"/>
                    <a:gd name="T85" fmla="*/ 890 h 1031"/>
                    <a:gd name="T86" fmla="*/ 61 w 663"/>
                    <a:gd name="T87" fmla="*/ 942 h 1031"/>
                    <a:gd name="T88" fmla="*/ 26 w 663"/>
                    <a:gd name="T89" fmla="*/ 978 h 1031"/>
                    <a:gd name="T90" fmla="*/ 42 w 663"/>
                    <a:gd name="T91" fmla="*/ 999 h 1031"/>
                    <a:gd name="T92" fmla="*/ 80 w 663"/>
                    <a:gd name="T93" fmla="*/ 976 h 1031"/>
                    <a:gd name="T94" fmla="*/ 150 w 663"/>
                    <a:gd name="T95" fmla="*/ 955 h 1031"/>
                    <a:gd name="T96" fmla="*/ 186 w 663"/>
                    <a:gd name="T97" fmla="*/ 976 h 1031"/>
                    <a:gd name="T98" fmla="*/ 234 w 663"/>
                    <a:gd name="T99" fmla="*/ 972 h 1031"/>
                    <a:gd name="T100" fmla="*/ 296 w 663"/>
                    <a:gd name="T101" fmla="*/ 938 h 1031"/>
                    <a:gd name="T102" fmla="*/ 361 w 663"/>
                    <a:gd name="T103" fmla="*/ 909 h 1031"/>
                    <a:gd name="T104" fmla="*/ 410 w 663"/>
                    <a:gd name="T105" fmla="*/ 883 h 1031"/>
                    <a:gd name="T106" fmla="*/ 450 w 663"/>
                    <a:gd name="T107" fmla="*/ 885 h 1031"/>
                    <a:gd name="T108" fmla="*/ 448 w 663"/>
                    <a:gd name="T109" fmla="*/ 906 h 1031"/>
                    <a:gd name="T110" fmla="*/ 464 w 663"/>
                    <a:gd name="T111" fmla="*/ 946 h 1031"/>
                    <a:gd name="T112" fmla="*/ 473 w 663"/>
                    <a:gd name="T113" fmla="*/ 976 h 1031"/>
                    <a:gd name="T114" fmla="*/ 528 w 663"/>
                    <a:gd name="T115" fmla="*/ 982 h 1031"/>
                    <a:gd name="T116" fmla="*/ 536 w 663"/>
                    <a:gd name="T117" fmla="*/ 1005 h 1031"/>
                    <a:gd name="T118" fmla="*/ 570 w 663"/>
                    <a:gd name="T119" fmla="*/ 1024 h 1031"/>
                    <a:gd name="T120" fmla="*/ 612 w 663"/>
                    <a:gd name="T121" fmla="*/ 953 h 1031"/>
                    <a:gd name="T122" fmla="*/ 659 w 663"/>
                    <a:gd name="T123" fmla="*/ 890 h 1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63" h="1031">
                      <a:moveTo>
                        <a:pt x="661" y="888"/>
                      </a:moveTo>
                      <a:lnTo>
                        <a:pt x="661" y="883"/>
                      </a:lnTo>
                      <a:lnTo>
                        <a:pt x="661" y="879"/>
                      </a:lnTo>
                      <a:lnTo>
                        <a:pt x="661" y="875"/>
                      </a:lnTo>
                      <a:lnTo>
                        <a:pt x="659" y="873"/>
                      </a:lnTo>
                      <a:lnTo>
                        <a:pt x="657" y="869"/>
                      </a:lnTo>
                      <a:lnTo>
                        <a:pt x="654" y="867"/>
                      </a:lnTo>
                      <a:lnTo>
                        <a:pt x="652" y="864"/>
                      </a:lnTo>
                      <a:lnTo>
                        <a:pt x="650" y="862"/>
                      </a:lnTo>
                      <a:lnTo>
                        <a:pt x="646" y="858"/>
                      </a:lnTo>
                      <a:lnTo>
                        <a:pt x="642" y="856"/>
                      </a:lnTo>
                      <a:lnTo>
                        <a:pt x="638" y="854"/>
                      </a:lnTo>
                      <a:lnTo>
                        <a:pt x="633" y="852"/>
                      </a:lnTo>
                      <a:lnTo>
                        <a:pt x="627" y="850"/>
                      </a:lnTo>
                      <a:lnTo>
                        <a:pt x="623" y="850"/>
                      </a:lnTo>
                      <a:lnTo>
                        <a:pt x="616" y="850"/>
                      </a:lnTo>
                      <a:lnTo>
                        <a:pt x="612" y="850"/>
                      </a:lnTo>
                      <a:lnTo>
                        <a:pt x="604" y="848"/>
                      </a:lnTo>
                      <a:lnTo>
                        <a:pt x="597" y="848"/>
                      </a:lnTo>
                      <a:lnTo>
                        <a:pt x="593" y="850"/>
                      </a:lnTo>
                      <a:lnTo>
                        <a:pt x="587" y="850"/>
                      </a:lnTo>
                      <a:lnTo>
                        <a:pt x="581" y="850"/>
                      </a:lnTo>
                      <a:lnTo>
                        <a:pt x="576" y="850"/>
                      </a:lnTo>
                      <a:lnTo>
                        <a:pt x="572" y="850"/>
                      </a:lnTo>
                      <a:lnTo>
                        <a:pt x="568" y="852"/>
                      </a:lnTo>
                      <a:lnTo>
                        <a:pt x="564" y="854"/>
                      </a:lnTo>
                      <a:lnTo>
                        <a:pt x="559" y="854"/>
                      </a:lnTo>
                      <a:lnTo>
                        <a:pt x="553" y="854"/>
                      </a:lnTo>
                      <a:lnTo>
                        <a:pt x="549" y="854"/>
                      </a:lnTo>
                      <a:lnTo>
                        <a:pt x="547" y="854"/>
                      </a:lnTo>
                      <a:lnTo>
                        <a:pt x="543" y="852"/>
                      </a:lnTo>
                      <a:lnTo>
                        <a:pt x="538" y="850"/>
                      </a:lnTo>
                      <a:lnTo>
                        <a:pt x="536" y="850"/>
                      </a:lnTo>
                      <a:lnTo>
                        <a:pt x="532" y="846"/>
                      </a:lnTo>
                      <a:lnTo>
                        <a:pt x="528" y="843"/>
                      </a:lnTo>
                      <a:lnTo>
                        <a:pt x="526" y="839"/>
                      </a:lnTo>
                      <a:lnTo>
                        <a:pt x="521" y="837"/>
                      </a:lnTo>
                      <a:lnTo>
                        <a:pt x="517" y="833"/>
                      </a:lnTo>
                      <a:lnTo>
                        <a:pt x="515" y="829"/>
                      </a:lnTo>
                      <a:lnTo>
                        <a:pt x="511" y="824"/>
                      </a:lnTo>
                      <a:lnTo>
                        <a:pt x="507" y="820"/>
                      </a:lnTo>
                      <a:lnTo>
                        <a:pt x="505" y="818"/>
                      </a:lnTo>
                      <a:lnTo>
                        <a:pt x="502" y="816"/>
                      </a:lnTo>
                      <a:lnTo>
                        <a:pt x="498" y="812"/>
                      </a:lnTo>
                      <a:lnTo>
                        <a:pt x="496" y="810"/>
                      </a:lnTo>
                      <a:lnTo>
                        <a:pt x="492" y="808"/>
                      </a:lnTo>
                      <a:lnTo>
                        <a:pt x="488" y="808"/>
                      </a:lnTo>
                      <a:lnTo>
                        <a:pt x="483" y="808"/>
                      </a:lnTo>
                      <a:lnTo>
                        <a:pt x="479" y="808"/>
                      </a:lnTo>
                      <a:lnTo>
                        <a:pt x="475" y="808"/>
                      </a:lnTo>
                      <a:lnTo>
                        <a:pt x="471" y="808"/>
                      </a:lnTo>
                      <a:lnTo>
                        <a:pt x="467" y="810"/>
                      </a:lnTo>
                      <a:lnTo>
                        <a:pt x="464" y="812"/>
                      </a:lnTo>
                      <a:lnTo>
                        <a:pt x="462" y="814"/>
                      </a:lnTo>
                      <a:lnTo>
                        <a:pt x="460" y="814"/>
                      </a:lnTo>
                      <a:lnTo>
                        <a:pt x="458" y="816"/>
                      </a:lnTo>
                      <a:lnTo>
                        <a:pt x="456" y="816"/>
                      </a:lnTo>
                      <a:lnTo>
                        <a:pt x="454" y="816"/>
                      </a:lnTo>
                      <a:lnTo>
                        <a:pt x="452" y="816"/>
                      </a:lnTo>
                      <a:lnTo>
                        <a:pt x="448" y="816"/>
                      </a:lnTo>
                      <a:lnTo>
                        <a:pt x="443" y="816"/>
                      </a:lnTo>
                      <a:lnTo>
                        <a:pt x="441" y="812"/>
                      </a:lnTo>
                      <a:lnTo>
                        <a:pt x="439" y="810"/>
                      </a:lnTo>
                      <a:lnTo>
                        <a:pt x="437" y="806"/>
                      </a:lnTo>
                      <a:lnTo>
                        <a:pt x="435" y="803"/>
                      </a:lnTo>
                      <a:lnTo>
                        <a:pt x="431" y="803"/>
                      </a:lnTo>
                      <a:lnTo>
                        <a:pt x="427" y="801"/>
                      </a:lnTo>
                      <a:lnTo>
                        <a:pt x="424" y="801"/>
                      </a:lnTo>
                      <a:lnTo>
                        <a:pt x="418" y="799"/>
                      </a:lnTo>
                      <a:lnTo>
                        <a:pt x="414" y="797"/>
                      </a:lnTo>
                      <a:lnTo>
                        <a:pt x="410" y="797"/>
                      </a:lnTo>
                      <a:lnTo>
                        <a:pt x="408" y="793"/>
                      </a:lnTo>
                      <a:lnTo>
                        <a:pt x="403" y="789"/>
                      </a:lnTo>
                      <a:lnTo>
                        <a:pt x="401" y="785"/>
                      </a:lnTo>
                      <a:lnTo>
                        <a:pt x="401" y="782"/>
                      </a:lnTo>
                      <a:lnTo>
                        <a:pt x="399" y="782"/>
                      </a:lnTo>
                      <a:lnTo>
                        <a:pt x="401" y="782"/>
                      </a:lnTo>
                      <a:lnTo>
                        <a:pt x="408" y="785"/>
                      </a:lnTo>
                      <a:lnTo>
                        <a:pt x="414" y="785"/>
                      </a:lnTo>
                      <a:lnTo>
                        <a:pt x="418" y="785"/>
                      </a:lnTo>
                      <a:lnTo>
                        <a:pt x="422" y="785"/>
                      </a:lnTo>
                      <a:lnTo>
                        <a:pt x="424" y="782"/>
                      </a:lnTo>
                      <a:lnTo>
                        <a:pt x="427" y="778"/>
                      </a:lnTo>
                      <a:lnTo>
                        <a:pt x="429" y="776"/>
                      </a:lnTo>
                      <a:lnTo>
                        <a:pt x="431" y="774"/>
                      </a:lnTo>
                      <a:lnTo>
                        <a:pt x="435" y="770"/>
                      </a:lnTo>
                      <a:lnTo>
                        <a:pt x="439" y="763"/>
                      </a:lnTo>
                      <a:lnTo>
                        <a:pt x="441" y="761"/>
                      </a:lnTo>
                      <a:lnTo>
                        <a:pt x="443" y="757"/>
                      </a:lnTo>
                      <a:lnTo>
                        <a:pt x="446" y="751"/>
                      </a:lnTo>
                      <a:lnTo>
                        <a:pt x="448" y="747"/>
                      </a:lnTo>
                      <a:lnTo>
                        <a:pt x="450" y="745"/>
                      </a:lnTo>
                      <a:lnTo>
                        <a:pt x="452" y="742"/>
                      </a:lnTo>
                      <a:lnTo>
                        <a:pt x="456" y="740"/>
                      </a:lnTo>
                      <a:lnTo>
                        <a:pt x="460" y="740"/>
                      </a:lnTo>
                      <a:lnTo>
                        <a:pt x="462" y="740"/>
                      </a:lnTo>
                      <a:lnTo>
                        <a:pt x="467" y="738"/>
                      </a:lnTo>
                      <a:lnTo>
                        <a:pt x="471" y="738"/>
                      </a:lnTo>
                      <a:lnTo>
                        <a:pt x="473" y="736"/>
                      </a:lnTo>
                      <a:lnTo>
                        <a:pt x="473" y="734"/>
                      </a:lnTo>
                      <a:lnTo>
                        <a:pt x="473" y="730"/>
                      </a:lnTo>
                      <a:lnTo>
                        <a:pt x="473" y="728"/>
                      </a:lnTo>
                      <a:lnTo>
                        <a:pt x="473" y="726"/>
                      </a:lnTo>
                      <a:lnTo>
                        <a:pt x="473" y="724"/>
                      </a:lnTo>
                      <a:lnTo>
                        <a:pt x="475" y="719"/>
                      </a:lnTo>
                      <a:lnTo>
                        <a:pt x="477" y="717"/>
                      </a:lnTo>
                      <a:lnTo>
                        <a:pt x="479" y="713"/>
                      </a:lnTo>
                      <a:lnTo>
                        <a:pt x="479" y="713"/>
                      </a:lnTo>
                      <a:lnTo>
                        <a:pt x="481" y="713"/>
                      </a:lnTo>
                      <a:lnTo>
                        <a:pt x="481" y="711"/>
                      </a:lnTo>
                      <a:lnTo>
                        <a:pt x="481" y="711"/>
                      </a:lnTo>
                      <a:lnTo>
                        <a:pt x="483" y="709"/>
                      </a:lnTo>
                      <a:lnTo>
                        <a:pt x="483" y="709"/>
                      </a:lnTo>
                      <a:lnTo>
                        <a:pt x="483" y="709"/>
                      </a:lnTo>
                      <a:lnTo>
                        <a:pt x="481" y="707"/>
                      </a:lnTo>
                      <a:lnTo>
                        <a:pt x="481" y="707"/>
                      </a:lnTo>
                      <a:lnTo>
                        <a:pt x="481" y="705"/>
                      </a:lnTo>
                      <a:lnTo>
                        <a:pt x="479" y="705"/>
                      </a:lnTo>
                      <a:lnTo>
                        <a:pt x="477" y="705"/>
                      </a:lnTo>
                      <a:lnTo>
                        <a:pt x="473" y="703"/>
                      </a:lnTo>
                      <a:lnTo>
                        <a:pt x="471" y="703"/>
                      </a:lnTo>
                      <a:lnTo>
                        <a:pt x="467" y="703"/>
                      </a:lnTo>
                      <a:lnTo>
                        <a:pt x="464" y="700"/>
                      </a:lnTo>
                      <a:lnTo>
                        <a:pt x="462" y="696"/>
                      </a:lnTo>
                      <a:lnTo>
                        <a:pt x="460" y="694"/>
                      </a:lnTo>
                      <a:lnTo>
                        <a:pt x="458" y="692"/>
                      </a:lnTo>
                      <a:lnTo>
                        <a:pt x="456" y="688"/>
                      </a:lnTo>
                      <a:lnTo>
                        <a:pt x="454" y="686"/>
                      </a:lnTo>
                      <a:lnTo>
                        <a:pt x="452" y="681"/>
                      </a:lnTo>
                      <a:lnTo>
                        <a:pt x="450" y="679"/>
                      </a:lnTo>
                      <a:lnTo>
                        <a:pt x="450" y="677"/>
                      </a:lnTo>
                      <a:lnTo>
                        <a:pt x="448" y="673"/>
                      </a:lnTo>
                      <a:lnTo>
                        <a:pt x="448" y="671"/>
                      </a:lnTo>
                      <a:lnTo>
                        <a:pt x="448" y="671"/>
                      </a:lnTo>
                      <a:lnTo>
                        <a:pt x="450" y="669"/>
                      </a:lnTo>
                      <a:lnTo>
                        <a:pt x="452" y="667"/>
                      </a:lnTo>
                      <a:lnTo>
                        <a:pt x="452" y="667"/>
                      </a:lnTo>
                      <a:lnTo>
                        <a:pt x="452" y="667"/>
                      </a:lnTo>
                      <a:lnTo>
                        <a:pt x="456" y="667"/>
                      </a:lnTo>
                      <a:lnTo>
                        <a:pt x="458" y="667"/>
                      </a:lnTo>
                      <a:lnTo>
                        <a:pt x="460" y="667"/>
                      </a:lnTo>
                      <a:lnTo>
                        <a:pt x="462" y="667"/>
                      </a:lnTo>
                      <a:lnTo>
                        <a:pt x="462" y="667"/>
                      </a:lnTo>
                      <a:lnTo>
                        <a:pt x="464" y="667"/>
                      </a:lnTo>
                      <a:lnTo>
                        <a:pt x="467" y="665"/>
                      </a:lnTo>
                      <a:lnTo>
                        <a:pt x="467" y="665"/>
                      </a:lnTo>
                      <a:lnTo>
                        <a:pt x="467" y="663"/>
                      </a:lnTo>
                      <a:lnTo>
                        <a:pt x="469" y="663"/>
                      </a:lnTo>
                      <a:lnTo>
                        <a:pt x="469" y="660"/>
                      </a:lnTo>
                      <a:lnTo>
                        <a:pt x="471" y="660"/>
                      </a:lnTo>
                      <a:lnTo>
                        <a:pt x="471" y="658"/>
                      </a:lnTo>
                      <a:lnTo>
                        <a:pt x="469" y="656"/>
                      </a:lnTo>
                      <a:lnTo>
                        <a:pt x="467" y="654"/>
                      </a:lnTo>
                      <a:lnTo>
                        <a:pt x="467" y="652"/>
                      </a:lnTo>
                      <a:lnTo>
                        <a:pt x="464" y="652"/>
                      </a:lnTo>
                      <a:lnTo>
                        <a:pt x="464" y="648"/>
                      </a:lnTo>
                      <a:lnTo>
                        <a:pt x="464" y="646"/>
                      </a:lnTo>
                      <a:lnTo>
                        <a:pt x="464" y="644"/>
                      </a:lnTo>
                      <a:lnTo>
                        <a:pt x="467" y="642"/>
                      </a:lnTo>
                      <a:lnTo>
                        <a:pt x="469" y="639"/>
                      </a:lnTo>
                      <a:lnTo>
                        <a:pt x="471" y="635"/>
                      </a:lnTo>
                      <a:lnTo>
                        <a:pt x="473" y="633"/>
                      </a:lnTo>
                      <a:lnTo>
                        <a:pt x="475" y="629"/>
                      </a:lnTo>
                      <a:lnTo>
                        <a:pt x="477" y="625"/>
                      </a:lnTo>
                      <a:lnTo>
                        <a:pt x="477" y="625"/>
                      </a:lnTo>
                      <a:lnTo>
                        <a:pt x="479" y="625"/>
                      </a:lnTo>
                      <a:lnTo>
                        <a:pt x="481" y="623"/>
                      </a:lnTo>
                      <a:lnTo>
                        <a:pt x="481" y="620"/>
                      </a:lnTo>
                      <a:lnTo>
                        <a:pt x="483" y="620"/>
                      </a:lnTo>
                      <a:lnTo>
                        <a:pt x="483" y="618"/>
                      </a:lnTo>
                      <a:lnTo>
                        <a:pt x="483" y="616"/>
                      </a:lnTo>
                      <a:lnTo>
                        <a:pt x="483" y="612"/>
                      </a:lnTo>
                      <a:lnTo>
                        <a:pt x="481" y="608"/>
                      </a:lnTo>
                      <a:lnTo>
                        <a:pt x="481" y="606"/>
                      </a:lnTo>
                      <a:lnTo>
                        <a:pt x="479" y="604"/>
                      </a:lnTo>
                      <a:lnTo>
                        <a:pt x="477" y="602"/>
                      </a:lnTo>
                      <a:lnTo>
                        <a:pt x="473" y="597"/>
                      </a:lnTo>
                      <a:lnTo>
                        <a:pt x="471" y="595"/>
                      </a:lnTo>
                      <a:lnTo>
                        <a:pt x="471" y="593"/>
                      </a:lnTo>
                      <a:lnTo>
                        <a:pt x="469" y="589"/>
                      </a:lnTo>
                      <a:lnTo>
                        <a:pt x="467" y="585"/>
                      </a:lnTo>
                      <a:lnTo>
                        <a:pt x="467" y="581"/>
                      </a:lnTo>
                      <a:lnTo>
                        <a:pt x="464" y="576"/>
                      </a:lnTo>
                      <a:lnTo>
                        <a:pt x="464" y="570"/>
                      </a:lnTo>
                      <a:lnTo>
                        <a:pt x="464" y="568"/>
                      </a:lnTo>
                      <a:lnTo>
                        <a:pt x="462" y="562"/>
                      </a:lnTo>
                      <a:lnTo>
                        <a:pt x="462" y="557"/>
                      </a:lnTo>
                      <a:lnTo>
                        <a:pt x="462" y="553"/>
                      </a:lnTo>
                      <a:lnTo>
                        <a:pt x="460" y="549"/>
                      </a:lnTo>
                      <a:lnTo>
                        <a:pt x="460" y="545"/>
                      </a:lnTo>
                      <a:lnTo>
                        <a:pt x="458" y="543"/>
                      </a:lnTo>
                      <a:lnTo>
                        <a:pt x="456" y="541"/>
                      </a:lnTo>
                      <a:lnTo>
                        <a:pt x="452" y="538"/>
                      </a:lnTo>
                      <a:lnTo>
                        <a:pt x="450" y="538"/>
                      </a:lnTo>
                      <a:lnTo>
                        <a:pt x="448" y="536"/>
                      </a:lnTo>
                      <a:lnTo>
                        <a:pt x="446" y="534"/>
                      </a:lnTo>
                      <a:lnTo>
                        <a:pt x="446" y="534"/>
                      </a:lnTo>
                      <a:lnTo>
                        <a:pt x="446" y="532"/>
                      </a:lnTo>
                      <a:lnTo>
                        <a:pt x="443" y="530"/>
                      </a:lnTo>
                      <a:lnTo>
                        <a:pt x="443" y="528"/>
                      </a:lnTo>
                      <a:lnTo>
                        <a:pt x="443" y="524"/>
                      </a:lnTo>
                      <a:lnTo>
                        <a:pt x="443" y="522"/>
                      </a:lnTo>
                      <a:lnTo>
                        <a:pt x="443" y="517"/>
                      </a:lnTo>
                      <a:lnTo>
                        <a:pt x="441" y="515"/>
                      </a:lnTo>
                      <a:lnTo>
                        <a:pt x="441" y="511"/>
                      </a:lnTo>
                      <a:lnTo>
                        <a:pt x="439" y="507"/>
                      </a:lnTo>
                      <a:lnTo>
                        <a:pt x="437" y="503"/>
                      </a:lnTo>
                      <a:lnTo>
                        <a:pt x="435" y="499"/>
                      </a:lnTo>
                      <a:lnTo>
                        <a:pt x="433" y="492"/>
                      </a:lnTo>
                      <a:lnTo>
                        <a:pt x="431" y="486"/>
                      </a:lnTo>
                      <a:lnTo>
                        <a:pt x="429" y="480"/>
                      </a:lnTo>
                      <a:lnTo>
                        <a:pt x="427" y="477"/>
                      </a:lnTo>
                      <a:lnTo>
                        <a:pt x="427" y="473"/>
                      </a:lnTo>
                      <a:lnTo>
                        <a:pt x="424" y="469"/>
                      </a:lnTo>
                      <a:lnTo>
                        <a:pt x="424" y="465"/>
                      </a:lnTo>
                      <a:lnTo>
                        <a:pt x="424" y="463"/>
                      </a:lnTo>
                      <a:lnTo>
                        <a:pt x="427" y="461"/>
                      </a:lnTo>
                      <a:lnTo>
                        <a:pt x="431" y="459"/>
                      </a:lnTo>
                      <a:lnTo>
                        <a:pt x="433" y="456"/>
                      </a:lnTo>
                      <a:lnTo>
                        <a:pt x="437" y="454"/>
                      </a:lnTo>
                      <a:lnTo>
                        <a:pt x="437" y="450"/>
                      </a:lnTo>
                      <a:lnTo>
                        <a:pt x="439" y="446"/>
                      </a:lnTo>
                      <a:lnTo>
                        <a:pt x="441" y="442"/>
                      </a:lnTo>
                      <a:lnTo>
                        <a:pt x="443" y="440"/>
                      </a:lnTo>
                      <a:lnTo>
                        <a:pt x="448" y="438"/>
                      </a:lnTo>
                      <a:lnTo>
                        <a:pt x="450" y="435"/>
                      </a:lnTo>
                      <a:lnTo>
                        <a:pt x="454" y="433"/>
                      </a:lnTo>
                      <a:lnTo>
                        <a:pt x="456" y="433"/>
                      </a:lnTo>
                      <a:lnTo>
                        <a:pt x="458" y="435"/>
                      </a:lnTo>
                      <a:lnTo>
                        <a:pt x="460" y="435"/>
                      </a:lnTo>
                      <a:lnTo>
                        <a:pt x="462" y="438"/>
                      </a:lnTo>
                      <a:lnTo>
                        <a:pt x="464" y="438"/>
                      </a:lnTo>
                      <a:lnTo>
                        <a:pt x="471" y="438"/>
                      </a:lnTo>
                      <a:lnTo>
                        <a:pt x="475" y="438"/>
                      </a:lnTo>
                      <a:lnTo>
                        <a:pt x="477" y="438"/>
                      </a:lnTo>
                      <a:lnTo>
                        <a:pt x="479" y="435"/>
                      </a:lnTo>
                      <a:lnTo>
                        <a:pt x="481" y="433"/>
                      </a:lnTo>
                      <a:lnTo>
                        <a:pt x="486" y="431"/>
                      </a:lnTo>
                      <a:lnTo>
                        <a:pt x="488" y="431"/>
                      </a:lnTo>
                      <a:lnTo>
                        <a:pt x="490" y="431"/>
                      </a:lnTo>
                      <a:lnTo>
                        <a:pt x="494" y="435"/>
                      </a:lnTo>
                      <a:lnTo>
                        <a:pt x="496" y="438"/>
                      </a:lnTo>
                      <a:lnTo>
                        <a:pt x="498" y="440"/>
                      </a:lnTo>
                      <a:lnTo>
                        <a:pt x="498" y="440"/>
                      </a:lnTo>
                      <a:lnTo>
                        <a:pt x="500" y="442"/>
                      </a:lnTo>
                      <a:lnTo>
                        <a:pt x="502" y="442"/>
                      </a:lnTo>
                      <a:lnTo>
                        <a:pt x="502" y="442"/>
                      </a:lnTo>
                      <a:lnTo>
                        <a:pt x="507" y="442"/>
                      </a:lnTo>
                      <a:lnTo>
                        <a:pt x="509" y="442"/>
                      </a:lnTo>
                      <a:lnTo>
                        <a:pt x="513" y="442"/>
                      </a:lnTo>
                      <a:lnTo>
                        <a:pt x="515" y="444"/>
                      </a:lnTo>
                      <a:lnTo>
                        <a:pt x="517" y="444"/>
                      </a:lnTo>
                      <a:lnTo>
                        <a:pt x="519" y="446"/>
                      </a:lnTo>
                      <a:lnTo>
                        <a:pt x="519" y="450"/>
                      </a:lnTo>
                      <a:lnTo>
                        <a:pt x="519" y="452"/>
                      </a:lnTo>
                      <a:lnTo>
                        <a:pt x="519" y="454"/>
                      </a:lnTo>
                      <a:lnTo>
                        <a:pt x="521" y="456"/>
                      </a:lnTo>
                      <a:lnTo>
                        <a:pt x="524" y="459"/>
                      </a:lnTo>
                      <a:lnTo>
                        <a:pt x="528" y="461"/>
                      </a:lnTo>
                      <a:lnTo>
                        <a:pt x="532" y="463"/>
                      </a:lnTo>
                      <a:lnTo>
                        <a:pt x="536" y="463"/>
                      </a:lnTo>
                      <a:lnTo>
                        <a:pt x="538" y="461"/>
                      </a:lnTo>
                      <a:lnTo>
                        <a:pt x="543" y="459"/>
                      </a:lnTo>
                      <a:lnTo>
                        <a:pt x="547" y="456"/>
                      </a:lnTo>
                      <a:lnTo>
                        <a:pt x="549" y="454"/>
                      </a:lnTo>
                      <a:lnTo>
                        <a:pt x="551" y="450"/>
                      </a:lnTo>
                      <a:lnTo>
                        <a:pt x="555" y="446"/>
                      </a:lnTo>
                      <a:lnTo>
                        <a:pt x="557" y="442"/>
                      </a:lnTo>
                      <a:lnTo>
                        <a:pt x="562" y="440"/>
                      </a:lnTo>
                      <a:lnTo>
                        <a:pt x="564" y="438"/>
                      </a:lnTo>
                      <a:lnTo>
                        <a:pt x="568" y="438"/>
                      </a:lnTo>
                      <a:lnTo>
                        <a:pt x="572" y="438"/>
                      </a:lnTo>
                      <a:lnTo>
                        <a:pt x="574" y="438"/>
                      </a:lnTo>
                      <a:lnTo>
                        <a:pt x="576" y="438"/>
                      </a:lnTo>
                      <a:lnTo>
                        <a:pt x="581" y="433"/>
                      </a:lnTo>
                      <a:lnTo>
                        <a:pt x="583" y="431"/>
                      </a:lnTo>
                      <a:lnTo>
                        <a:pt x="587" y="427"/>
                      </a:lnTo>
                      <a:lnTo>
                        <a:pt x="589" y="427"/>
                      </a:lnTo>
                      <a:lnTo>
                        <a:pt x="593" y="423"/>
                      </a:lnTo>
                      <a:lnTo>
                        <a:pt x="595" y="421"/>
                      </a:lnTo>
                      <a:lnTo>
                        <a:pt x="600" y="419"/>
                      </a:lnTo>
                      <a:lnTo>
                        <a:pt x="602" y="417"/>
                      </a:lnTo>
                      <a:lnTo>
                        <a:pt x="604" y="412"/>
                      </a:lnTo>
                      <a:lnTo>
                        <a:pt x="606" y="408"/>
                      </a:lnTo>
                      <a:lnTo>
                        <a:pt x="608" y="404"/>
                      </a:lnTo>
                      <a:lnTo>
                        <a:pt x="610" y="400"/>
                      </a:lnTo>
                      <a:lnTo>
                        <a:pt x="610" y="393"/>
                      </a:lnTo>
                      <a:lnTo>
                        <a:pt x="610" y="389"/>
                      </a:lnTo>
                      <a:lnTo>
                        <a:pt x="612" y="385"/>
                      </a:lnTo>
                      <a:lnTo>
                        <a:pt x="612" y="383"/>
                      </a:lnTo>
                      <a:lnTo>
                        <a:pt x="612" y="379"/>
                      </a:lnTo>
                      <a:lnTo>
                        <a:pt x="612" y="374"/>
                      </a:lnTo>
                      <a:lnTo>
                        <a:pt x="614" y="374"/>
                      </a:lnTo>
                      <a:lnTo>
                        <a:pt x="619" y="370"/>
                      </a:lnTo>
                      <a:lnTo>
                        <a:pt x="623" y="370"/>
                      </a:lnTo>
                      <a:lnTo>
                        <a:pt x="627" y="368"/>
                      </a:lnTo>
                      <a:lnTo>
                        <a:pt x="629" y="366"/>
                      </a:lnTo>
                      <a:lnTo>
                        <a:pt x="633" y="364"/>
                      </a:lnTo>
                      <a:lnTo>
                        <a:pt x="638" y="364"/>
                      </a:lnTo>
                      <a:lnTo>
                        <a:pt x="642" y="364"/>
                      </a:lnTo>
                      <a:lnTo>
                        <a:pt x="644" y="364"/>
                      </a:lnTo>
                      <a:lnTo>
                        <a:pt x="648" y="364"/>
                      </a:lnTo>
                      <a:lnTo>
                        <a:pt x="650" y="364"/>
                      </a:lnTo>
                      <a:lnTo>
                        <a:pt x="652" y="362"/>
                      </a:lnTo>
                      <a:lnTo>
                        <a:pt x="654" y="360"/>
                      </a:lnTo>
                      <a:lnTo>
                        <a:pt x="654" y="356"/>
                      </a:lnTo>
                      <a:lnTo>
                        <a:pt x="657" y="353"/>
                      </a:lnTo>
                      <a:lnTo>
                        <a:pt x="657" y="349"/>
                      </a:lnTo>
                      <a:lnTo>
                        <a:pt x="654" y="347"/>
                      </a:lnTo>
                      <a:lnTo>
                        <a:pt x="650" y="343"/>
                      </a:lnTo>
                      <a:lnTo>
                        <a:pt x="648" y="341"/>
                      </a:lnTo>
                      <a:lnTo>
                        <a:pt x="648" y="339"/>
                      </a:lnTo>
                      <a:lnTo>
                        <a:pt x="646" y="334"/>
                      </a:lnTo>
                      <a:lnTo>
                        <a:pt x="644" y="330"/>
                      </a:lnTo>
                      <a:lnTo>
                        <a:pt x="644" y="328"/>
                      </a:lnTo>
                      <a:lnTo>
                        <a:pt x="644" y="324"/>
                      </a:lnTo>
                      <a:lnTo>
                        <a:pt x="644" y="320"/>
                      </a:lnTo>
                      <a:lnTo>
                        <a:pt x="646" y="316"/>
                      </a:lnTo>
                      <a:lnTo>
                        <a:pt x="646" y="311"/>
                      </a:lnTo>
                      <a:lnTo>
                        <a:pt x="644" y="309"/>
                      </a:lnTo>
                      <a:lnTo>
                        <a:pt x="642" y="305"/>
                      </a:lnTo>
                      <a:lnTo>
                        <a:pt x="640" y="301"/>
                      </a:lnTo>
                      <a:lnTo>
                        <a:pt x="638" y="299"/>
                      </a:lnTo>
                      <a:lnTo>
                        <a:pt x="633" y="297"/>
                      </a:lnTo>
                      <a:lnTo>
                        <a:pt x="631" y="295"/>
                      </a:lnTo>
                      <a:lnTo>
                        <a:pt x="627" y="295"/>
                      </a:lnTo>
                      <a:lnTo>
                        <a:pt x="625" y="292"/>
                      </a:lnTo>
                      <a:lnTo>
                        <a:pt x="621" y="292"/>
                      </a:lnTo>
                      <a:lnTo>
                        <a:pt x="619" y="295"/>
                      </a:lnTo>
                      <a:lnTo>
                        <a:pt x="614" y="295"/>
                      </a:lnTo>
                      <a:lnTo>
                        <a:pt x="612" y="295"/>
                      </a:lnTo>
                      <a:lnTo>
                        <a:pt x="608" y="295"/>
                      </a:lnTo>
                      <a:lnTo>
                        <a:pt x="606" y="292"/>
                      </a:lnTo>
                      <a:lnTo>
                        <a:pt x="602" y="290"/>
                      </a:lnTo>
                      <a:lnTo>
                        <a:pt x="600" y="288"/>
                      </a:lnTo>
                      <a:lnTo>
                        <a:pt x="595" y="284"/>
                      </a:lnTo>
                      <a:lnTo>
                        <a:pt x="593" y="282"/>
                      </a:lnTo>
                      <a:lnTo>
                        <a:pt x="591" y="280"/>
                      </a:lnTo>
                      <a:lnTo>
                        <a:pt x="589" y="278"/>
                      </a:lnTo>
                      <a:lnTo>
                        <a:pt x="585" y="276"/>
                      </a:lnTo>
                      <a:lnTo>
                        <a:pt x="583" y="276"/>
                      </a:lnTo>
                      <a:lnTo>
                        <a:pt x="581" y="278"/>
                      </a:lnTo>
                      <a:lnTo>
                        <a:pt x="578" y="280"/>
                      </a:lnTo>
                      <a:lnTo>
                        <a:pt x="576" y="282"/>
                      </a:lnTo>
                      <a:lnTo>
                        <a:pt x="574" y="284"/>
                      </a:lnTo>
                      <a:lnTo>
                        <a:pt x="572" y="286"/>
                      </a:lnTo>
                      <a:lnTo>
                        <a:pt x="570" y="288"/>
                      </a:lnTo>
                      <a:lnTo>
                        <a:pt x="568" y="288"/>
                      </a:lnTo>
                      <a:lnTo>
                        <a:pt x="568" y="290"/>
                      </a:lnTo>
                      <a:lnTo>
                        <a:pt x="566" y="290"/>
                      </a:lnTo>
                      <a:lnTo>
                        <a:pt x="564" y="292"/>
                      </a:lnTo>
                      <a:lnTo>
                        <a:pt x="564" y="292"/>
                      </a:lnTo>
                      <a:lnTo>
                        <a:pt x="564" y="295"/>
                      </a:lnTo>
                      <a:lnTo>
                        <a:pt x="564" y="297"/>
                      </a:lnTo>
                      <a:lnTo>
                        <a:pt x="564" y="299"/>
                      </a:lnTo>
                      <a:lnTo>
                        <a:pt x="562" y="301"/>
                      </a:lnTo>
                      <a:lnTo>
                        <a:pt x="562" y="301"/>
                      </a:lnTo>
                      <a:lnTo>
                        <a:pt x="557" y="301"/>
                      </a:lnTo>
                      <a:lnTo>
                        <a:pt x="557" y="299"/>
                      </a:lnTo>
                      <a:lnTo>
                        <a:pt x="555" y="299"/>
                      </a:lnTo>
                      <a:lnTo>
                        <a:pt x="553" y="301"/>
                      </a:lnTo>
                      <a:lnTo>
                        <a:pt x="551" y="303"/>
                      </a:lnTo>
                      <a:lnTo>
                        <a:pt x="547" y="303"/>
                      </a:lnTo>
                      <a:lnTo>
                        <a:pt x="543" y="303"/>
                      </a:lnTo>
                      <a:lnTo>
                        <a:pt x="538" y="303"/>
                      </a:lnTo>
                      <a:lnTo>
                        <a:pt x="534" y="301"/>
                      </a:lnTo>
                      <a:lnTo>
                        <a:pt x="532" y="299"/>
                      </a:lnTo>
                      <a:lnTo>
                        <a:pt x="528" y="295"/>
                      </a:lnTo>
                      <a:lnTo>
                        <a:pt x="526" y="288"/>
                      </a:lnTo>
                      <a:lnTo>
                        <a:pt x="521" y="286"/>
                      </a:lnTo>
                      <a:lnTo>
                        <a:pt x="519" y="284"/>
                      </a:lnTo>
                      <a:lnTo>
                        <a:pt x="513" y="280"/>
                      </a:lnTo>
                      <a:lnTo>
                        <a:pt x="511" y="278"/>
                      </a:lnTo>
                      <a:lnTo>
                        <a:pt x="509" y="276"/>
                      </a:lnTo>
                      <a:lnTo>
                        <a:pt x="505" y="271"/>
                      </a:lnTo>
                      <a:lnTo>
                        <a:pt x="502" y="269"/>
                      </a:lnTo>
                      <a:lnTo>
                        <a:pt x="502" y="265"/>
                      </a:lnTo>
                      <a:lnTo>
                        <a:pt x="500" y="263"/>
                      </a:lnTo>
                      <a:lnTo>
                        <a:pt x="502" y="257"/>
                      </a:lnTo>
                      <a:lnTo>
                        <a:pt x="502" y="252"/>
                      </a:lnTo>
                      <a:lnTo>
                        <a:pt x="505" y="248"/>
                      </a:lnTo>
                      <a:lnTo>
                        <a:pt x="505" y="246"/>
                      </a:lnTo>
                      <a:lnTo>
                        <a:pt x="505" y="242"/>
                      </a:lnTo>
                      <a:lnTo>
                        <a:pt x="505" y="238"/>
                      </a:lnTo>
                      <a:lnTo>
                        <a:pt x="502" y="234"/>
                      </a:lnTo>
                      <a:lnTo>
                        <a:pt x="502" y="229"/>
                      </a:lnTo>
                      <a:lnTo>
                        <a:pt x="502" y="225"/>
                      </a:lnTo>
                      <a:lnTo>
                        <a:pt x="505" y="219"/>
                      </a:lnTo>
                      <a:lnTo>
                        <a:pt x="505" y="215"/>
                      </a:lnTo>
                      <a:lnTo>
                        <a:pt x="505" y="210"/>
                      </a:lnTo>
                      <a:lnTo>
                        <a:pt x="507" y="206"/>
                      </a:lnTo>
                      <a:lnTo>
                        <a:pt x="509" y="204"/>
                      </a:lnTo>
                      <a:lnTo>
                        <a:pt x="511" y="200"/>
                      </a:lnTo>
                      <a:lnTo>
                        <a:pt x="513" y="196"/>
                      </a:lnTo>
                      <a:lnTo>
                        <a:pt x="513" y="191"/>
                      </a:lnTo>
                      <a:lnTo>
                        <a:pt x="513" y="185"/>
                      </a:lnTo>
                      <a:lnTo>
                        <a:pt x="513" y="179"/>
                      </a:lnTo>
                      <a:lnTo>
                        <a:pt x="513" y="173"/>
                      </a:lnTo>
                      <a:lnTo>
                        <a:pt x="513" y="168"/>
                      </a:lnTo>
                      <a:lnTo>
                        <a:pt x="511" y="164"/>
                      </a:lnTo>
                      <a:lnTo>
                        <a:pt x="511" y="160"/>
                      </a:lnTo>
                      <a:lnTo>
                        <a:pt x="511" y="156"/>
                      </a:lnTo>
                      <a:lnTo>
                        <a:pt x="509" y="154"/>
                      </a:lnTo>
                      <a:lnTo>
                        <a:pt x="509" y="149"/>
                      </a:lnTo>
                      <a:lnTo>
                        <a:pt x="509" y="147"/>
                      </a:lnTo>
                      <a:lnTo>
                        <a:pt x="507" y="143"/>
                      </a:lnTo>
                      <a:lnTo>
                        <a:pt x="505" y="137"/>
                      </a:lnTo>
                      <a:lnTo>
                        <a:pt x="500" y="133"/>
                      </a:lnTo>
                      <a:lnTo>
                        <a:pt x="498" y="128"/>
                      </a:lnTo>
                      <a:lnTo>
                        <a:pt x="494" y="124"/>
                      </a:lnTo>
                      <a:lnTo>
                        <a:pt x="490" y="122"/>
                      </a:lnTo>
                      <a:lnTo>
                        <a:pt x="488" y="120"/>
                      </a:lnTo>
                      <a:lnTo>
                        <a:pt x="486" y="116"/>
                      </a:lnTo>
                      <a:lnTo>
                        <a:pt x="483" y="114"/>
                      </a:lnTo>
                      <a:lnTo>
                        <a:pt x="483" y="112"/>
                      </a:lnTo>
                      <a:lnTo>
                        <a:pt x="481" y="107"/>
                      </a:lnTo>
                      <a:lnTo>
                        <a:pt x="481" y="103"/>
                      </a:lnTo>
                      <a:lnTo>
                        <a:pt x="479" y="101"/>
                      </a:lnTo>
                      <a:lnTo>
                        <a:pt x="477" y="97"/>
                      </a:lnTo>
                      <a:lnTo>
                        <a:pt x="475" y="93"/>
                      </a:lnTo>
                      <a:lnTo>
                        <a:pt x="473" y="91"/>
                      </a:lnTo>
                      <a:lnTo>
                        <a:pt x="469" y="88"/>
                      </a:lnTo>
                      <a:lnTo>
                        <a:pt x="467" y="86"/>
                      </a:lnTo>
                      <a:lnTo>
                        <a:pt x="464" y="82"/>
                      </a:lnTo>
                      <a:lnTo>
                        <a:pt x="462" y="80"/>
                      </a:lnTo>
                      <a:lnTo>
                        <a:pt x="460" y="76"/>
                      </a:lnTo>
                      <a:lnTo>
                        <a:pt x="458" y="72"/>
                      </a:lnTo>
                      <a:lnTo>
                        <a:pt x="456" y="67"/>
                      </a:lnTo>
                      <a:lnTo>
                        <a:pt x="456" y="65"/>
                      </a:lnTo>
                      <a:lnTo>
                        <a:pt x="456" y="61"/>
                      </a:lnTo>
                      <a:lnTo>
                        <a:pt x="456" y="55"/>
                      </a:lnTo>
                      <a:lnTo>
                        <a:pt x="454" y="53"/>
                      </a:lnTo>
                      <a:lnTo>
                        <a:pt x="452" y="48"/>
                      </a:lnTo>
                      <a:lnTo>
                        <a:pt x="452" y="46"/>
                      </a:lnTo>
                      <a:lnTo>
                        <a:pt x="450" y="44"/>
                      </a:lnTo>
                      <a:lnTo>
                        <a:pt x="446" y="40"/>
                      </a:lnTo>
                      <a:lnTo>
                        <a:pt x="443" y="40"/>
                      </a:lnTo>
                      <a:lnTo>
                        <a:pt x="439" y="40"/>
                      </a:lnTo>
                      <a:lnTo>
                        <a:pt x="435" y="40"/>
                      </a:lnTo>
                      <a:lnTo>
                        <a:pt x="431" y="40"/>
                      </a:lnTo>
                      <a:lnTo>
                        <a:pt x="427" y="40"/>
                      </a:lnTo>
                      <a:lnTo>
                        <a:pt x="422" y="38"/>
                      </a:lnTo>
                      <a:lnTo>
                        <a:pt x="418" y="38"/>
                      </a:lnTo>
                      <a:lnTo>
                        <a:pt x="412" y="36"/>
                      </a:lnTo>
                      <a:lnTo>
                        <a:pt x="410" y="38"/>
                      </a:lnTo>
                      <a:lnTo>
                        <a:pt x="405" y="40"/>
                      </a:lnTo>
                      <a:lnTo>
                        <a:pt x="403" y="40"/>
                      </a:lnTo>
                      <a:lnTo>
                        <a:pt x="399" y="42"/>
                      </a:lnTo>
                      <a:lnTo>
                        <a:pt x="395" y="42"/>
                      </a:lnTo>
                      <a:lnTo>
                        <a:pt x="391" y="44"/>
                      </a:lnTo>
                      <a:lnTo>
                        <a:pt x="389" y="46"/>
                      </a:lnTo>
                      <a:lnTo>
                        <a:pt x="386" y="51"/>
                      </a:lnTo>
                      <a:lnTo>
                        <a:pt x="384" y="53"/>
                      </a:lnTo>
                      <a:lnTo>
                        <a:pt x="382" y="55"/>
                      </a:lnTo>
                      <a:lnTo>
                        <a:pt x="378" y="59"/>
                      </a:lnTo>
                      <a:lnTo>
                        <a:pt x="376" y="63"/>
                      </a:lnTo>
                      <a:lnTo>
                        <a:pt x="372" y="67"/>
                      </a:lnTo>
                      <a:lnTo>
                        <a:pt x="370" y="70"/>
                      </a:lnTo>
                      <a:lnTo>
                        <a:pt x="370" y="72"/>
                      </a:lnTo>
                      <a:lnTo>
                        <a:pt x="367" y="76"/>
                      </a:lnTo>
                      <a:lnTo>
                        <a:pt x="367" y="78"/>
                      </a:lnTo>
                      <a:lnTo>
                        <a:pt x="367" y="80"/>
                      </a:lnTo>
                      <a:lnTo>
                        <a:pt x="363" y="84"/>
                      </a:lnTo>
                      <a:lnTo>
                        <a:pt x="359" y="86"/>
                      </a:lnTo>
                      <a:lnTo>
                        <a:pt x="355" y="88"/>
                      </a:lnTo>
                      <a:lnTo>
                        <a:pt x="351" y="91"/>
                      </a:lnTo>
                      <a:lnTo>
                        <a:pt x="346" y="93"/>
                      </a:lnTo>
                      <a:lnTo>
                        <a:pt x="340" y="95"/>
                      </a:lnTo>
                      <a:lnTo>
                        <a:pt x="334" y="95"/>
                      </a:lnTo>
                      <a:lnTo>
                        <a:pt x="327" y="97"/>
                      </a:lnTo>
                      <a:lnTo>
                        <a:pt x="321" y="97"/>
                      </a:lnTo>
                      <a:lnTo>
                        <a:pt x="315" y="97"/>
                      </a:lnTo>
                      <a:lnTo>
                        <a:pt x="306" y="95"/>
                      </a:lnTo>
                      <a:lnTo>
                        <a:pt x="300" y="93"/>
                      </a:lnTo>
                      <a:lnTo>
                        <a:pt x="291" y="93"/>
                      </a:lnTo>
                      <a:lnTo>
                        <a:pt x="287" y="91"/>
                      </a:lnTo>
                      <a:lnTo>
                        <a:pt x="283" y="88"/>
                      </a:lnTo>
                      <a:lnTo>
                        <a:pt x="277" y="84"/>
                      </a:lnTo>
                      <a:lnTo>
                        <a:pt x="272" y="80"/>
                      </a:lnTo>
                      <a:lnTo>
                        <a:pt x="268" y="78"/>
                      </a:lnTo>
                      <a:lnTo>
                        <a:pt x="264" y="74"/>
                      </a:lnTo>
                      <a:lnTo>
                        <a:pt x="260" y="72"/>
                      </a:lnTo>
                      <a:lnTo>
                        <a:pt x="253" y="67"/>
                      </a:lnTo>
                      <a:lnTo>
                        <a:pt x="249" y="63"/>
                      </a:lnTo>
                      <a:lnTo>
                        <a:pt x="247" y="59"/>
                      </a:lnTo>
                      <a:lnTo>
                        <a:pt x="247" y="55"/>
                      </a:lnTo>
                      <a:lnTo>
                        <a:pt x="247" y="51"/>
                      </a:lnTo>
                      <a:lnTo>
                        <a:pt x="247" y="46"/>
                      </a:lnTo>
                      <a:lnTo>
                        <a:pt x="249" y="42"/>
                      </a:lnTo>
                      <a:lnTo>
                        <a:pt x="249" y="38"/>
                      </a:lnTo>
                      <a:lnTo>
                        <a:pt x="251" y="36"/>
                      </a:lnTo>
                      <a:lnTo>
                        <a:pt x="253" y="32"/>
                      </a:lnTo>
                      <a:lnTo>
                        <a:pt x="258" y="27"/>
                      </a:lnTo>
                      <a:lnTo>
                        <a:pt x="260" y="23"/>
                      </a:lnTo>
                      <a:lnTo>
                        <a:pt x="260" y="21"/>
                      </a:lnTo>
                      <a:lnTo>
                        <a:pt x="260" y="17"/>
                      </a:lnTo>
                      <a:lnTo>
                        <a:pt x="260" y="13"/>
                      </a:lnTo>
                      <a:lnTo>
                        <a:pt x="260" y="11"/>
                      </a:lnTo>
                      <a:lnTo>
                        <a:pt x="258" y="9"/>
                      </a:lnTo>
                      <a:lnTo>
                        <a:pt x="253" y="4"/>
                      </a:lnTo>
                      <a:lnTo>
                        <a:pt x="249" y="2"/>
                      </a:lnTo>
                      <a:lnTo>
                        <a:pt x="247" y="0"/>
                      </a:lnTo>
                      <a:lnTo>
                        <a:pt x="243" y="0"/>
                      </a:lnTo>
                      <a:lnTo>
                        <a:pt x="237" y="0"/>
                      </a:lnTo>
                      <a:lnTo>
                        <a:pt x="232" y="0"/>
                      </a:lnTo>
                      <a:lnTo>
                        <a:pt x="228" y="0"/>
                      </a:lnTo>
                      <a:lnTo>
                        <a:pt x="224" y="0"/>
                      </a:lnTo>
                      <a:lnTo>
                        <a:pt x="220" y="0"/>
                      </a:lnTo>
                      <a:lnTo>
                        <a:pt x="213" y="2"/>
                      </a:lnTo>
                      <a:lnTo>
                        <a:pt x="209" y="2"/>
                      </a:lnTo>
                      <a:lnTo>
                        <a:pt x="207" y="4"/>
                      </a:lnTo>
                      <a:lnTo>
                        <a:pt x="203" y="6"/>
                      </a:lnTo>
                      <a:lnTo>
                        <a:pt x="201" y="9"/>
                      </a:lnTo>
                      <a:lnTo>
                        <a:pt x="199" y="11"/>
                      </a:lnTo>
                      <a:lnTo>
                        <a:pt x="196" y="13"/>
                      </a:lnTo>
                      <a:lnTo>
                        <a:pt x="196" y="15"/>
                      </a:lnTo>
                      <a:lnTo>
                        <a:pt x="194" y="17"/>
                      </a:lnTo>
                      <a:lnTo>
                        <a:pt x="192" y="21"/>
                      </a:lnTo>
                      <a:lnTo>
                        <a:pt x="192" y="25"/>
                      </a:lnTo>
                      <a:lnTo>
                        <a:pt x="192" y="30"/>
                      </a:lnTo>
                      <a:lnTo>
                        <a:pt x="190" y="34"/>
                      </a:lnTo>
                      <a:lnTo>
                        <a:pt x="190" y="38"/>
                      </a:lnTo>
                      <a:lnTo>
                        <a:pt x="190" y="44"/>
                      </a:lnTo>
                      <a:lnTo>
                        <a:pt x="192" y="51"/>
                      </a:lnTo>
                      <a:lnTo>
                        <a:pt x="192" y="57"/>
                      </a:lnTo>
                      <a:lnTo>
                        <a:pt x="192" y="63"/>
                      </a:lnTo>
                      <a:lnTo>
                        <a:pt x="192" y="67"/>
                      </a:lnTo>
                      <a:lnTo>
                        <a:pt x="192" y="74"/>
                      </a:lnTo>
                      <a:lnTo>
                        <a:pt x="192" y="80"/>
                      </a:lnTo>
                      <a:lnTo>
                        <a:pt x="190" y="84"/>
                      </a:lnTo>
                      <a:lnTo>
                        <a:pt x="190" y="93"/>
                      </a:lnTo>
                      <a:lnTo>
                        <a:pt x="188" y="103"/>
                      </a:lnTo>
                      <a:lnTo>
                        <a:pt x="186" y="116"/>
                      </a:lnTo>
                      <a:lnTo>
                        <a:pt x="184" y="126"/>
                      </a:lnTo>
                      <a:lnTo>
                        <a:pt x="182" y="137"/>
                      </a:lnTo>
                      <a:lnTo>
                        <a:pt x="180" y="145"/>
                      </a:lnTo>
                      <a:lnTo>
                        <a:pt x="177" y="152"/>
                      </a:lnTo>
                      <a:lnTo>
                        <a:pt x="175" y="160"/>
                      </a:lnTo>
                      <a:lnTo>
                        <a:pt x="171" y="170"/>
                      </a:lnTo>
                      <a:lnTo>
                        <a:pt x="169" y="179"/>
                      </a:lnTo>
                      <a:lnTo>
                        <a:pt x="167" y="189"/>
                      </a:lnTo>
                      <a:lnTo>
                        <a:pt x="165" y="196"/>
                      </a:lnTo>
                      <a:lnTo>
                        <a:pt x="163" y="202"/>
                      </a:lnTo>
                      <a:lnTo>
                        <a:pt x="158" y="208"/>
                      </a:lnTo>
                      <a:lnTo>
                        <a:pt x="156" y="215"/>
                      </a:lnTo>
                      <a:lnTo>
                        <a:pt x="152" y="223"/>
                      </a:lnTo>
                      <a:lnTo>
                        <a:pt x="150" y="229"/>
                      </a:lnTo>
                      <a:lnTo>
                        <a:pt x="148" y="236"/>
                      </a:lnTo>
                      <a:lnTo>
                        <a:pt x="146" y="240"/>
                      </a:lnTo>
                      <a:lnTo>
                        <a:pt x="142" y="246"/>
                      </a:lnTo>
                      <a:lnTo>
                        <a:pt x="139" y="252"/>
                      </a:lnTo>
                      <a:lnTo>
                        <a:pt x="137" y="259"/>
                      </a:lnTo>
                      <a:lnTo>
                        <a:pt x="135" y="265"/>
                      </a:lnTo>
                      <a:lnTo>
                        <a:pt x="135" y="271"/>
                      </a:lnTo>
                      <a:lnTo>
                        <a:pt x="133" y="278"/>
                      </a:lnTo>
                      <a:lnTo>
                        <a:pt x="133" y="286"/>
                      </a:lnTo>
                      <a:lnTo>
                        <a:pt x="131" y="292"/>
                      </a:lnTo>
                      <a:lnTo>
                        <a:pt x="131" y="299"/>
                      </a:lnTo>
                      <a:lnTo>
                        <a:pt x="131" y="305"/>
                      </a:lnTo>
                      <a:lnTo>
                        <a:pt x="129" y="311"/>
                      </a:lnTo>
                      <a:lnTo>
                        <a:pt x="129" y="318"/>
                      </a:lnTo>
                      <a:lnTo>
                        <a:pt x="127" y="324"/>
                      </a:lnTo>
                      <a:lnTo>
                        <a:pt x="127" y="328"/>
                      </a:lnTo>
                      <a:lnTo>
                        <a:pt x="125" y="334"/>
                      </a:lnTo>
                      <a:lnTo>
                        <a:pt x="125" y="339"/>
                      </a:lnTo>
                      <a:lnTo>
                        <a:pt x="123" y="345"/>
                      </a:lnTo>
                      <a:lnTo>
                        <a:pt x="123" y="347"/>
                      </a:lnTo>
                      <a:lnTo>
                        <a:pt x="121" y="351"/>
                      </a:lnTo>
                      <a:lnTo>
                        <a:pt x="116" y="356"/>
                      </a:lnTo>
                      <a:lnTo>
                        <a:pt x="116" y="360"/>
                      </a:lnTo>
                      <a:lnTo>
                        <a:pt x="116" y="366"/>
                      </a:lnTo>
                      <a:lnTo>
                        <a:pt x="116" y="372"/>
                      </a:lnTo>
                      <a:lnTo>
                        <a:pt x="116" y="379"/>
                      </a:lnTo>
                      <a:lnTo>
                        <a:pt x="116" y="387"/>
                      </a:lnTo>
                      <a:lnTo>
                        <a:pt x="116" y="393"/>
                      </a:lnTo>
                      <a:lnTo>
                        <a:pt x="116" y="398"/>
                      </a:lnTo>
                      <a:lnTo>
                        <a:pt x="116" y="404"/>
                      </a:lnTo>
                      <a:lnTo>
                        <a:pt x="116" y="410"/>
                      </a:lnTo>
                      <a:lnTo>
                        <a:pt x="116" y="417"/>
                      </a:lnTo>
                      <a:lnTo>
                        <a:pt x="116" y="423"/>
                      </a:lnTo>
                      <a:lnTo>
                        <a:pt x="114" y="427"/>
                      </a:lnTo>
                      <a:lnTo>
                        <a:pt x="112" y="433"/>
                      </a:lnTo>
                      <a:lnTo>
                        <a:pt x="110" y="440"/>
                      </a:lnTo>
                      <a:lnTo>
                        <a:pt x="110" y="444"/>
                      </a:lnTo>
                      <a:lnTo>
                        <a:pt x="110" y="450"/>
                      </a:lnTo>
                      <a:lnTo>
                        <a:pt x="110" y="454"/>
                      </a:lnTo>
                      <a:lnTo>
                        <a:pt x="110" y="461"/>
                      </a:lnTo>
                      <a:lnTo>
                        <a:pt x="110" y="467"/>
                      </a:lnTo>
                      <a:lnTo>
                        <a:pt x="110" y="471"/>
                      </a:lnTo>
                      <a:lnTo>
                        <a:pt x="110" y="475"/>
                      </a:lnTo>
                      <a:lnTo>
                        <a:pt x="108" y="482"/>
                      </a:lnTo>
                      <a:lnTo>
                        <a:pt x="108" y="488"/>
                      </a:lnTo>
                      <a:lnTo>
                        <a:pt x="106" y="492"/>
                      </a:lnTo>
                      <a:lnTo>
                        <a:pt x="106" y="499"/>
                      </a:lnTo>
                      <a:lnTo>
                        <a:pt x="104" y="507"/>
                      </a:lnTo>
                      <a:lnTo>
                        <a:pt x="102" y="515"/>
                      </a:lnTo>
                      <a:lnTo>
                        <a:pt x="99" y="526"/>
                      </a:lnTo>
                      <a:lnTo>
                        <a:pt x="97" y="536"/>
                      </a:lnTo>
                      <a:lnTo>
                        <a:pt x="95" y="545"/>
                      </a:lnTo>
                      <a:lnTo>
                        <a:pt x="93" y="549"/>
                      </a:lnTo>
                      <a:lnTo>
                        <a:pt x="91" y="555"/>
                      </a:lnTo>
                      <a:lnTo>
                        <a:pt x="89" y="562"/>
                      </a:lnTo>
                      <a:lnTo>
                        <a:pt x="87" y="568"/>
                      </a:lnTo>
                      <a:lnTo>
                        <a:pt x="87" y="572"/>
                      </a:lnTo>
                      <a:lnTo>
                        <a:pt x="87" y="578"/>
                      </a:lnTo>
                      <a:lnTo>
                        <a:pt x="87" y="585"/>
                      </a:lnTo>
                      <a:lnTo>
                        <a:pt x="87" y="591"/>
                      </a:lnTo>
                      <a:lnTo>
                        <a:pt x="87" y="597"/>
                      </a:lnTo>
                      <a:lnTo>
                        <a:pt x="87" y="602"/>
                      </a:lnTo>
                      <a:lnTo>
                        <a:pt x="87" y="606"/>
                      </a:lnTo>
                      <a:lnTo>
                        <a:pt x="87" y="612"/>
                      </a:lnTo>
                      <a:lnTo>
                        <a:pt x="87" y="616"/>
                      </a:lnTo>
                      <a:lnTo>
                        <a:pt x="87" y="620"/>
                      </a:lnTo>
                      <a:lnTo>
                        <a:pt x="85" y="625"/>
                      </a:lnTo>
                      <a:lnTo>
                        <a:pt x="80" y="627"/>
                      </a:lnTo>
                      <a:lnTo>
                        <a:pt x="78" y="631"/>
                      </a:lnTo>
                      <a:lnTo>
                        <a:pt x="76" y="635"/>
                      </a:lnTo>
                      <a:lnTo>
                        <a:pt x="74" y="637"/>
                      </a:lnTo>
                      <a:lnTo>
                        <a:pt x="74" y="642"/>
                      </a:lnTo>
                      <a:lnTo>
                        <a:pt x="74" y="646"/>
                      </a:lnTo>
                      <a:lnTo>
                        <a:pt x="74" y="646"/>
                      </a:lnTo>
                      <a:lnTo>
                        <a:pt x="72" y="648"/>
                      </a:lnTo>
                      <a:lnTo>
                        <a:pt x="72" y="648"/>
                      </a:lnTo>
                      <a:lnTo>
                        <a:pt x="70" y="650"/>
                      </a:lnTo>
                      <a:lnTo>
                        <a:pt x="70" y="652"/>
                      </a:lnTo>
                      <a:lnTo>
                        <a:pt x="68" y="652"/>
                      </a:lnTo>
                      <a:lnTo>
                        <a:pt x="66" y="656"/>
                      </a:lnTo>
                      <a:lnTo>
                        <a:pt x="64" y="660"/>
                      </a:lnTo>
                      <a:lnTo>
                        <a:pt x="61" y="665"/>
                      </a:lnTo>
                      <a:lnTo>
                        <a:pt x="61" y="669"/>
                      </a:lnTo>
                      <a:lnTo>
                        <a:pt x="59" y="675"/>
                      </a:lnTo>
                      <a:lnTo>
                        <a:pt x="59" y="679"/>
                      </a:lnTo>
                      <a:lnTo>
                        <a:pt x="57" y="686"/>
                      </a:lnTo>
                      <a:lnTo>
                        <a:pt x="55" y="692"/>
                      </a:lnTo>
                      <a:lnTo>
                        <a:pt x="53" y="698"/>
                      </a:lnTo>
                      <a:lnTo>
                        <a:pt x="51" y="705"/>
                      </a:lnTo>
                      <a:lnTo>
                        <a:pt x="49" y="711"/>
                      </a:lnTo>
                      <a:lnTo>
                        <a:pt x="49" y="719"/>
                      </a:lnTo>
                      <a:lnTo>
                        <a:pt x="47" y="726"/>
                      </a:lnTo>
                      <a:lnTo>
                        <a:pt x="45" y="732"/>
                      </a:lnTo>
                      <a:lnTo>
                        <a:pt x="42" y="738"/>
                      </a:lnTo>
                      <a:lnTo>
                        <a:pt x="40" y="747"/>
                      </a:lnTo>
                      <a:lnTo>
                        <a:pt x="36" y="755"/>
                      </a:lnTo>
                      <a:lnTo>
                        <a:pt x="34" y="763"/>
                      </a:lnTo>
                      <a:lnTo>
                        <a:pt x="32" y="770"/>
                      </a:lnTo>
                      <a:lnTo>
                        <a:pt x="30" y="774"/>
                      </a:lnTo>
                      <a:lnTo>
                        <a:pt x="26" y="780"/>
                      </a:lnTo>
                      <a:lnTo>
                        <a:pt x="23" y="787"/>
                      </a:lnTo>
                      <a:lnTo>
                        <a:pt x="19" y="793"/>
                      </a:lnTo>
                      <a:lnTo>
                        <a:pt x="17" y="799"/>
                      </a:lnTo>
                      <a:lnTo>
                        <a:pt x="13" y="803"/>
                      </a:lnTo>
                      <a:lnTo>
                        <a:pt x="9" y="812"/>
                      </a:lnTo>
                      <a:lnTo>
                        <a:pt x="4" y="818"/>
                      </a:lnTo>
                      <a:lnTo>
                        <a:pt x="0" y="827"/>
                      </a:lnTo>
                      <a:lnTo>
                        <a:pt x="2" y="827"/>
                      </a:lnTo>
                      <a:lnTo>
                        <a:pt x="4" y="829"/>
                      </a:lnTo>
                      <a:lnTo>
                        <a:pt x="7" y="829"/>
                      </a:lnTo>
                      <a:lnTo>
                        <a:pt x="7" y="829"/>
                      </a:lnTo>
                      <a:lnTo>
                        <a:pt x="11" y="833"/>
                      </a:lnTo>
                      <a:lnTo>
                        <a:pt x="15" y="835"/>
                      </a:lnTo>
                      <a:lnTo>
                        <a:pt x="21" y="839"/>
                      </a:lnTo>
                      <a:lnTo>
                        <a:pt x="28" y="841"/>
                      </a:lnTo>
                      <a:lnTo>
                        <a:pt x="32" y="843"/>
                      </a:lnTo>
                      <a:lnTo>
                        <a:pt x="36" y="843"/>
                      </a:lnTo>
                      <a:lnTo>
                        <a:pt x="42" y="846"/>
                      </a:lnTo>
                      <a:lnTo>
                        <a:pt x="49" y="848"/>
                      </a:lnTo>
                      <a:lnTo>
                        <a:pt x="55" y="848"/>
                      </a:lnTo>
                      <a:lnTo>
                        <a:pt x="57" y="848"/>
                      </a:lnTo>
                      <a:lnTo>
                        <a:pt x="61" y="846"/>
                      </a:lnTo>
                      <a:lnTo>
                        <a:pt x="66" y="846"/>
                      </a:lnTo>
                      <a:lnTo>
                        <a:pt x="68" y="846"/>
                      </a:lnTo>
                      <a:lnTo>
                        <a:pt x="72" y="843"/>
                      </a:lnTo>
                      <a:lnTo>
                        <a:pt x="76" y="843"/>
                      </a:lnTo>
                      <a:lnTo>
                        <a:pt x="78" y="843"/>
                      </a:lnTo>
                      <a:lnTo>
                        <a:pt x="83" y="843"/>
                      </a:lnTo>
                      <a:lnTo>
                        <a:pt x="85" y="843"/>
                      </a:lnTo>
                      <a:lnTo>
                        <a:pt x="87" y="846"/>
                      </a:lnTo>
                      <a:lnTo>
                        <a:pt x="89" y="848"/>
                      </a:lnTo>
                      <a:lnTo>
                        <a:pt x="91" y="854"/>
                      </a:lnTo>
                      <a:lnTo>
                        <a:pt x="91" y="858"/>
                      </a:lnTo>
                      <a:lnTo>
                        <a:pt x="91" y="864"/>
                      </a:lnTo>
                      <a:lnTo>
                        <a:pt x="89" y="869"/>
                      </a:lnTo>
                      <a:lnTo>
                        <a:pt x="87" y="873"/>
                      </a:lnTo>
                      <a:lnTo>
                        <a:pt x="85" y="877"/>
                      </a:lnTo>
                      <a:lnTo>
                        <a:pt x="80" y="881"/>
                      </a:lnTo>
                      <a:lnTo>
                        <a:pt x="78" y="883"/>
                      </a:lnTo>
                      <a:lnTo>
                        <a:pt x="74" y="888"/>
                      </a:lnTo>
                      <a:lnTo>
                        <a:pt x="70" y="890"/>
                      </a:lnTo>
                      <a:lnTo>
                        <a:pt x="64" y="892"/>
                      </a:lnTo>
                      <a:lnTo>
                        <a:pt x="59" y="894"/>
                      </a:lnTo>
                      <a:lnTo>
                        <a:pt x="57" y="898"/>
                      </a:lnTo>
                      <a:lnTo>
                        <a:pt x="55" y="902"/>
                      </a:lnTo>
                      <a:lnTo>
                        <a:pt x="55" y="906"/>
                      </a:lnTo>
                      <a:lnTo>
                        <a:pt x="53" y="911"/>
                      </a:lnTo>
                      <a:lnTo>
                        <a:pt x="55" y="915"/>
                      </a:lnTo>
                      <a:lnTo>
                        <a:pt x="57" y="917"/>
                      </a:lnTo>
                      <a:lnTo>
                        <a:pt x="61" y="919"/>
                      </a:lnTo>
                      <a:lnTo>
                        <a:pt x="64" y="923"/>
                      </a:lnTo>
                      <a:lnTo>
                        <a:pt x="64" y="925"/>
                      </a:lnTo>
                      <a:lnTo>
                        <a:pt x="66" y="930"/>
                      </a:lnTo>
                      <a:lnTo>
                        <a:pt x="66" y="932"/>
                      </a:lnTo>
                      <a:lnTo>
                        <a:pt x="64" y="936"/>
                      </a:lnTo>
                      <a:lnTo>
                        <a:pt x="64" y="938"/>
                      </a:lnTo>
                      <a:lnTo>
                        <a:pt x="61" y="942"/>
                      </a:lnTo>
                      <a:lnTo>
                        <a:pt x="59" y="944"/>
                      </a:lnTo>
                      <a:lnTo>
                        <a:pt x="57" y="946"/>
                      </a:lnTo>
                      <a:lnTo>
                        <a:pt x="55" y="949"/>
                      </a:lnTo>
                      <a:lnTo>
                        <a:pt x="53" y="953"/>
                      </a:lnTo>
                      <a:lnTo>
                        <a:pt x="53" y="955"/>
                      </a:lnTo>
                      <a:lnTo>
                        <a:pt x="53" y="959"/>
                      </a:lnTo>
                      <a:lnTo>
                        <a:pt x="53" y="961"/>
                      </a:lnTo>
                      <a:lnTo>
                        <a:pt x="53" y="965"/>
                      </a:lnTo>
                      <a:lnTo>
                        <a:pt x="51" y="967"/>
                      </a:lnTo>
                      <a:lnTo>
                        <a:pt x="49" y="970"/>
                      </a:lnTo>
                      <a:lnTo>
                        <a:pt x="47" y="972"/>
                      </a:lnTo>
                      <a:lnTo>
                        <a:pt x="42" y="974"/>
                      </a:lnTo>
                      <a:lnTo>
                        <a:pt x="38" y="976"/>
                      </a:lnTo>
                      <a:lnTo>
                        <a:pt x="32" y="976"/>
                      </a:lnTo>
                      <a:lnTo>
                        <a:pt x="30" y="978"/>
                      </a:lnTo>
                      <a:lnTo>
                        <a:pt x="26" y="978"/>
                      </a:lnTo>
                      <a:lnTo>
                        <a:pt x="21" y="980"/>
                      </a:lnTo>
                      <a:lnTo>
                        <a:pt x="19" y="982"/>
                      </a:lnTo>
                      <a:lnTo>
                        <a:pt x="17" y="984"/>
                      </a:lnTo>
                      <a:lnTo>
                        <a:pt x="15" y="989"/>
                      </a:lnTo>
                      <a:lnTo>
                        <a:pt x="13" y="991"/>
                      </a:lnTo>
                      <a:lnTo>
                        <a:pt x="13" y="995"/>
                      </a:lnTo>
                      <a:lnTo>
                        <a:pt x="13" y="997"/>
                      </a:lnTo>
                      <a:lnTo>
                        <a:pt x="15" y="999"/>
                      </a:lnTo>
                      <a:lnTo>
                        <a:pt x="17" y="1001"/>
                      </a:lnTo>
                      <a:lnTo>
                        <a:pt x="21" y="1003"/>
                      </a:lnTo>
                      <a:lnTo>
                        <a:pt x="23" y="1003"/>
                      </a:lnTo>
                      <a:lnTo>
                        <a:pt x="28" y="1003"/>
                      </a:lnTo>
                      <a:lnTo>
                        <a:pt x="32" y="1003"/>
                      </a:lnTo>
                      <a:lnTo>
                        <a:pt x="36" y="1003"/>
                      </a:lnTo>
                      <a:lnTo>
                        <a:pt x="40" y="1001"/>
                      </a:lnTo>
                      <a:lnTo>
                        <a:pt x="42" y="999"/>
                      </a:lnTo>
                      <a:lnTo>
                        <a:pt x="42" y="997"/>
                      </a:lnTo>
                      <a:lnTo>
                        <a:pt x="45" y="993"/>
                      </a:lnTo>
                      <a:lnTo>
                        <a:pt x="49" y="991"/>
                      </a:lnTo>
                      <a:lnTo>
                        <a:pt x="51" y="986"/>
                      </a:lnTo>
                      <a:lnTo>
                        <a:pt x="55" y="984"/>
                      </a:lnTo>
                      <a:lnTo>
                        <a:pt x="57" y="984"/>
                      </a:lnTo>
                      <a:lnTo>
                        <a:pt x="59" y="984"/>
                      </a:lnTo>
                      <a:lnTo>
                        <a:pt x="61" y="984"/>
                      </a:lnTo>
                      <a:lnTo>
                        <a:pt x="66" y="984"/>
                      </a:lnTo>
                      <a:lnTo>
                        <a:pt x="70" y="982"/>
                      </a:lnTo>
                      <a:lnTo>
                        <a:pt x="74" y="980"/>
                      </a:lnTo>
                      <a:lnTo>
                        <a:pt x="74" y="980"/>
                      </a:lnTo>
                      <a:lnTo>
                        <a:pt x="76" y="978"/>
                      </a:lnTo>
                      <a:lnTo>
                        <a:pt x="78" y="978"/>
                      </a:lnTo>
                      <a:lnTo>
                        <a:pt x="78" y="976"/>
                      </a:lnTo>
                      <a:lnTo>
                        <a:pt x="80" y="976"/>
                      </a:lnTo>
                      <a:lnTo>
                        <a:pt x="83" y="976"/>
                      </a:lnTo>
                      <a:lnTo>
                        <a:pt x="89" y="976"/>
                      </a:lnTo>
                      <a:lnTo>
                        <a:pt x="93" y="976"/>
                      </a:lnTo>
                      <a:lnTo>
                        <a:pt x="97" y="976"/>
                      </a:lnTo>
                      <a:lnTo>
                        <a:pt x="102" y="976"/>
                      </a:lnTo>
                      <a:lnTo>
                        <a:pt x="106" y="974"/>
                      </a:lnTo>
                      <a:lnTo>
                        <a:pt x="110" y="972"/>
                      </a:lnTo>
                      <a:lnTo>
                        <a:pt x="114" y="972"/>
                      </a:lnTo>
                      <a:lnTo>
                        <a:pt x="121" y="970"/>
                      </a:lnTo>
                      <a:lnTo>
                        <a:pt x="127" y="970"/>
                      </a:lnTo>
                      <a:lnTo>
                        <a:pt x="131" y="967"/>
                      </a:lnTo>
                      <a:lnTo>
                        <a:pt x="135" y="965"/>
                      </a:lnTo>
                      <a:lnTo>
                        <a:pt x="139" y="963"/>
                      </a:lnTo>
                      <a:lnTo>
                        <a:pt x="144" y="959"/>
                      </a:lnTo>
                      <a:lnTo>
                        <a:pt x="146" y="957"/>
                      </a:lnTo>
                      <a:lnTo>
                        <a:pt x="150" y="955"/>
                      </a:lnTo>
                      <a:lnTo>
                        <a:pt x="152" y="953"/>
                      </a:lnTo>
                      <a:lnTo>
                        <a:pt x="154" y="953"/>
                      </a:lnTo>
                      <a:lnTo>
                        <a:pt x="158" y="951"/>
                      </a:lnTo>
                      <a:lnTo>
                        <a:pt x="163" y="951"/>
                      </a:lnTo>
                      <a:lnTo>
                        <a:pt x="167" y="951"/>
                      </a:lnTo>
                      <a:lnTo>
                        <a:pt x="171" y="953"/>
                      </a:lnTo>
                      <a:lnTo>
                        <a:pt x="175" y="953"/>
                      </a:lnTo>
                      <a:lnTo>
                        <a:pt x="180" y="953"/>
                      </a:lnTo>
                      <a:lnTo>
                        <a:pt x="184" y="955"/>
                      </a:lnTo>
                      <a:lnTo>
                        <a:pt x="186" y="957"/>
                      </a:lnTo>
                      <a:lnTo>
                        <a:pt x="186" y="959"/>
                      </a:lnTo>
                      <a:lnTo>
                        <a:pt x="184" y="963"/>
                      </a:lnTo>
                      <a:lnTo>
                        <a:pt x="184" y="965"/>
                      </a:lnTo>
                      <a:lnTo>
                        <a:pt x="184" y="967"/>
                      </a:lnTo>
                      <a:lnTo>
                        <a:pt x="184" y="972"/>
                      </a:lnTo>
                      <a:lnTo>
                        <a:pt x="186" y="976"/>
                      </a:lnTo>
                      <a:lnTo>
                        <a:pt x="188" y="980"/>
                      </a:lnTo>
                      <a:lnTo>
                        <a:pt x="190" y="982"/>
                      </a:lnTo>
                      <a:lnTo>
                        <a:pt x="192" y="982"/>
                      </a:lnTo>
                      <a:lnTo>
                        <a:pt x="196" y="982"/>
                      </a:lnTo>
                      <a:lnTo>
                        <a:pt x="199" y="980"/>
                      </a:lnTo>
                      <a:lnTo>
                        <a:pt x="203" y="978"/>
                      </a:lnTo>
                      <a:lnTo>
                        <a:pt x="205" y="976"/>
                      </a:lnTo>
                      <a:lnTo>
                        <a:pt x="209" y="974"/>
                      </a:lnTo>
                      <a:lnTo>
                        <a:pt x="213" y="972"/>
                      </a:lnTo>
                      <a:lnTo>
                        <a:pt x="215" y="970"/>
                      </a:lnTo>
                      <a:lnTo>
                        <a:pt x="220" y="970"/>
                      </a:lnTo>
                      <a:lnTo>
                        <a:pt x="222" y="972"/>
                      </a:lnTo>
                      <a:lnTo>
                        <a:pt x="226" y="972"/>
                      </a:lnTo>
                      <a:lnTo>
                        <a:pt x="230" y="972"/>
                      </a:lnTo>
                      <a:lnTo>
                        <a:pt x="230" y="972"/>
                      </a:lnTo>
                      <a:lnTo>
                        <a:pt x="234" y="972"/>
                      </a:lnTo>
                      <a:lnTo>
                        <a:pt x="237" y="970"/>
                      </a:lnTo>
                      <a:lnTo>
                        <a:pt x="241" y="967"/>
                      </a:lnTo>
                      <a:lnTo>
                        <a:pt x="243" y="967"/>
                      </a:lnTo>
                      <a:lnTo>
                        <a:pt x="247" y="965"/>
                      </a:lnTo>
                      <a:lnTo>
                        <a:pt x="253" y="963"/>
                      </a:lnTo>
                      <a:lnTo>
                        <a:pt x="258" y="961"/>
                      </a:lnTo>
                      <a:lnTo>
                        <a:pt x="262" y="961"/>
                      </a:lnTo>
                      <a:lnTo>
                        <a:pt x="266" y="959"/>
                      </a:lnTo>
                      <a:lnTo>
                        <a:pt x="270" y="957"/>
                      </a:lnTo>
                      <a:lnTo>
                        <a:pt x="275" y="955"/>
                      </a:lnTo>
                      <a:lnTo>
                        <a:pt x="279" y="953"/>
                      </a:lnTo>
                      <a:lnTo>
                        <a:pt x="283" y="951"/>
                      </a:lnTo>
                      <a:lnTo>
                        <a:pt x="287" y="946"/>
                      </a:lnTo>
                      <a:lnTo>
                        <a:pt x="289" y="944"/>
                      </a:lnTo>
                      <a:lnTo>
                        <a:pt x="291" y="942"/>
                      </a:lnTo>
                      <a:lnTo>
                        <a:pt x="296" y="938"/>
                      </a:lnTo>
                      <a:lnTo>
                        <a:pt x="298" y="934"/>
                      </a:lnTo>
                      <a:lnTo>
                        <a:pt x="302" y="932"/>
                      </a:lnTo>
                      <a:lnTo>
                        <a:pt x="306" y="930"/>
                      </a:lnTo>
                      <a:lnTo>
                        <a:pt x="308" y="928"/>
                      </a:lnTo>
                      <a:lnTo>
                        <a:pt x="313" y="928"/>
                      </a:lnTo>
                      <a:lnTo>
                        <a:pt x="319" y="928"/>
                      </a:lnTo>
                      <a:lnTo>
                        <a:pt x="323" y="928"/>
                      </a:lnTo>
                      <a:lnTo>
                        <a:pt x="327" y="928"/>
                      </a:lnTo>
                      <a:lnTo>
                        <a:pt x="332" y="928"/>
                      </a:lnTo>
                      <a:lnTo>
                        <a:pt x="338" y="925"/>
                      </a:lnTo>
                      <a:lnTo>
                        <a:pt x="342" y="923"/>
                      </a:lnTo>
                      <a:lnTo>
                        <a:pt x="346" y="921"/>
                      </a:lnTo>
                      <a:lnTo>
                        <a:pt x="348" y="919"/>
                      </a:lnTo>
                      <a:lnTo>
                        <a:pt x="355" y="915"/>
                      </a:lnTo>
                      <a:lnTo>
                        <a:pt x="357" y="911"/>
                      </a:lnTo>
                      <a:lnTo>
                        <a:pt x="361" y="909"/>
                      </a:lnTo>
                      <a:lnTo>
                        <a:pt x="361" y="904"/>
                      </a:lnTo>
                      <a:lnTo>
                        <a:pt x="361" y="902"/>
                      </a:lnTo>
                      <a:lnTo>
                        <a:pt x="361" y="898"/>
                      </a:lnTo>
                      <a:lnTo>
                        <a:pt x="361" y="896"/>
                      </a:lnTo>
                      <a:lnTo>
                        <a:pt x="365" y="894"/>
                      </a:lnTo>
                      <a:lnTo>
                        <a:pt x="367" y="892"/>
                      </a:lnTo>
                      <a:lnTo>
                        <a:pt x="372" y="892"/>
                      </a:lnTo>
                      <a:lnTo>
                        <a:pt x="374" y="890"/>
                      </a:lnTo>
                      <a:lnTo>
                        <a:pt x="380" y="888"/>
                      </a:lnTo>
                      <a:lnTo>
                        <a:pt x="382" y="888"/>
                      </a:lnTo>
                      <a:lnTo>
                        <a:pt x="389" y="885"/>
                      </a:lnTo>
                      <a:lnTo>
                        <a:pt x="393" y="885"/>
                      </a:lnTo>
                      <a:lnTo>
                        <a:pt x="399" y="885"/>
                      </a:lnTo>
                      <a:lnTo>
                        <a:pt x="403" y="885"/>
                      </a:lnTo>
                      <a:lnTo>
                        <a:pt x="405" y="883"/>
                      </a:lnTo>
                      <a:lnTo>
                        <a:pt x="410" y="883"/>
                      </a:lnTo>
                      <a:lnTo>
                        <a:pt x="412" y="883"/>
                      </a:lnTo>
                      <a:lnTo>
                        <a:pt x="416" y="885"/>
                      </a:lnTo>
                      <a:lnTo>
                        <a:pt x="416" y="888"/>
                      </a:lnTo>
                      <a:lnTo>
                        <a:pt x="416" y="890"/>
                      </a:lnTo>
                      <a:lnTo>
                        <a:pt x="416" y="892"/>
                      </a:lnTo>
                      <a:lnTo>
                        <a:pt x="418" y="894"/>
                      </a:lnTo>
                      <a:lnTo>
                        <a:pt x="420" y="894"/>
                      </a:lnTo>
                      <a:lnTo>
                        <a:pt x="422" y="894"/>
                      </a:lnTo>
                      <a:lnTo>
                        <a:pt x="424" y="894"/>
                      </a:lnTo>
                      <a:lnTo>
                        <a:pt x="427" y="894"/>
                      </a:lnTo>
                      <a:lnTo>
                        <a:pt x="431" y="892"/>
                      </a:lnTo>
                      <a:lnTo>
                        <a:pt x="433" y="890"/>
                      </a:lnTo>
                      <a:lnTo>
                        <a:pt x="437" y="888"/>
                      </a:lnTo>
                      <a:lnTo>
                        <a:pt x="441" y="888"/>
                      </a:lnTo>
                      <a:lnTo>
                        <a:pt x="446" y="885"/>
                      </a:lnTo>
                      <a:lnTo>
                        <a:pt x="450" y="885"/>
                      </a:lnTo>
                      <a:lnTo>
                        <a:pt x="452" y="885"/>
                      </a:lnTo>
                      <a:lnTo>
                        <a:pt x="454" y="885"/>
                      </a:lnTo>
                      <a:lnTo>
                        <a:pt x="458" y="885"/>
                      </a:lnTo>
                      <a:lnTo>
                        <a:pt x="460" y="885"/>
                      </a:lnTo>
                      <a:lnTo>
                        <a:pt x="462" y="888"/>
                      </a:lnTo>
                      <a:lnTo>
                        <a:pt x="464" y="890"/>
                      </a:lnTo>
                      <a:lnTo>
                        <a:pt x="464" y="892"/>
                      </a:lnTo>
                      <a:lnTo>
                        <a:pt x="464" y="894"/>
                      </a:lnTo>
                      <a:lnTo>
                        <a:pt x="462" y="896"/>
                      </a:lnTo>
                      <a:lnTo>
                        <a:pt x="462" y="900"/>
                      </a:lnTo>
                      <a:lnTo>
                        <a:pt x="460" y="902"/>
                      </a:lnTo>
                      <a:lnTo>
                        <a:pt x="458" y="902"/>
                      </a:lnTo>
                      <a:lnTo>
                        <a:pt x="454" y="904"/>
                      </a:lnTo>
                      <a:lnTo>
                        <a:pt x="452" y="904"/>
                      </a:lnTo>
                      <a:lnTo>
                        <a:pt x="450" y="904"/>
                      </a:lnTo>
                      <a:lnTo>
                        <a:pt x="448" y="906"/>
                      </a:lnTo>
                      <a:lnTo>
                        <a:pt x="448" y="911"/>
                      </a:lnTo>
                      <a:lnTo>
                        <a:pt x="448" y="913"/>
                      </a:lnTo>
                      <a:lnTo>
                        <a:pt x="448" y="915"/>
                      </a:lnTo>
                      <a:lnTo>
                        <a:pt x="450" y="919"/>
                      </a:lnTo>
                      <a:lnTo>
                        <a:pt x="452" y="921"/>
                      </a:lnTo>
                      <a:lnTo>
                        <a:pt x="452" y="923"/>
                      </a:lnTo>
                      <a:lnTo>
                        <a:pt x="456" y="925"/>
                      </a:lnTo>
                      <a:lnTo>
                        <a:pt x="460" y="928"/>
                      </a:lnTo>
                      <a:lnTo>
                        <a:pt x="464" y="930"/>
                      </a:lnTo>
                      <a:lnTo>
                        <a:pt x="467" y="934"/>
                      </a:lnTo>
                      <a:lnTo>
                        <a:pt x="467" y="936"/>
                      </a:lnTo>
                      <a:lnTo>
                        <a:pt x="467" y="938"/>
                      </a:lnTo>
                      <a:lnTo>
                        <a:pt x="467" y="942"/>
                      </a:lnTo>
                      <a:lnTo>
                        <a:pt x="464" y="944"/>
                      </a:lnTo>
                      <a:lnTo>
                        <a:pt x="464" y="946"/>
                      </a:lnTo>
                      <a:lnTo>
                        <a:pt x="464" y="946"/>
                      </a:lnTo>
                      <a:lnTo>
                        <a:pt x="462" y="949"/>
                      </a:lnTo>
                      <a:lnTo>
                        <a:pt x="462" y="949"/>
                      </a:lnTo>
                      <a:lnTo>
                        <a:pt x="462" y="951"/>
                      </a:lnTo>
                      <a:lnTo>
                        <a:pt x="460" y="951"/>
                      </a:lnTo>
                      <a:lnTo>
                        <a:pt x="462" y="955"/>
                      </a:lnTo>
                      <a:lnTo>
                        <a:pt x="462" y="957"/>
                      </a:lnTo>
                      <a:lnTo>
                        <a:pt x="462" y="961"/>
                      </a:lnTo>
                      <a:lnTo>
                        <a:pt x="464" y="963"/>
                      </a:lnTo>
                      <a:lnTo>
                        <a:pt x="467" y="967"/>
                      </a:lnTo>
                      <a:lnTo>
                        <a:pt x="469" y="972"/>
                      </a:lnTo>
                      <a:lnTo>
                        <a:pt x="469" y="972"/>
                      </a:lnTo>
                      <a:lnTo>
                        <a:pt x="471" y="974"/>
                      </a:lnTo>
                      <a:lnTo>
                        <a:pt x="471" y="976"/>
                      </a:lnTo>
                      <a:lnTo>
                        <a:pt x="471" y="976"/>
                      </a:lnTo>
                      <a:lnTo>
                        <a:pt x="471" y="976"/>
                      </a:lnTo>
                      <a:lnTo>
                        <a:pt x="473" y="976"/>
                      </a:lnTo>
                      <a:lnTo>
                        <a:pt x="475" y="976"/>
                      </a:lnTo>
                      <a:lnTo>
                        <a:pt x="479" y="976"/>
                      </a:lnTo>
                      <a:lnTo>
                        <a:pt x="481" y="976"/>
                      </a:lnTo>
                      <a:lnTo>
                        <a:pt x="483" y="978"/>
                      </a:lnTo>
                      <a:lnTo>
                        <a:pt x="486" y="978"/>
                      </a:lnTo>
                      <a:lnTo>
                        <a:pt x="490" y="980"/>
                      </a:lnTo>
                      <a:lnTo>
                        <a:pt x="492" y="980"/>
                      </a:lnTo>
                      <a:lnTo>
                        <a:pt x="496" y="980"/>
                      </a:lnTo>
                      <a:lnTo>
                        <a:pt x="500" y="980"/>
                      </a:lnTo>
                      <a:lnTo>
                        <a:pt x="507" y="978"/>
                      </a:lnTo>
                      <a:lnTo>
                        <a:pt x="511" y="976"/>
                      </a:lnTo>
                      <a:lnTo>
                        <a:pt x="513" y="978"/>
                      </a:lnTo>
                      <a:lnTo>
                        <a:pt x="517" y="978"/>
                      </a:lnTo>
                      <a:lnTo>
                        <a:pt x="521" y="980"/>
                      </a:lnTo>
                      <a:lnTo>
                        <a:pt x="524" y="980"/>
                      </a:lnTo>
                      <a:lnTo>
                        <a:pt x="528" y="982"/>
                      </a:lnTo>
                      <a:lnTo>
                        <a:pt x="532" y="982"/>
                      </a:lnTo>
                      <a:lnTo>
                        <a:pt x="534" y="984"/>
                      </a:lnTo>
                      <a:lnTo>
                        <a:pt x="536" y="986"/>
                      </a:lnTo>
                      <a:lnTo>
                        <a:pt x="540" y="989"/>
                      </a:lnTo>
                      <a:lnTo>
                        <a:pt x="543" y="993"/>
                      </a:lnTo>
                      <a:lnTo>
                        <a:pt x="543" y="995"/>
                      </a:lnTo>
                      <a:lnTo>
                        <a:pt x="543" y="997"/>
                      </a:lnTo>
                      <a:lnTo>
                        <a:pt x="543" y="1001"/>
                      </a:lnTo>
                      <a:lnTo>
                        <a:pt x="543" y="1003"/>
                      </a:lnTo>
                      <a:lnTo>
                        <a:pt x="543" y="1005"/>
                      </a:lnTo>
                      <a:lnTo>
                        <a:pt x="540" y="1005"/>
                      </a:lnTo>
                      <a:lnTo>
                        <a:pt x="540" y="1005"/>
                      </a:lnTo>
                      <a:lnTo>
                        <a:pt x="538" y="1005"/>
                      </a:lnTo>
                      <a:lnTo>
                        <a:pt x="538" y="1005"/>
                      </a:lnTo>
                      <a:lnTo>
                        <a:pt x="536" y="1005"/>
                      </a:lnTo>
                      <a:lnTo>
                        <a:pt x="536" y="1005"/>
                      </a:lnTo>
                      <a:lnTo>
                        <a:pt x="534" y="1007"/>
                      </a:lnTo>
                      <a:lnTo>
                        <a:pt x="532" y="1010"/>
                      </a:lnTo>
                      <a:lnTo>
                        <a:pt x="530" y="1014"/>
                      </a:lnTo>
                      <a:lnTo>
                        <a:pt x="528" y="1016"/>
                      </a:lnTo>
                      <a:lnTo>
                        <a:pt x="528" y="1018"/>
                      </a:lnTo>
                      <a:lnTo>
                        <a:pt x="530" y="1022"/>
                      </a:lnTo>
                      <a:lnTo>
                        <a:pt x="530" y="1024"/>
                      </a:lnTo>
                      <a:lnTo>
                        <a:pt x="532" y="1026"/>
                      </a:lnTo>
                      <a:lnTo>
                        <a:pt x="536" y="1028"/>
                      </a:lnTo>
                      <a:lnTo>
                        <a:pt x="540" y="1031"/>
                      </a:lnTo>
                      <a:lnTo>
                        <a:pt x="547" y="1031"/>
                      </a:lnTo>
                      <a:lnTo>
                        <a:pt x="551" y="1031"/>
                      </a:lnTo>
                      <a:lnTo>
                        <a:pt x="555" y="1031"/>
                      </a:lnTo>
                      <a:lnTo>
                        <a:pt x="562" y="1028"/>
                      </a:lnTo>
                      <a:lnTo>
                        <a:pt x="566" y="1026"/>
                      </a:lnTo>
                      <a:lnTo>
                        <a:pt x="570" y="1024"/>
                      </a:lnTo>
                      <a:lnTo>
                        <a:pt x="574" y="1022"/>
                      </a:lnTo>
                      <a:lnTo>
                        <a:pt x="578" y="1020"/>
                      </a:lnTo>
                      <a:lnTo>
                        <a:pt x="583" y="1016"/>
                      </a:lnTo>
                      <a:lnTo>
                        <a:pt x="587" y="1014"/>
                      </a:lnTo>
                      <a:lnTo>
                        <a:pt x="591" y="1010"/>
                      </a:lnTo>
                      <a:lnTo>
                        <a:pt x="593" y="1005"/>
                      </a:lnTo>
                      <a:lnTo>
                        <a:pt x="595" y="999"/>
                      </a:lnTo>
                      <a:lnTo>
                        <a:pt x="597" y="995"/>
                      </a:lnTo>
                      <a:lnTo>
                        <a:pt x="600" y="991"/>
                      </a:lnTo>
                      <a:lnTo>
                        <a:pt x="602" y="986"/>
                      </a:lnTo>
                      <a:lnTo>
                        <a:pt x="604" y="982"/>
                      </a:lnTo>
                      <a:lnTo>
                        <a:pt x="606" y="976"/>
                      </a:lnTo>
                      <a:lnTo>
                        <a:pt x="608" y="970"/>
                      </a:lnTo>
                      <a:lnTo>
                        <a:pt x="610" y="963"/>
                      </a:lnTo>
                      <a:lnTo>
                        <a:pt x="612" y="957"/>
                      </a:lnTo>
                      <a:lnTo>
                        <a:pt x="612" y="953"/>
                      </a:lnTo>
                      <a:lnTo>
                        <a:pt x="614" y="946"/>
                      </a:lnTo>
                      <a:lnTo>
                        <a:pt x="616" y="938"/>
                      </a:lnTo>
                      <a:lnTo>
                        <a:pt x="619" y="930"/>
                      </a:lnTo>
                      <a:lnTo>
                        <a:pt x="621" y="923"/>
                      </a:lnTo>
                      <a:lnTo>
                        <a:pt x="621" y="919"/>
                      </a:lnTo>
                      <a:lnTo>
                        <a:pt x="625" y="915"/>
                      </a:lnTo>
                      <a:lnTo>
                        <a:pt x="627" y="909"/>
                      </a:lnTo>
                      <a:lnTo>
                        <a:pt x="629" y="904"/>
                      </a:lnTo>
                      <a:lnTo>
                        <a:pt x="633" y="900"/>
                      </a:lnTo>
                      <a:lnTo>
                        <a:pt x="635" y="898"/>
                      </a:lnTo>
                      <a:lnTo>
                        <a:pt x="640" y="894"/>
                      </a:lnTo>
                      <a:lnTo>
                        <a:pt x="644" y="892"/>
                      </a:lnTo>
                      <a:lnTo>
                        <a:pt x="648" y="890"/>
                      </a:lnTo>
                      <a:lnTo>
                        <a:pt x="650" y="890"/>
                      </a:lnTo>
                      <a:lnTo>
                        <a:pt x="654" y="890"/>
                      </a:lnTo>
                      <a:lnTo>
                        <a:pt x="659" y="890"/>
                      </a:lnTo>
                      <a:lnTo>
                        <a:pt x="663" y="890"/>
                      </a:lnTo>
                      <a:lnTo>
                        <a:pt x="661" y="888"/>
                      </a:lnTo>
                      <a:close/>
                    </a:path>
                  </a:pathLst>
                </a:custGeom>
                <a:solidFill>
                  <a:srgbClr val="FCB20D"/>
                </a:solid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grpSp>
        </p:grpSp>
        <p:sp>
          <p:nvSpPr>
            <p:cNvPr id="38" name="Friesland">
              <a:extLst>
                <a:ext uri="{FF2B5EF4-FFF2-40B4-BE49-F238E27FC236}">
                  <a16:creationId xmlns:a16="http://schemas.microsoft.com/office/drawing/2014/main" id="{91FF4865-5714-9EE0-4CF4-A73B873D2617}"/>
                </a:ext>
              </a:extLst>
            </p:cNvPr>
            <p:cNvSpPr>
              <a:spLocks/>
            </p:cNvSpPr>
            <p:nvPr/>
          </p:nvSpPr>
          <p:spPr bwMode="auto">
            <a:xfrm>
              <a:off x="6204647" y="1016609"/>
              <a:ext cx="1265017" cy="1169519"/>
            </a:xfrm>
            <a:custGeom>
              <a:avLst/>
              <a:gdLst>
                <a:gd name="T0" fmla="*/ 1792 w 2744"/>
                <a:gd name="T1" fmla="*/ 2370 h 2537"/>
                <a:gd name="T2" fmla="*/ 1668 w 2744"/>
                <a:gd name="T3" fmla="*/ 2467 h 2537"/>
                <a:gd name="T4" fmla="*/ 1533 w 2744"/>
                <a:gd name="T5" fmla="*/ 2385 h 2537"/>
                <a:gd name="T6" fmla="*/ 1409 w 2744"/>
                <a:gd name="T7" fmla="*/ 2441 h 2537"/>
                <a:gd name="T8" fmla="*/ 1292 w 2744"/>
                <a:gd name="T9" fmla="*/ 2536 h 2537"/>
                <a:gd name="T10" fmla="*/ 1168 w 2744"/>
                <a:gd name="T11" fmla="*/ 2516 h 2537"/>
                <a:gd name="T12" fmla="*/ 1081 w 2744"/>
                <a:gd name="T13" fmla="*/ 2502 h 2537"/>
                <a:gd name="T14" fmla="*/ 973 w 2744"/>
                <a:gd name="T15" fmla="*/ 2388 h 2537"/>
                <a:gd name="T16" fmla="*/ 926 w 2744"/>
                <a:gd name="T17" fmla="*/ 2375 h 2537"/>
                <a:gd name="T18" fmla="*/ 786 w 2744"/>
                <a:gd name="T19" fmla="*/ 2381 h 2537"/>
                <a:gd name="T20" fmla="*/ 694 w 2744"/>
                <a:gd name="T21" fmla="*/ 2334 h 2537"/>
                <a:gd name="T22" fmla="*/ 587 w 2744"/>
                <a:gd name="T23" fmla="*/ 2381 h 2537"/>
                <a:gd name="T24" fmla="*/ 400 w 2744"/>
                <a:gd name="T25" fmla="*/ 2367 h 2537"/>
                <a:gd name="T26" fmla="*/ 230 w 2744"/>
                <a:gd name="T27" fmla="*/ 2340 h 2537"/>
                <a:gd name="T28" fmla="*/ 47 w 2744"/>
                <a:gd name="T29" fmla="*/ 2281 h 2537"/>
                <a:gd name="T30" fmla="*/ 55 w 2744"/>
                <a:gd name="T31" fmla="*/ 2142 h 2537"/>
                <a:gd name="T32" fmla="*/ 135 w 2744"/>
                <a:gd name="T33" fmla="*/ 2017 h 2537"/>
                <a:gd name="T34" fmla="*/ 144 w 2744"/>
                <a:gd name="T35" fmla="*/ 1952 h 2537"/>
                <a:gd name="T36" fmla="*/ 125 w 2744"/>
                <a:gd name="T37" fmla="*/ 1796 h 2537"/>
                <a:gd name="T38" fmla="*/ 132 w 2744"/>
                <a:gd name="T39" fmla="*/ 1635 h 2537"/>
                <a:gd name="T40" fmla="*/ 62 w 2744"/>
                <a:gd name="T41" fmla="*/ 1529 h 2537"/>
                <a:gd name="T42" fmla="*/ 5 w 2744"/>
                <a:gd name="T43" fmla="*/ 1393 h 2537"/>
                <a:gd name="T44" fmla="*/ 101 w 2744"/>
                <a:gd name="T45" fmla="*/ 1490 h 2537"/>
                <a:gd name="T46" fmla="*/ 69 w 2744"/>
                <a:gd name="T47" fmla="*/ 1396 h 2537"/>
                <a:gd name="T48" fmla="*/ 136 w 2744"/>
                <a:gd name="T49" fmla="*/ 1217 h 2537"/>
                <a:gd name="T50" fmla="*/ 175 w 2744"/>
                <a:gd name="T51" fmla="*/ 942 h 2537"/>
                <a:gd name="T52" fmla="*/ 295 w 2744"/>
                <a:gd name="T53" fmla="*/ 740 h 2537"/>
                <a:gd name="T54" fmla="*/ 504 w 2744"/>
                <a:gd name="T55" fmla="*/ 608 h 2537"/>
                <a:gd name="T56" fmla="*/ 664 w 2744"/>
                <a:gd name="T57" fmla="*/ 458 h 2537"/>
                <a:gd name="T58" fmla="*/ 821 w 2744"/>
                <a:gd name="T59" fmla="*/ 411 h 2537"/>
                <a:gd name="T60" fmla="*/ 1036 w 2744"/>
                <a:gd name="T61" fmla="*/ 297 h 2537"/>
                <a:gd name="T62" fmla="*/ 1322 w 2744"/>
                <a:gd name="T63" fmla="*/ 139 h 2537"/>
                <a:gd name="T64" fmla="*/ 1633 w 2744"/>
                <a:gd name="T65" fmla="*/ 50 h 2537"/>
                <a:gd name="T66" fmla="*/ 1853 w 2744"/>
                <a:gd name="T67" fmla="*/ 18 h 2537"/>
                <a:gd name="T68" fmla="*/ 2010 w 2744"/>
                <a:gd name="T69" fmla="*/ 11 h 2537"/>
                <a:gd name="T70" fmla="*/ 2015 w 2744"/>
                <a:gd name="T71" fmla="*/ 62 h 2537"/>
                <a:gd name="T72" fmla="*/ 2021 w 2744"/>
                <a:gd name="T73" fmla="*/ 256 h 2537"/>
                <a:gd name="T74" fmla="*/ 2121 w 2744"/>
                <a:gd name="T75" fmla="*/ 331 h 2537"/>
                <a:gd name="T76" fmla="*/ 2077 w 2744"/>
                <a:gd name="T77" fmla="*/ 223 h 2537"/>
                <a:gd name="T78" fmla="*/ 2106 w 2744"/>
                <a:gd name="T79" fmla="*/ 238 h 2537"/>
                <a:gd name="T80" fmla="*/ 2140 w 2744"/>
                <a:gd name="T81" fmla="*/ 273 h 2537"/>
                <a:gd name="T82" fmla="*/ 2171 w 2744"/>
                <a:gd name="T83" fmla="*/ 254 h 2537"/>
                <a:gd name="T84" fmla="*/ 2207 w 2744"/>
                <a:gd name="T85" fmla="*/ 341 h 2537"/>
                <a:gd name="T86" fmla="*/ 2219 w 2744"/>
                <a:gd name="T87" fmla="*/ 282 h 2537"/>
                <a:gd name="T88" fmla="*/ 2338 w 2744"/>
                <a:gd name="T89" fmla="*/ 308 h 2537"/>
                <a:gd name="T90" fmla="*/ 2333 w 2744"/>
                <a:gd name="T91" fmla="*/ 461 h 2537"/>
                <a:gd name="T92" fmla="*/ 2240 w 2744"/>
                <a:gd name="T93" fmla="*/ 609 h 2537"/>
                <a:gd name="T94" fmla="*/ 2167 w 2744"/>
                <a:gd name="T95" fmla="*/ 749 h 2537"/>
                <a:gd name="T96" fmla="*/ 2144 w 2744"/>
                <a:gd name="T97" fmla="*/ 907 h 2537"/>
                <a:gd name="T98" fmla="*/ 2040 w 2744"/>
                <a:gd name="T99" fmla="*/ 1121 h 2537"/>
                <a:gd name="T100" fmla="*/ 2170 w 2744"/>
                <a:gd name="T101" fmla="*/ 1234 h 2537"/>
                <a:gd name="T102" fmla="*/ 2334 w 2744"/>
                <a:gd name="T103" fmla="*/ 1286 h 2537"/>
                <a:gd name="T104" fmla="*/ 2403 w 2744"/>
                <a:gd name="T105" fmla="*/ 1360 h 2537"/>
                <a:gd name="T106" fmla="*/ 2541 w 2744"/>
                <a:gd name="T107" fmla="*/ 1457 h 2537"/>
                <a:gd name="T108" fmla="*/ 2587 w 2744"/>
                <a:gd name="T109" fmla="*/ 1655 h 2537"/>
                <a:gd name="T110" fmla="*/ 2738 w 2744"/>
                <a:gd name="T111" fmla="*/ 1816 h 2537"/>
                <a:gd name="T112" fmla="*/ 2632 w 2744"/>
                <a:gd name="T113" fmla="*/ 2031 h 2537"/>
                <a:gd name="T114" fmla="*/ 2438 w 2744"/>
                <a:gd name="T115" fmla="*/ 2066 h 2537"/>
                <a:gd name="T116" fmla="*/ 2248 w 2744"/>
                <a:gd name="T117" fmla="*/ 2056 h 2537"/>
                <a:gd name="T118" fmla="*/ 2048 w 2744"/>
                <a:gd name="T119" fmla="*/ 2291 h 2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4" h="2537">
                  <a:moveTo>
                    <a:pt x="1970" y="2336"/>
                  </a:moveTo>
                  <a:lnTo>
                    <a:pt x="1957" y="2342"/>
                  </a:lnTo>
                  <a:lnTo>
                    <a:pt x="1939" y="2349"/>
                  </a:lnTo>
                  <a:lnTo>
                    <a:pt x="1923" y="2354"/>
                  </a:lnTo>
                  <a:lnTo>
                    <a:pt x="1909" y="2358"/>
                  </a:lnTo>
                  <a:lnTo>
                    <a:pt x="1899" y="2362"/>
                  </a:lnTo>
                  <a:lnTo>
                    <a:pt x="1885" y="2367"/>
                  </a:lnTo>
                  <a:lnTo>
                    <a:pt x="1874" y="2371"/>
                  </a:lnTo>
                  <a:lnTo>
                    <a:pt x="1860" y="2373"/>
                  </a:lnTo>
                  <a:lnTo>
                    <a:pt x="1843" y="2374"/>
                  </a:lnTo>
                  <a:lnTo>
                    <a:pt x="1829" y="2374"/>
                  </a:lnTo>
                  <a:lnTo>
                    <a:pt x="1818" y="2373"/>
                  </a:lnTo>
                  <a:lnTo>
                    <a:pt x="1806" y="2371"/>
                  </a:lnTo>
                  <a:lnTo>
                    <a:pt x="1792" y="2370"/>
                  </a:lnTo>
                  <a:lnTo>
                    <a:pt x="1783" y="2373"/>
                  </a:lnTo>
                  <a:lnTo>
                    <a:pt x="1776" y="2381"/>
                  </a:lnTo>
                  <a:lnTo>
                    <a:pt x="1771" y="2393"/>
                  </a:lnTo>
                  <a:lnTo>
                    <a:pt x="1767" y="2406"/>
                  </a:lnTo>
                  <a:lnTo>
                    <a:pt x="1764" y="2417"/>
                  </a:lnTo>
                  <a:lnTo>
                    <a:pt x="1758" y="2427"/>
                  </a:lnTo>
                  <a:lnTo>
                    <a:pt x="1752" y="2440"/>
                  </a:lnTo>
                  <a:lnTo>
                    <a:pt x="1745" y="2451"/>
                  </a:lnTo>
                  <a:lnTo>
                    <a:pt x="1738" y="2459"/>
                  </a:lnTo>
                  <a:lnTo>
                    <a:pt x="1726" y="2464"/>
                  </a:lnTo>
                  <a:lnTo>
                    <a:pt x="1710" y="2468"/>
                  </a:lnTo>
                  <a:lnTo>
                    <a:pt x="1694" y="2471"/>
                  </a:lnTo>
                  <a:lnTo>
                    <a:pt x="1680" y="2470"/>
                  </a:lnTo>
                  <a:lnTo>
                    <a:pt x="1668" y="2467"/>
                  </a:lnTo>
                  <a:lnTo>
                    <a:pt x="1655" y="2459"/>
                  </a:lnTo>
                  <a:lnTo>
                    <a:pt x="1641" y="2451"/>
                  </a:lnTo>
                  <a:lnTo>
                    <a:pt x="1629" y="2441"/>
                  </a:lnTo>
                  <a:lnTo>
                    <a:pt x="1618" y="2435"/>
                  </a:lnTo>
                  <a:lnTo>
                    <a:pt x="1609" y="2429"/>
                  </a:lnTo>
                  <a:lnTo>
                    <a:pt x="1597" y="2423"/>
                  </a:lnTo>
                  <a:lnTo>
                    <a:pt x="1586" y="2416"/>
                  </a:lnTo>
                  <a:lnTo>
                    <a:pt x="1577" y="2409"/>
                  </a:lnTo>
                  <a:lnTo>
                    <a:pt x="1568" y="2404"/>
                  </a:lnTo>
                  <a:lnTo>
                    <a:pt x="1559" y="2394"/>
                  </a:lnTo>
                  <a:lnTo>
                    <a:pt x="1550" y="2388"/>
                  </a:lnTo>
                  <a:lnTo>
                    <a:pt x="1540" y="2384"/>
                  </a:lnTo>
                  <a:lnTo>
                    <a:pt x="1537" y="2384"/>
                  </a:lnTo>
                  <a:lnTo>
                    <a:pt x="1533" y="2385"/>
                  </a:lnTo>
                  <a:lnTo>
                    <a:pt x="1529" y="2386"/>
                  </a:lnTo>
                  <a:lnTo>
                    <a:pt x="1527" y="2388"/>
                  </a:lnTo>
                  <a:lnTo>
                    <a:pt x="1524" y="2389"/>
                  </a:lnTo>
                  <a:lnTo>
                    <a:pt x="1515" y="2397"/>
                  </a:lnTo>
                  <a:lnTo>
                    <a:pt x="1504" y="2406"/>
                  </a:lnTo>
                  <a:lnTo>
                    <a:pt x="1494" y="2413"/>
                  </a:lnTo>
                  <a:lnTo>
                    <a:pt x="1485" y="2416"/>
                  </a:lnTo>
                  <a:lnTo>
                    <a:pt x="1474" y="2416"/>
                  </a:lnTo>
                  <a:lnTo>
                    <a:pt x="1462" y="2416"/>
                  </a:lnTo>
                  <a:lnTo>
                    <a:pt x="1454" y="2417"/>
                  </a:lnTo>
                  <a:lnTo>
                    <a:pt x="1440" y="2421"/>
                  </a:lnTo>
                  <a:lnTo>
                    <a:pt x="1427" y="2428"/>
                  </a:lnTo>
                  <a:lnTo>
                    <a:pt x="1416" y="2433"/>
                  </a:lnTo>
                  <a:lnTo>
                    <a:pt x="1409" y="2441"/>
                  </a:lnTo>
                  <a:lnTo>
                    <a:pt x="1404" y="2452"/>
                  </a:lnTo>
                  <a:lnTo>
                    <a:pt x="1399" y="2460"/>
                  </a:lnTo>
                  <a:lnTo>
                    <a:pt x="1392" y="2468"/>
                  </a:lnTo>
                  <a:lnTo>
                    <a:pt x="1384" y="2479"/>
                  </a:lnTo>
                  <a:lnTo>
                    <a:pt x="1376" y="2490"/>
                  </a:lnTo>
                  <a:lnTo>
                    <a:pt x="1369" y="2497"/>
                  </a:lnTo>
                  <a:lnTo>
                    <a:pt x="1361" y="2503"/>
                  </a:lnTo>
                  <a:lnTo>
                    <a:pt x="1350" y="2509"/>
                  </a:lnTo>
                  <a:lnTo>
                    <a:pt x="1342" y="2514"/>
                  </a:lnTo>
                  <a:lnTo>
                    <a:pt x="1333" y="2520"/>
                  </a:lnTo>
                  <a:lnTo>
                    <a:pt x="1321" y="2526"/>
                  </a:lnTo>
                  <a:lnTo>
                    <a:pt x="1311" y="2530"/>
                  </a:lnTo>
                  <a:lnTo>
                    <a:pt x="1303" y="2533"/>
                  </a:lnTo>
                  <a:lnTo>
                    <a:pt x="1292" y="2536"/>
                  </a:lnTo>
                  <a:lnTo>
                    <a:pt x="1283" y="2537"/>
                  </a:lnTo>
                  <a:lnTo>
                    <a:pt x="1275" y="2536"/>
                  </a:lnTo>
                  <a:lnTo>
                    <a:pt x="1265" y="2532"/>
                  </a:lnTo>
                  <a:lnTo>
                    <a:pt x="1256" y="2522"/>
                  </a:lnTo>
                  <a:lnTo>
                    <a:pt x="1248" y="2516"/>
                  </a:lnTo>
                  <a:lnTo>
                    <a:pt x="1240" y="2512"/>
                  </a:lnTo>
                  <a:lnTo>
                    <a:pt x="1230" y="2507"/>
                  </a:lnTo>
                  <a:lnTo>
                    <a:pt x="1219" y="2503"/>
                  </a:lnTo>
                  <a:lnTo>
                    <a:pt x="1211" y="2501"/>
                  </a:lnTo>
                  <a:lnTo>
                    <a:pt x="1199" y="2501"/>
                  </a:lnTo>
                  <a:lnTo>
                    <a:pt x="1184" y="2505"/>
                  </a:lnTo>
                  <a:lnTo>
                    <a:pt x="1174" y="2509"/>
                  </a:lnTo>
                  <a:lnTo>
                    <a:pt x="1171" y="2512"/>
                  </a:lnTo>
                  <a:lnTo>
                    <a:pt x="1168" y="2516"/>
                  </a:lnTo>
                  <a:lnTo>
                    <a:pt x="1166" y="2520"/>
                  </a:lnTo>
                  <a:lnTo>
                    <a:pt x="1163" y="2524"/>
                  </a:lnTo>
                  <a:lnTo>
                    <a:pt x="1160" y="2526"/>
                  </a:lnTo>
                  <a:lnTo>
                    <a:pt x="1152" y="2528"/>
                  </a:lnTo>
                  <a:lnTo>
                    <a:pt x="1141" y="2526"/>
                  </a:lnTo>
                  <a:lnTo>
                    <a:pt x="1131" y="2525"/>
                  </a:lnTo>
                  <a:lnTo>
                    <a:pt x="1122" y="2526"/>
                  </a:lnTo>
                  <a:lnTo>
                    <a:pt x="1118" y="2528"/>
                  </a:lnTo>
                  <a:lnTo>
                    <a:pt x="1114" y="2530"/>
                  </a:lnTo>
                  <a:lnTo>
                    <a:pt x="1112" y="2534"/>
                  </a:lnTo>
                  <a:lnTo>
                    <a:pt x="1109" y="2537"/>
                  </a:lnTo>
                  <a:lnTo>
                    <a:pt x="1097" y="2525"/>
                  </a:lnTo>
                  <a:lnTo>
                    <a:pt x="1087" y="2513"/>
                  </a:lnTo>
                  <a:lnTo>
                    <a:pt x="1081" y="2502"/>
                  </a:lnTo>
                  <a:lnTo>
                    <a:pt x="1075" y="2490"/>
                  </a:lnTo>
                  <a:lnTo>
                    <a:pt x="1071" y="2474"/>
                  </a:lnTo>
                  <a:lnTo>
                    <a:pt x="1067" y="2462"/>
                  </a:lnTo>
                  <a:lnTo>
                    <a:pt x="1062" y="2451"/>
                  </a:lnTo>
                  <a:lnTo>
                    <a:pt x="1054" y="2439"/>
                  </a:lnTo>
                  <a:lnTo>
                    <a:pt x="1046" y="2427"/>
                  </a:lnTo>
                  <a:lnTo>
                    <a:pt x="1039" y="2419"/>
                  </a:lnTo>
                  <a:lnTo>
                    <a:pt x="1029" y="2412"/>
                  </a:lnTo>
                  <a:lnTo>
                    <a:pt x="1019" y="2406"/>
                  </a:lnTo>
                  <a:lnTo>
                    <a:pt x="1008" y="2402"/>
                  </a:lnTo>
                  <a:lnTo>
                    <a:pt x="1000" y="2398"/>
                  </a:lnTo>
                  <a:lnTo>
                    <a:pt x="990" y="2394"/>
                  </a:lnTo>
                  <a:lnTo>
                    <a:pt x="981" y="2390"/>
                  </a:lnTo>
                  <a:lnTo>
                    <a:pt x="973" y="2388"/>
                  </a:lnTo>
                  <a:lnTo>
                    <a:pt x="963" y="2390"/>
                  </a:lnTo>
                  <a:lnTo>
                    <a:pt x="953" y="2393"/>
                  </a:lnTo>
                  <a:lnTo>
                    <a:pt x="943" y="2396"/>
                  </a:lnTo>
                  <a:lnTo>
                    <a:pt x="940" y="2396"/>
                  </a:lnTo>
                  <a:lnTo>
                    <a:pt x="936" y="2396"/>
                  </a:lnTo>
                  <a:lnTo>
                    <a:pt x="932" y="2397"/>
                  </a:lnTo>
                  <a:lnTo>
                    <a:pt x="928" y="2397"/>
                  </a:lnTo>
                  <a:lnTo>
                    <a:pt x="924" y="2396"/>
                  </a:lnTo>
                  <a:lnTo>
                    <a:pt x="926" y="2393"/>
                  </a:lnTo>
                  <a:lnTo>
                    <a:pt x="926" y="2389"/>
                  </a:lnTo>
                  <a:lnTo>
                    <a:pt x="926" y="2385"/>
                  </a:lnTo>
                  <a:lnTo>
                    <a:pt x="927" y="2382"/>
                  </a:lnTo>
                  <a:lnTo>
                    <a:pt x="926" y="2378"/>
                  </a:lnTo>
                  <a:lnTo>
                    <a:pt x="926" y="2375"/>
                  </a:lnTo>
                  <a:lnTo>
                    <a:pt x="920" y="2373"/>
                  </a:lnTo>
                  <a:lnTo>
                    <a:pt x="912" y="2371"/>
                  </a:lnTo>
                  <a:lnTo>
                    <a:pt x="904" y="2370"/>
                  </a:lnTo>
                  <a:lnTo>
                    <a:pt x="897" y="2370"/>
                  </a:lnTo>
                  <a:lnTo>
                    <a:pt x="885" y="2370"/>
                  </a:lnTo>
                  <a:lnTo>
                    <a:pt x="870" y="2371"/>
                  </a:lnTo>
                  <a:lnTo>
                    <a:pt x="856" y="2374"/>
                  </a:lnTo>
                  <a:lnTo>
                    <a:pt x="845" y="2377"/>
                  </a:lnTo>
                  <a:lnTo>
                    <a:pt x="835" y="2379"/>
                  </a:lnTo>
                  <a:lnTo>
                    <a:pt x="826" y="2382"/>
                  </a:lnTo>
                  <a:lnTo>
                    <a:pt x="815" y="2385"/>
                  </a:lnTo>
                  <a:lnTo>
                    <a:pt x="807" y="2386"/>
                  </a:lnTo>
                  <a:lnTo>
                    <a:pt x="798" y="2385"/>
                  </a:lnTo>
                  <a:lnTo>
                    <a:pt x="786" y="2381"/>
                  </a:lnTo>
                  <a:lnTo>
                    <a:pt x="775" y="2377"/>
                  </a:lnTo>
                  <a:lnTo>
                    <a:pt x="767" y="2371"/>
                  </a:lnTo>
                  <a:lnTo>
                    <a:pt x="763" y="2365"/>
                  </a:lnTo>
                  <a:lnTo>
                    <a:pt x="761" y="2354"/>
                  </a:lnTo>
                  <a:lnTo>
                    <a:pt x="760" y="2343"/>
                  </a:lnTo>
                  <a:lnTo>
                    <a:pt x="757" y="2335"/>
                  </a:lnTo>
                  <a:lnTo>
                    <a:pt x="753" y="2327"/>
                  </a:lnTo>
                  <a:lnTo>
                    <a:pt x="746" y="2319"/>
                  </a:lnTo>
                  <a:lnTo>
                    <a:pt x="740" y="2313"/>
                  </a:lnTo>
                  <a:lnTo>
                    <a:pt x="732" y="2312"/>
                  </a:lnTo>
                  <a:lnTo>
                    <a:pt x="721" y="2315"/>
                  </a:lnTo>
                  <a:lnTo>
                    <a:pt x="713" y="2319"/>
                  </a:lnTo>
                  <a:lnTo>
                    <a:pt x="703" y="2324"/>
                  </a:lnTo>
                  <a:lnTo>
                    <a:pt x="694" y="2334"/>
                  </a:lnTo>
                  <a:lnTo>
                    <a:pt x="686" y="2340"/>
                  </a:lnTo>
                  <a:lnTo>
                    <a:pt x="678" y="2346"/>
                  </a:lnTo>
                  <a:lnTo>
                    <a:pt x="668" y="2351"/>
                  </a:lnTo>
                  <a:lnTo>
                    <a:pt x="660" y="2354"/>
                  </a:lnTo>
                  <a:lnTo>
                    <a:pt x="651" y="2353"/>
                  </a:lnTo>
                  <a:lnTo>
                    <a:pt x="641" y="2349"/>
                  </a:lnTo>
                  <a:lnTo>
                    <a:pt x="632" y="2346"/>
                  </a:lnTo>
                  <a:lnTo>
                    <a:pt x="625" y="2343"/>
                  </a:lnTo>
                  <a:lnTo>
                    <a:pt x="616" y="2342"/>
                  </a:lnTo>
                  <a:lnTo>
                    <a:pt x="609" y="2343"/>
                  </a:lnTo>
                  <a:lnTo>
                    <a:pt x="602" y="2350"/>
                  </a:lnTo>
                  <a:lnTo>
                    <a:pt x="597" y="2361"/>
                  </a:lnTo>
                  <a:lnTo>
                    <a:pt x="593" y="2371"/>
                  </a:lnTo>
                  <a:lnTo>
                    <a:pt x="587" y="2381"/>
                  </a:lnTo>
                  <a:lnTo>
                    <a:pt x="581" y="2388"/>
                  </a:lnTo>
                  <a:lnTo>
                    <a:pt x="571" y="2396"/>
                  </a:lnTo>
                  <a:lnTo>
                    <a:pt x="562" y="2404"/>
                  </a:lnTo>
                  <a:lnTo>
                    <a:pt x="554" y="2408"/>
                  </a:lnTo>
                  <a:lnTo>
                    <a:pt x="539" y="2410"/>
                  </a:lnTo>
                  <a:lnTo>
                    <a:pt x="520" y="2412"/>
                  </a:lnTo>
                  <a:lnTo>
                    <a:pt x="503" y="2410"/>
                  </a:lnTo>
                  <a:lnTo>
                    <a:pt x="488" y="2409"/>
                  </a:lnTo>
                  <a:lnTo>
                    <a:pt x="472" y="2406"/>
                  </a:lnTo>
                  <a:lnTo>
                    <a:pt x="453" y="2404"/>
                  </a:lnTo>
                  <a:lnTo>
                    <a:pt x="438" y="2398"/>
                  </a:lnTo>
                  <a:lnTo>
                    <a:pt x="427" y="2390"/>
                  </a:lnTo>
                  <a:lnTo>
                    <a:pt x="414" y="2379"/>
                  </a:lnTo>
                  <a:lnTo>
                    <a:pt x="400" y="2367"/>
                  </a:lnTo>
                  <a:lnTo>
                    <a:pt x="388" y="2357"/>
                  </a:lnTo>
                  <a:lnTo>
                    <a:pt x="377" y="2349"/>
                  </a:lnTo>
                  <a:lnTo>
                    <a:pt x="366" y="2343"/>
                  </a:lnTo>
                  <a:lnTo>
                    <a:pt x="354" y="2338"/>
                  </a:lnTo>
                  <a:lnTo>
                    <a:pt x="341" y="2332"/>
                  </a:lnTo>
                  <a:lnTo>
                    <a:pt x="330" y="2330"/>
                  </a:lnTo>
                  <a:lnTo>
                    <a:pt x="318" y="2327"/>
                  </a:lnTo>
                  <a:lnTo>
                    <a:pt x="304" y="2324"/>
                  </a:lnTo>
                  <a:lnTo>
                    <a:pt x="290" y="2323"/>
                  </a:lnTo>
                  <a:lnTo>
                    <a:pt x="279" y="2323"/>
                  </a:lnTo>
                  <a:lnTo>
                    <a:pt x="267" y="2326"/>
                  </a:lnTo>
                  <a:lnTo>
                    <a:pt x="253" y="2331"/>
                  </a:lnTo>
                  <a:lnTo>
                    <a:pt x="241" y="2336"/>
                  </a:lnTo>
                  <a:lnTo>
                    <a:pt x="230" y="2340"/>
                  </a:lnTo>
                  <a:lnTo>
                    <a:pt x="218" y="2344"/>
                  </a:lnTo>
                  <a:lnTo>
                    <a:pt x="203" y="2349"/>
                  </a:lnTo>
                  <a:lnTo>
                    <a:pt x="191" y="2351"/>
                  </a:lnTo>
                  <a:lnTo>
                    <a:pt x="179" y="2351"/>
                  </a:lnTo>
                  <a:lnTo>
                    <a:pt x="164" y="2350"/>
                  </a:lnTo>
                  <a:lnTo>
                    <a:pt x="149" y="2349"/>
                  </a:lnTo>
                  <a:lnTo>
                    <a:pt x="139" y="2346"/>
                  </a:lnTo>
                  <a:lnTo>
                    <a:pt x="127" y="2340"/>
                  </a:lnTo>
                  <a:lnTo>
                    <a:pt x="113" y="2334"/>
                  </a:lnTo>
                  <a:lnTo>
                    <a:pt x="100" y="2327"/>
                  </a:lnTo>
                  <a:lnTo>
                    <a:pt x="90" y="2320"/>
                  </a:lnTo>
                  <a:lnTo>
                    <a:pt x="77" y="2309"/>
                  </a:lnTo>
                  <a:lnTo>
                    <a:pt x="62" y="2296"/>
                  </a:lnTo>
                  <a:lnTo>
                    <a:pt x="47" y="2281"/>
                  </a:lnTo>
                  <a:lnTo>
                    <a:pt x="34" y="2266"/>
                  </a:lnTo>
                  <a:lnTo>
                    <a:pt x="23" y="2253"/>
                  </a:lnTo>
                  <a:lnTo>
                    <a:pt x="17" y="2243"/>
                  </a:lnTo>
                  <a:lnTo>
                    <a:pt x="11" y="2231"/>
                  </a:lnTo>
                  <a:lnTo>
                    <a:pt x="5" y="2219"/>
                  </a:lnTo>
                  <a:lnTo>
                    <a:pt x="1" y="2208"/>
                  </a:lnTo>
                  <a:lnTo>
                    <a:pt x="0" y="2199"/>
                  </a:lnTo>
                  <a:lnTo>
                    <a:pt x="0" y="2186"/>
                  </a:lnTo>
                  <a:lnTo>
                    <a:pt x="1" y="2173"/>
                  </a:lnTo>
                  <a:lnTo>
                    <a:pt x="5" y="2164"/>
                  </a:lnTo>
                  <a:lnTo>
                    <a:pt x="15" y="2157"/>
                  </a:lnTo>
                  <a:lnTo>
                    <a:pt x="28" y="2150"/>
                  </a:lnTo>
                  <a:lnTo>
                    <a:pt x="43" y="2146"/>
                  </a:lnTo>
                  <a:lnTo>
                    <a:pt x="55" y="2142"/>
                  </a:lnTo>
                  <a:lnTo>
                    <a:pt x="67" y="2138"/>
                  </a:lnTo>
                  <a:lnTo>
                    <a:pt x="82" y="2133"/>
                  </a:lnTo>
                  <a:lnTo>
                    <a:pt x="96" y="2126"/>
                  </a:lnTo>
                  <a:lnTo>
                    <a:pt x="106" y="2121"/>
                  </a:lnTo>
                  <a:lnTo>
                    <a:pt x="114" y="2114"/>
                  </a:lnTo>
                  <a:lnTo>
                    <a:pt x="125" y="2106"/>
                  </a:lnTo>
                  <a:lnTo>
                    <a:pt x="133" y="2097"/>
                  </a:lnTo>
                  <a:lnTo>
                    <a:pt x="139" y="2087"/>
                  </a:lnTo>
                  <a:lnTo>
                    <a:pt x="141" y="2078"/>
                  </a:lnTo>
                  <a:lnTo>
                    <a:pt x="143" y="2064"/>
                  </a:lnTo>
                  <a:lnTo>
                    <a:pt x="143" y="2052"/>
                  </a:lnTo>
                  <a:lnTo>
                    <a:pt x="141" y="2041"/>
                  </a:lnTo>
                  <a:lnTo>
                    <a:pt x="139" y="2029"/>
                  </a:lnTo>
                  <a:lnTo>
                    <a:pt x="135" y="2017"/>
                  </a:lnTo>
                  <a:lnTo>
                    <a:pt x="131" y="2006"/>
                  </a:lnTo>
                  <a:lnTo>
                    <a:pt x="124" y="1996"/>
                  </a:lnTo>
                  <a:lnTo>
                    <a:pt x="113" y="1985"/>
                  </a:lnTo>
                  <a:lnTo>
                    <a:pt x="106" y="1975"/>
                  </a:lnTo>
                  <a:lnTo>
                    <a:pt x="104" y="1969"/>
                  </a:lnTo>
                  <a:lnTo>
                    <a:pt x="101" y="1959"/>
                  </a:lnTo>
                  <a:lnTo>
                    <a:pt x="100" y="1950"/>
                  </a:lnTo>
                  <a:lnTo>
                    <a:pt x="102" y="1944"/>
                  </a:lnTo>
                  <a:lnTo>
                    <a:pt x="108" y="1943"/>
                  </a:lnTo>
                  <a:lnTo>
                    <a:pt x="116" y="1946"/>
                  </a:lnTo>
                  <a:lnTo>
                    <a:pt x="124" y="1950"/>
                  </a:lnTo>
                  <a:lnTo>
                    <a:pt x="131" y="1952"/>
                  </a:lnTo>
                  <a:lnTo>
                    <a:pt x="136" y="1952"/>
                  </a:lnTo>
                  <a:lnTo>
                    <a:pt x="144" y="1952"/>
                  </a:lnTo>
                  <a:lnTo>
                    <a:pt x="151" y="1952"/>
                  </a:lnTo>
                  <a:lnTo>
                    <a:pt x="156" y="1950"/>
                  </a:lnTo>
                  <a:lnTo>
                    <a:pt x="158" y="1942"/>
                  </a:lnTo>
                  <a:lnTo>
                    <a:pt x="155" y="1932"/>
                  </a:lnTo>
                  <a:lnTo>
                    <a:pt x="152" y="1923"/>
                  </a:lnTo>
                  <a:lnTo>
                    <a:pt x="149" y="1915"/>
                  </a:lnTo>
                  <a:lnTo>
                    <a:pt x="149" y="1901"/>
                  </a:lnTo>
                  <a:lnTo>
                    <a:pt x="151" y="1886"/>
                  </a:lnTo>
                  <a:lnTo>
                    <a:pt x="152" y="1870"/>
                  </a:lnTo>
                  <a:lnTo>
                    <a:pt x="152" y="1858"/>
                  </a:lnTo>
                  <a:lnTo>
                    <a:pt x="147" y="1843"/>
                  </a:lnTo>
                  <a:lnTo>
                    <a:pt x="139" y="1827"/>
                  </a:lnTo>
                  <a:lnTo>
                    <a:pt x="132" y="1810"/>
                  </a:lnTo>
                  <a:lnTo>
                    <a:pt x="125" y="1796"/>
                  </a:lnTo>
                  <a:lnTo>
                    <a:pt x="122" y="1785"/>
                  </a:lnTo>
                  <a:lnTo>
                    <a:pt x="118" y="1772"/>
                  </a:lnTo>
                  <a:lnTo>
                    <a:pt x="114" y="1758"/>
                  </a:lnTo>
                  <a:lnTo>
                    <a:pt x="114" y="1748"/>
                  </a:lnTo>
                  <a:lnTo>
                    <a:pt x="114" y="1738"/>
                  </a:lnTo>
                  <a:lnTo>
                    <a:pt x="118" y="1727"/>
                  </a:lnTo>
                  <a:lnTo>
                    <a:pt x="121" y="1715"/>
                  </a:lnTo>
                  <a:lnTo>
                    <a:pt x="125" y="1707"/>
                  </a:lnTo>
                  <a:lnTo>
                    <a:pt x="128" y="1695"/>
                  </a:lnTo>
                  <a:lnTo>
                    <a:pt x="133" y="1682"/>
                  </a:lnTo>
                  <a:lnTo>
                    <a:pt x="137" y="1668"/>
                  </a:lnTo>
                  <a:lnTo>
                    <a:pt x="139" y="1657"/>
                  </a:lnTo>
                  <a:lnTo>
                    <a:pt x="137" y="1647"/>
                  </a:lnTo>
                  <a:lnTo>
                    <a:pt x="132" y="1635"/>
                  </a:lnTo>
                  <a:lnTo>
                    <a:pt x="127" y="1624"/>
                  </a:lnTo>
                  <a:lnTo>
                    <a:pt x="124" y="1622"/>
                  </a:lnTo>
                  <a:lnTo>
                    <a:pt x="120" y="1620"/>
                  </a:lnTo>
                  <a:lnTo>
                    <a:pt x="114" y="1617"/>
                  </a:lnTo>
                  <a:lnTo>
                    <a:pt x="110" y="1614"/>
                  </a:lnTo>
                  <a:lnTo>
                    <a:pt x="108" y="1613"/>
                  </a:lnTo>
                  <a:lnTo>
                    <a:pt x="104" y="1604"/>
                  </a:lnTo>
                  <a:lnTo>
                    <a:pt x="101" y="1593"/>
                  </a:lnTo>
                  <a:lnTo>
                    <a:pt x="98" y="1583"/>
                  </a:lnTo>
                  <a:lnTo>
                    <a:pt x="91" y="1575"/>
                  </a:lnTo>
                  <a:lnTo>
                    <a:pt x="83" y="1567"/>
                  </a:lnTo>
                  <a:lnTo>
                    <a:pt x="78" y="1559"/>
                  </a:lnTo>
                  <a:lnTo>
                    <a:pt x="70" y="1546"/>
                  </a:lnTo>
                  <a:lnTo>
                    <a:pt x="62" y="1529"/>
                  </a:lnTo>
                  <a:lnTo>
                    <a:pt x="55" y="1516"/>
                  </a:lnTo>
                  <a:lnTo>
                    <a:pt x="46" y="1504"/>
                  </a:lnTo>
                  <a:lnTo>
                    <a:pt x="35" y="1489"/>
                  </a:lnTo>
                  <a:lnTo>
                    <a:pt x="25" y="1474"/>
                  </a:lnTo>
                  <a:lnTo>
                    <a:pt x="17" y="1462"/>
                  </a:lnTo>
                  <a:lnTo>
                    <a:pt x="13" y="1451"/>
                  </a:lnTo>
                  <a:lnTo>
                    <a:pt x="9" y="1439"/>
                  </a:lnTo>
                  <a:lnTo>
                    <a:pt x="5" y="1427"/>
                  </a:lnTo>
                  <a:lnTo>
                    <a:pt x="3" y="1416"/>
                  </a:lnTo>
                  <a:lnTo>
                    <a:pt x="1" y="1411"/>
                  </a:lnTo>
                  <a:lnTo>
                    <a:pt x="1" y="1404"/>
                  </a:lnTo>
                  <a:lnTo>
                    <a:pt x="1" y="1397"/>
                  </a:lnTo>
                  <a:lnTo>
                    <a:pt x="4" y="1393"/>
                  </a:lnTo>
                  <a:lnTo>
                    <a:pt x="5" y="1393"/>
                  </a:lnTo>
                  <a:lnTo>
                    <a:pt x="8" y="1393"/>
                  </a:lnTo>
                  <a:lnTo>
                    <a:pt x="12" y="1395"/>
                  </a:lnTo>
                  <a:lnTo>
                    <a:pt x="15" y="1397"/>
                  </a:lnTo>
                  <a:lnTo>
                    <a:pt x="17" y="1399"/>
                  </a:lnTo>
                  <a:lnTo>
                    <a:pt x="21" y="1401"/>
                  </a:lnTo>
                  <a:lnTo>
                    <a:pt x="23" y="1403"/>
                  </a:lnTo>
                  <a:lnTo>
                    <a:pt x="34" y="1414"/>
                  </a:lnTo>
                  <a:lnTo>
                    <a:pt x="43" y="1426"/>
                  </a:lnTo>
                  <a:lnTo>
                    <a:pt x="52" y="1437"/>
                  </a:lnTo>
                  <a:lnTo>
                    <a:pt x="62" y="1447"/>
                  </a:lnTo>
                  <a:lnTo>
                    <a:pt x="73" y="1461"/>
                  </a:lnTo>
                  <a:lnTo>
                    <a:pt x="85" y="1474"/>
                  </a:lnTo>
                  <a:lnTo>
                    <a:pt x="96" y="1485"/>
                  </a:lnTo>
                  <a:lnTo>
                    <a:pt x="101" y="1490"/>
                  </a:lnTo>
                  <a:lnTo>
                    <a:pt x="108" y="1496"/>
                  </a:lnTo>
                  <a:lnTo>
                    <a:pt x="114" y="1500"/>
                  </a:lnTo>
                  <a:lnTo>
                    <a:pt x="120" y="1500"/>
                  </a:lnTo>
                  <a:lnTo>
                    <a:pt x="122" y="1496"/>
                  </a:lnTo>
                  <a:lnTo>
                    <a:pt x="124" y="1488"/>
                  </a:lnTo>
                  <a:lnTo>
                    <a:pt x="121" y="1480"/>
                  </a:lnTo>
                  <a:lnTo>
                    <a:pt x="120" y="1472"/>
                  </a:lnTo>
                  <a:lnTo>
                    <a:pt x="117" y="1465"/>
                  </a:lnTo>
                  <a:lnTo>
                    <a:pt x="112" y="1454"/>
                  </a:lnTo>
                  <a:lnTo>
                    <a:pt x="104" y="1442"/>
                  </a:lnTo>
                  <a:lnTo>
                    <a:pt x="97" y="1432"/>
                  </a:lnTo>
                  <a:lnTo>
                    <a:pt x="89" y="1422"/>
                  </a:lnTo>
                  <a:lnTo>
                    <a:pt x="78" y="1410"/>
                  </a:lnTo>
                  <a:lnTo>
                    <a:pt x="69" y="1396"/>
                  </a:lnTo>
                  <a:lnTo>
                    <a:pt x="63" y="1384"/>
                  </a:lnTo>
                  <a:lnTo>
                    <a:pt x="60" y="1373"/>
                  </a:lnTo>
                  <a:lnTo>
                    <a:pt x="60" y="1360"/>
                  </a:lnTo>
                  <a:lnTo>
                    <a:pt x="63" y="1345"/>
                  </a:lnTo>
                  <a:lnTo>
                    <a:pt x="66" y="1334"/>
                  </a:lnTo>
                  <a:lnTo>
                    <a:pt x="71" y="1321"/>
                  </a:lnTo>
                  <a:lnTo>
                    <a:pt x="82" y="1306"/>
                  </a:lnTo>
                  <a:lnTo>
                    <a:pt x="93" y="1290"/>
                  </a:lnTo>
                  <a:lnTo>
                    <a:pt x="102" y="1278"/>
                  </a:lnTo>
                  <a:lnTo>
                    <a:pt x="108" y="1268"/>
                  </a:lnTo>
                  <a:lnTo>
                    <a:pt x="116" y="1257"/>
                  </a:lnTo>
                  <a:lnTo>
                    <a:pt x="122" y="1245"/>
                  </a:lnTo>
                  <a:lnTo>
                    <a:pt x="128" y="1236"/>
                  </a:lnTo>
                  <a:lnTo>
                    <a:pt x="136" y="1217"/>
                  </a:lnTo>
                  <a:lnTo>
                    <a:pt x="144" y="1195"/>
                  </a:lnTo>
                  <a:lnTo>
                    <a:pt x="151" y="1172"/>
                  </a:lnTo>
                  <a:lnTo>
                    <a:pt x="156" y="1154"/>
                  </a:lnTo>
                  <a:lnTo>
                    <a:pt x="160" y="1137"/>
                  </a:lnTo>
                  <a:lnTo>
                    <a:pt x="164" y="1119"/>
                  </a:lnTo>
                  <a:lnTo>
                    <a:pt x="168" y="1098"/>
                  </a:lnTo>
                  <a:lnTo>
                    <a:pt x="172" y="1078"/>
                  </a:lnTo>
                  <a:lnTo>
                    <a:pt x="174" y="1062"/>
                  </a:lnTo>
                  <a:lnTo>
                    <a:pt x="175" y="1043"/>
                  </a:lnTo>
                  <a:lnTo>
                    <a:pt x="174" y="1019"/>
                  </a:lnTo>
                  <a:lnTo>
                    <a:pt x="174" y="996"/>
                  </a:lnTo>
                  <a:lnTo>
                    <a:pt x="174" y="977"/>
                  </a:lnTo>
                  <a:lnTo>
                    <a:pt x="175" y="961"/>
                  </a:lnTo>
                  <a:lnTo>
                    <a:pt x="175" y="942"/>
                  </a:lnTo>
                  <a:lnTo>
                    <a:pt x="176" y="923"/>
                  </a:lnTo>
                  <a:lnTo>
                    <a:pt x="180" y="907"/>
                  </a:lnTo>
                  <a:lnTo>
                    <a:pt x="186" y="894"/>
                  </a:lnTo>
                  <a:lnTo>
                    <a:pt x="195" y="877"/>
                  </a:lnTo>
                  <a:lnTo>
                    <a:pt x="206" y="861"/>
                  </a:lnTo>
                  <a:lnTo>
                    <a:pt x="217" y="846"/>
                  </a:lnTo>
                  <a:lnTo>
                    <a:pt x="225" y="834"/>
                  </a:lnTo>
                  <a:lnTo>
                    <a:pt x="233" y="822"/>
                  </a:lnTo>
                  <a:lnTo>
                    <a:pt x="242" y="810"/>
                  </a:lnTo>
                  <a:lnTo>
                    <a:pt x="253" y="797"/>
                  </a:lnTo>
                  <a:lnTo>
                    <a:pt x="261" y="786"/>
                  </a:lnTo>
                  <a:lnTo>
                    <a:pt x="271" y="772"/>
                  </a:lnTo>
                  <a:lnTo>
                    <a:pt x="283" y="755"/>
                  </a:lnTo>
                  <a:lnTo>
                    <a:pt x="295" y="740"/>
                  </a:lnTo>
                  <a:lnTo>
                    <a:pt x="307" y="728"/>
                  </a:lnTo>
                  <a:lnTo>
                    <a:pt x="322" y="720"/>
                  </a:lnTo>
                  <a:lnTo>
                    <a:pt x="342" y="712"/>
                  </a:lnTo>
                  <a:lnTo>
                    <a:pt x="362" y="704"/>
                  </a:lnTo>
                  <a:lnTo>
                    <a:pt x="379" y="697"/>
                  </a:lnTo>
                  <a:lnTo>
                    <a:pt x="391" y="690"/>
                  </a:lnTo>
                  <a:lnTo>
                    <a:pt x="407" y="681"/>
                  </a:lnTo>
                  <a:lnTo>
                    <a:pt x="423" y="671"/>
                  </a:lnTo>
                  <a:lnTo>
                    <a:pt x="438" y="661"/>
                  </a:lnTo>
                  <a:lnTo>
                    <a:pt x="450" y="652"/>
                  </a:lnTo>
                  <a:lnTo>
                    <a:pt x="462" y="643"/>
                  </a:lnTo>
                  <a:lnTo>
                    <a:pt x="476" y="632"/>
                  </a:lnTo>
                  <a:lnTo>
                    <a:pt x="490" y="620"/>
                  </a:lnTo>
                  <a:lnTo>
                    <a:pt x="504" y="608"/>
                  </a:lnTo>
                  <a:lnTo>
                    <a:pt x="513" y="597"/>
                  </a:lnTo>
                  <a:lnTo>
                    <a:pt x="524" y="581"/>
                  </a:lnTo>
                  <a:lnTo>
                    <a:pt x="534" y="561"/>
                  </a:lnTo>
                  <a:lnTo>
                    <a:pt x="544" y="541"/>
                  </a:lnTo>
                  <a:lnTo>
                    <a:pt x="554" y="525"/>
                  </a:lnTo>
                  <a:lnTo>
                    <a:pt x="562" y="514"/>
                  </a:lnTo>
                  <a:lnTo>
                    <a:pt x="571" y="502"/>
                  </a:lnTo>
                  <a:lnTo>
                    <a:pt x="583" y="489"/>
                  </a:lnTo>
                  <a:lnTo>
                    <a:pt x="594" y="481"/>
                  </a:lnTo>
                  <a:lnTo>
                    <a:pt x="605" y="475"/>
                  </a:lnTo>
                  <a:lnTo>
                    <a:pt x="621" y="469"/>
                  </a:lnTo>
                  <a:lnTo>
                    <a:pt x="637" y="465"/>
                  </a:lnTo>
                  <a:lnTo>
                    <a:pt x="651" y="461"/>
                  </a:lnTo>
                  <a:lnTo>
                    <a:pt x="664" y="458"/>
                  </a:lnTo>
                  <a:lnTo>
                    <a:pt x="682" y="454"/>
                  </a:lnTo>
                  <a:lnTo>
                    <a:pt x="699" y="452"/>
                  </a:lnTo>
                  <a:lnTo>
                    <a:pt x="713" y="450"/>
                  </a:lnTo>
                  <a:lnTo>
                    <a:pt x="722" y="450"/>
                  </a:lnTo>
                  <a:lnTo>
                    <a:pt x="733" y="452"/>
                  </a:lnTo>
                  <a:lnTo>
                    <a:pt x="742" y="453"/>
                  </a:lnTo>
                  <a:lnTo>
                    <a:pt x="752" y="453"/>
                  </a:lnTo>
                  <a:lnTo>
                    <a:pt x="761" y="450"/>
                  </a:lnTo>
                  <a:lnTo>
                    <a:pt x="771" y="445"/>
                  </a:lnTo>
                  <a:lnTo>
                    <a:pt x="780" y="441"/>
                  </a:lnTo>
                  <a:lnTo>
                    <a:pt x="788" y="434"/>
                  </a:lnTo>
                  <a:lnTo>
                    <a:pt x="799" y="426"/>
                  </a:lnTo>
                  <a:lnTo>
                    <a:pt x="808" y="419"/>
                  </a:lnTo>
                  <a:lnTo>
                    <a:pt x="821" y="411"/>
                  </a:lnTo>
                  <a:lnTo>
                    <a:pt x="834" y="403"/>
                  </a:lnTo>
                  <a:lnTo>
                    <a:pt x="849" y="395"/>
                  </a:lnTo>
                  <a:lnTo>
                    <a:pt x="861" y="388"/>
                  </a:lnTo>
                  <a:lnTo>
                    <a:pt x="874" y="382"/>
                  </a:lnTo>
                  <a:lnTo>
                    <a:pt x="889" y="372"/>
                  </a:lnTo>
                  <a:lnTo>
                    <a:pt x="907" y="363"/>
                  </a:lnTo>
                  <a:lnTo>
                    <a:pt x="922" y="355"/>
                  </a:lnTo>
                  <a:lnTo>
                    <a:pt x="935" y="347"/>
                  </a:lnTo>
                  <a:lnTo>
                    <a:pt x="950" y="340"/>
                  </a:lnTo>
                  <a:lnTo>
                    <a:pt x="967" y="331"/>
                  </a:lnTo>
                  <a:lnTo>
                    <a:pt x="986" y="322"/>
                  </a:lnTo>
                  <a:lnTo>
                    <a:pt x="1004" y="313"/>
                  </a:lnTo>
                  <a:lnTo>
                    <a:pt x="1019" y="306"/>
                  </a:lnTo>
                  <a:lnTo>
                    <a:pt x="1036" y="297"/>
                  </a:lnTo>
                  <a:lnTo>
                    <a:pt x="1056" y="285"/>
                  </a:lnTo>
                  <a:lnTo>
                    <a:pt x="1079" y="273"/>
                  </a:lnTo>
                  <a:lnTo>
                    <a:pt x="1100" y="260"/>
                  </a:lnTo>
                  <a:lnTo>
                    <a:pt x="1117" y="250"/>
                  </a:lnTo>
                  <a:lnTo>
                    <a:pt x="1133" y="240"/>
                  </a:lnTo>
                  <a:lnTo>
                    <a:pt x="1153" y="229"/>
                  </a:lnTo>
                  <a:lnTo>
                    <a:pt x="1174" y="217"/>
                  </a:lnTo>
                  <a:lnTo>
                    <a:pt x="1194" y="205"/>
                  </a:lnTo>
                  <a:lnTo>
                    <a:pt x="1210" y="196"/>
                  </a:lnTo>
                  <a:lnTo>
                    <a:pt x="1229" y="185"/>
                  </a:lnTo>
                  <a:lnTo>
                    <a:pt x="1253" y="173"/>
                  </a:lnTo>
                  <a:lnTo>
                    <a:pt x="1277" y="159"/>
                  </a:lnTo>
                  <a:lnTo>
                    <a:pt x="1302" y="149"/>
                  </a:lnTo>
                  <a:lnTo>
                    <a:pt x="1322" y="139"/>
                  </a:lnTo>
                  <a:lnTo>
                    <a:pt x="1341" y="131"/>
                  </a:lnTo>
                  <a:lnTo>
                    <a:pt x="1365" y="124"/>
                  </a:lnTo>
                  <a:lnTo>
                    <a:pt x="1388" y="116"/>
                  </a:lnTo>
                  <a:lnTo>
                    <a:pt x="1408" y="110"/>
                  </a:lnTo>
                  <a:lnTo>
                    <a:pt x="1427" y="103"/>
                  </a:lnTo>
                  <a:lnTo>
                    <a:pt x="1450" y="95"/>
                  </a:lnTo>
                  <a:lnTo>
                    <a:pt x="1474" y="87"/>
                  </a:lnTo>
                  <a:lnTo>
                    <a:pt x="1498" y="79"/>
                  </a:lnTo>
                  <a:lnTo>
                    <a:pt x="1519" y="72"/>
                  </a:lnTo>
                  <a:lnTo>
                    <a:pt x="1540" y="68"/>
                  </a:lnTo>
                  <a:lnTo>
                    <a:pt x="1567" y="62"/>
                  </a:lnTo>
                  <a:lnTo>
                    <a:pt x="1594" y="57"/>
                  </a:lnTo>
                  <a:lnTo>
                    <a:pt x="1617" y="53"/>
                  </a:lnTo>
                  <a:lnTo>
                    <a:pt x="1633" y="50"/>
                  </a:lnTo>
                  <a:lnTo>
                    <a:pt x="1655" y="45"/>
                  </a:lnTo>
                  <a:lnTo>
                    <a:pt x="1675" y="41"/>
                  </a:lnTo>
                  <a:lnTo>
                    <a:pt x="1691" y="37"/>
                  </a:lnTo>
                  <a:lnTo>
                    <a:pt x="1705" y="33"/>
                  </a:lnTo>
                  <a:lnTo>
                    <a:pt x="1721" y="27"/>
                  </a:lnTo>
                  <a:lnTo>
                    <a:pt x="1737" y="22"/>
                  </a:lnTo>
                  <a:lnTo>
                    <a:pt x="1750" y="19"/>
                  </a:lnTo>
                  <a:lnTo>
                    <a:pt x="1761" y="19"/>
                  </a:lnTo>
                  <a:lnTo>
                    <a:pt x="1776" y="19"/>
                  </a:lnTo>
                  <a:lnTo>
                    <a:pt x="1789" y="19"/>
                  </a:lnTo>
                  <a:lnTo>
                    <a:pt x="1802" y="21"/>
                  </a:lnTo>
                  <a:lnTo>
                    <a:pt x="1818" y="19"/>
                  </a:lnTo>
                  <a:lnTo>
                    <a:pt x="1837" y="19"/>
                  </a:lnTo>
                  <a:lnTo>
                    <a:pt x="1853" y="18"/>
                  </a:lnTo>
                  <a:lnTo>
                    <a:pt x="1865" y="17"/>
                  </a:lnTo>
                  <a:lnTo>
                    <a:pt x="1878" y="14"/>
                  </a:lnTo>
                  <a:lnTo>
                    <a:pt x="1891" y="13"/>
                  </a:lnTo>
                  <a:lnTo>
                    <a:pt x="1904" y="15"/>
                  </a:lnTo>
                  <a:lnTo>
                    <a:pt x="1919" y="18"/>
                  </a:lnTo>
                  <a:lnTo>
                    <a:pt x="1931" y="21"/>
                  </a:lnTo>
                  <a:lnTo>
                    <a:pt x="1942" y="25"/>
                  </a:lnTo>
                  <a:lnTo>
                    <a:pt x="1954" y="27"/>
                  </a:lnTo>
                  <a:lnTo>
                    <a:pt x="1963" y="29"/>
                  </a:lnTo>
                  <a:lnTo>
                    <a:pt x="1973" y="27"/>
                  </a:lnTo>
                  <a:lnTo>
                    <a:pt x="1984" y="25"/>
                  </a:lnTo>
                  <a:lnTo>
                    <a:pt x="1996" y="19"/>
                  </a:lnTo>
                  <a:lnTo>
                    <a:pt x="2004" y="15"/>
                  </a:lnTo>
                  <a:lnTo>
                    <a:pt x="2010" y="11"/>
                  </a:lnTo>
                  <a:lnTo>
                    <a:pt x="2019" y="5"/>
                  </a:lnTo>
                  <a:lnTo>
                    <a:pt x="2025" y="0"/>
                  </a:lnTo>
                  <a:lnTo>
                    <a:pt x="2035" y="2"/>
                  </a:lnTo>
                  <a:lnTo>
                    <a:pt x="2044" y="6"/>
                  </a:lnTo>
                  <a:lnTo>
                    <a:pt x="2050" y="13"/>
                  </a:lnTo>
                  <a:lnTo>
                    <a:pt x="2048" y="19"/>
                  </a:lnTo>
                  <a:lnTo>
                    <a:pt x="2043" y="27"/>
                  </a:lnTo>
                  <a:lnTo>
                    <a:pt x="2036" y="35"/>
                  </a:lnTo>
                  <a:lnTo>
                    <a:pt x="2031" y="42"/>
                  </a:lnTo>
                  <a:lnTo>
                    <a:pt x="2028" y="46"/>
                  </a:lnTo>
                  <a:lnTo>
                    <a:pt x="2024" y="50"/>
                  </a:lnTo>
                  <a:lnTo>
                    <a:pt x="2020" y="54"/>
                  </a:lnTo>
                  <a:lnTo>
                    <a:pt x="2017" y="58"/>
                  </a:lnTo>
                  <a:lnTo>
                    <a:pt x="2015" y="62"/>
                  </a:lnTo>
                  <a:lnTo>
                    <a:pt x="2012" y="76"/>
                  </a:lnTo>
                  <a:lnTo>
                    <a:pt x="2009" y="91"/>
                  </a:lnTo>
                  <a:lnTo>
                    <a:pt x="2009" y="104"/>
                  </a:lnTo>
                  <a:lnTo>
                    <a:pt x="2009" y="116"/>
                  </a:lnTo>
                  <a:lnTo>
                    <a:pt x="2010" y="131"/>
                  </a:lnTo>
                  <a:lnTo>
                    <a:pt x="2013" y="146"/>
                  </a:lnTo>
                  <a:lnTo>
                    <a:pt x="2015" y="158"/>
                  </a:lnTo>
                  <a:lnTo>
                    <a:pt x="2017" y="172"/>
                  </a:lnTo>
                  <a:lnTo>
                    <a:pt x="2020" y="188"/>
                  </a:lnTo>
                  <a:lnTo>
                    <a:pt x="2023" y="205"/>
                  </a:lnTo>
                  <a:lnTo>
                    <a:pt x="2025" y="219"/>
                  </a:lnTo>
                  <a:lnTo>
                    <a:pt x="2024" y="229"/>
                  </a:lnTo>
                  <a:lnTo>
                    <a:pt x="2023" y="243"/>
                  </a:lnTo>
                  <a:lnTo>
                    <a:pt x="2021" y="256"/>
                  </a:lnTo>
                  <a:lnTo>
                    <a:pt x="2021" y="270"/>
                  </a:lnTo>
                  <a:lnTo>
                    <a:pt x="2023" y="281"/>
                  </a:lnTo>
                  <a:lnTo>
                    <a:pt x="2029" y="291"/>
                  </a:lnTo>
                  <a:lnTo>
                    <a:pt x="2039" y="302"/>
                  </a:lnTo>
                  <a:lnTo>
                    <a:pt x="2050" y="312"/>
                  </a:lnTo>
                  <a:lnTo>
                    <a:pt x="2059" y="320"/>
                  </a:lnTo>
                  <a:lnTo>
                    <a:pt x="2071" y="325"/>
                  </a:lnTo>
                  <a:lnTo>
                    <a:pt x="2086" y="329"/>
                  </a:lnTo>
                  <a:lnTo>
                    <a:pt x="2099" y="333"/>
                  </a:lnTo>
                  <a:lnTo>
                    <a:pt x="2105" y="335"/>
                  </a:lnTo>
                  <a:lnTo>
                    <a:pt x="2110" y="336"/>
                  </a:lnTo>
                  <a:lnTo>
                    <a:pt x="2117" y="336"/>
                  </a:lnTo>
                  <a:lnTo>
                    <a:pt x="2121" y="335"/>
                  </a:lnTo>
                  <a:lnTo>
                    <a:pt x="2121" y="331"/>
                  </a:lnTo>
                  <a:lnTo>
                    <a:pt x="2120" y="324"/>
                  </a:lnTo>
                  <a:lnTo>
                    <a:pt x="2117" y="318"/>
                  </a:lnTo>
                  <a:lnTo>
                    <a:pt x="2114" y="313"/>
                  </a:lnTo>
                  <a:lnTo>
                    <a:pt x="2108" y="302"/>
                  </a:lnTo>
                  <a:lnTo>
                    <a:pt x="2099" y="289"/>
                  </a:lnTo>
                  <a:lnTo>
                    <a:pt x="2091" y="278"/>
                  </a:lnTo>
                  <a:lnTo>
                    <a:pt x="2086" y="270"/>
                  </a:lnTo>
                  <a:lnTo>
                    <a:pt x="2078" y="262"/>
                  </a:lnTo>
                  <a:lnTo>
                    <a:pt x="2074" y="254"/>
                  </a:lnTo>
                  <a:lnTo>
                    <a:pt x="2072" y="247"/>
                  </a:lnTo>
                  <a:lnTo>
                    <a:pt x="2071" y="239"/>
                  </a:lnTo>
                  <a:lnTo>
                    <a:pt x="2071" y="229"/>
                  </a:lnTo>
                  <a:lnTo>
                    <a:pt x="2074" y="224"/>
                  </a:lnTo>
                  <a:lnTo>
                    <a:pt x="2077" y="223"/>
                  </a:lnTo>
                  <a:lnTo>
                    <a:pt x="2079" y="223"/>
                  </a:lnTo>
                  <a:lnTo>
                    <a:pt x="2083" y="223"/>
                  </a:lnTo>
                  <a:lnTo>
                    <a:pt x="2086" y="223"/>
                  </a:lnTo>
                  <a:lnTo>
                    <a:pt x="2090" y="223"/>
                  </a:lnTo>
                  <a:lnTo>
                    <a:pt x="2093" y="221"/>
                  </a:lnTo>
                  <a:lnTo>
                    <a:pt x="2095" y="221"/>
                  </a:lnTo>
                  <a:lnTo>
                    <a:pt x="2099" y="221"/>
                  </a:lnTo>
                  <a:lnTo>
                    <a:pt x="2102" y="221"/>
                  </a:lnTo>
                  <a:lnTo>
                    <a:pt x="2105" y="223"/>
                  </a:lnTo>
                  <a:lnTo>
                    <a:pt x="2106" y="224"/>
                  </a:lnTo>
                  <a:lnTo>
                    <a:pt x="2106" y="227"/>
                  </a:lnTo>
                  <a:lnTo>
                    <a:pt x="2106" y="231"/>
                  </a:lnTo>
                  <a:lnTo>
                    <a:pt x="2106" y="235"/>
                  </a:lnTo>
                  <a:lnTo>
                    <a:pt x="2106" y="238"/>
                  </a:lnTo>
                  <a:lnTo>
                    <a:pt x="2106" y="240"/>
                  </a:lnTo>
                  <a:lnTo>
                    <a:pt x="2108" y="251"/>
                  </a:lnTo>
                  <a:lnTo>
                    <a:pt x="2110" y="262"/>
                  </a:lnTo>
                  <a:lnTo>
                    <a:pt x="2114" y="271"/>
                  </a:lnTo>
                  <a:lnTo>
                    <a:pt x="2117" y="274"/>
                  </a:lnTo>
                  <a:lnTo>
                    <a:pt x="2120" y="277"/>
                  </a:lnTo>
                  <a:lnTo>
                    <a:pt x="2122" y="279"/>
                  </a:lnTo>
                  <a:lnTo>
                    <a:pt x="2125" y="282"/>
                  </a:lnTo>
                  <a:lnTo>
                    <a:pt x="2128" y="282"/>
                  </a:lnTo>
                  <a:lnTo>
                    <a:pt x="2130" y="282"/>
                  </a:lnTo>
                  <a:lnTo>
                    <a:pt x="2134" y="281"/>
                  </a:lnTo>
                  <a:lnTo>
                    <a:pt x="2137" y="279"/>
                  </a:lnTo>
                  <a:lnTo>
                    <a:pt x="2139" y="278"/>
                  </a:lnTo>
                  <a:lnTo>
                    <a:pt x="2140" y="273"/>
                  </a:lnTo>
                  <a:lnTo>
                    <a:pt x="2137" y="265"/>
                  </a:lnTo>
                  <a:lnTo>
                    <a:pt x="2136" y="256"/>
                  </a:lnTo>
                  <a:lnTo>
                    <a:pt x="2136" y="250"/>
                  </a:lnTo>
                  <a:lnTo>
                    <a:pt x="2137" y="242"/>
                  </a:lnTo>
                  <a:lnTo>
                    <a:pt x="2143" y="232"/>
                  </a:lnTo>
                  <a:lnTo>
                    <a:pt x="2148" y="225"/>
                  </a:lnTo>
                  <a:lnTo>
                    <a:pt x="2151" y="224"/>
                  </a:lnTo>
                  <a:lnTo>
                    <a:pt x="2153" y="224"/>
                  </a:lnTo>
                  <a:lnTo>
                    <a:pt x="2156" y="224"/>
                  </a:lnTo>
                  <a:lnTo>
                    <a:pt x="2160" y="224"/>
                  </a:lnTo>
                  <a:lnTo>
                    <a:pt x="2163" y="225"/>
                  </a:lnTo>
                  <a:lnTo>
                    <a:pt x="2167" y="232"/>
                  </a:lnTo>
                  <a:lnTo>
                    <a:pt x="2170" y="243"/>
                  </a:lnTo>
                  <a:lnTo>
                    <a:pt x="2171" y="254"/>
                  </a:lnTo>
                  <a:lnTo>
                    <a:pt x="2174" y="263"/>
                  </a:lnTo>
                  <a:lnTo>
                    <a:pt x="2178" y="271"/>
                  </a:lnTo>
                  <a:lnTo>
                    <a:pt x="2184" y="282"/>
                  </a:lnTo>
                  <a:lnTo>
                    <a:pt x="2188" y="291"/>
                  </a:lnTo>
                  <a:lnTo>
                    <a:pt x="2188" y="298"/>
                  </a:lnTo>
                  <a:lnTo>
                    <a:pt x="2188" y="308"/>
                  </a:lnTo>
                  <a:lnTo>
                    <a:pt x="2190" y="317"/>
                  </a:lnTo>
                  <a:lnTo>
                    <a:pt x="2191" y="324"/>
                  </a:lnTo>
                  <a:lnTo>
                    <a:pt x="2192" y="326"/>
                  </a:lnTo>
                  <a:lnTo>
                    <a:pt x="2195" y="331"/>
                  </a:lnTo>
                  <a:lnTo>
                    <a:pt x="2198" y="333"/>
                  </a:lnTo>
                  <a:lnTo>
                    <a:pt x="2201" y="337"/>
                  </a:lnTo>
                  <a:lnTo>
                    <a:pt x="2203" y="340"/>
                  </a:lnTo>
                  <a:lnTo>
                    <a:pt x="2207" y="341"/>
                  </a:lnTo>
                  <a:lnTo>
                    <a:pt x="2210" y="341"/>
                  </a:lnTo>
                  <a:lnTo>
                    <a:pt x="2211" y="340"/>
                  </a:lnTo>
                  <a:lnTo>
                    <a:pt x="2214" y="337"/>
                  </a:lnTo>
                  <a:lnTo>
                    <a:pt x="2214" y="335"/>
                  </a:lnTo>
                  <a:lnTo>
                    <a:pt x="2215" y="331"/>
                  </a:lnTo>
                  <a:lnTo>
                    <a:pt x="2217" y="328"/>
                  </a:lnTo>
                  <a:lnTo>
                    <a:pt x="2215" y="320"/>
                  </a:lnTo>
                  <a:lnTo>
                    <a:pt x="2213" y="309"/>
                  </a:lnTo>
                  <a:lnTo>
                    <a:pt x="2211" y="301"/>
                  </a:lnTo>
                  <a:lnTo>
                    <a:pt x="2213" y="297"/>
                  </a:lnTo>
                  <a:lnTo>
                    <a:pt x="2214" y="293"/>
                  </a:lnTo>
                  <a:lnTo>
                    <a:pt x="2215" y="289"/>
                  </a:lnTo>
                  <a:lnTo>
                    <a:pt x="2218" y="285"/>
                  </a:lnTo>
                  <a:lnTo>
                    <a:pt x="2219" y="282"/>
                  </a:lnTo>
                  <a:lnTo>
                    <a:pt x="2222" y="281"/>
                  </a:lnTo>
                  <a:lnTo>
                    <a:pt x="2226" y="279"/>
                  </a:lnTo>
                  <a:lnTo>
                    <a:pt x="2230" y="278"/>
                  </a:lnTo>
                  <a:lnTo>
                    <a:pt x="2236" y="278"/>
                  </a:lnTo>
                  <a:lnTo>
                    <a:pt x="2238" y="277"/>
                  </a:lnTo>
                  <a:lnTo>
                    <a:pt x="2252" y="277"/>
                  </a:lnTo>
                  <a:lnTo>
                    <a:pt x="2268" y="277"/>
                  </a:lnTo>
                  <a:lnTo>
                    <a:pt x="2281" y="278"/>
                  </a:lnTo>
                  <a:lnTo>
                    <a:pt x="2289" y="279"/>
                  </a:lnTo>
                  <a:lnTo>
                    <a:pt x="2300" y="282"/>
                  </a:lnTo>
                  <a:lnTo>
                    <a:pt x="2308" y="285"/>
                  </a:lnTo>
                  <a:lnTo>
                    <a:pt x="2316" y="290"/>
                  </a:lnTo>
                  <a:lnTo>
                    <a:pt x="2327" y="298"/>
                  </a:lnTo>
                  <a:lnTo>
                    <a:pt x="2338" y="308"/>
                  </a:lnTo>
                  <a:lnTo>
                    <a:pt x="2337" y="313"/>
                  </a:lnTo>
                  <a:lnTo>
                    <a:pt x="2337" y="318"/>
                  </a:lnTo>
                  <a:lnTo>
                    <a:pt x="2337" y="322"/>
                  </a:lnTo>
                  <a:lnTo>
                    <a:pt x="2334" y="332"/>
                  </a:lnTo>
                  <a:lnTo>
                    <a:pt x="2331" y="344"/>
                  </a:lnTo>
                  <a:lnTo>
                    <a:pt x="2329" y="355"/>
                  </a:lnTo>
                  <a:lnTo>
                    <a:pt x="2327" y="364"/>
                  </a:lnTo>
                  <a:lnTo>
                    <a:pt x="2329" y="376"/>
                  </a:lnTo>
                  <a:lnTo>
                    <a:pt x="2331" y="391"/>
                  </a:lnTo>
                  <a:lnTo>
                    <a:pt x="2335" y="406"/>
                  </a:lnTo>
                  <a:lnTo>
                    <a:pt x="2338" y="419"/>
                  </a:lnTo>
                  <a:lnTo>
                    <a:pt x="2339" y="432"/>
                  </a:lnTo>
                  <a:lnTo>
                    <a:pt x="2337" y="445"/>
                  </a:lnTo>
                  <a:lnTo>
                    <a:pt x="2333" y="461"/>
                  </a:lnTo>
                  <a:lnTo>
                    <a:pt x="2329" y="473"/>
                  </a:lnTo>
                  <a:lnTo>
                    <a:pt x="2322" y="481"/>
                  </a:lnTo>
                  <a:lnTo>
                    <a:pt x="2314" y="491"/>
                  </a:lnTo>
                  <a:lnTo>
                    <a:pt x="2307" y="498"/>
                  </a:lnTo>
                  <a:lnTo>
                    <a:pt x="2298" y="503"/>
                  </a:lnTo>
                  <a:lnTo>
                    <a:pt x="2285" y="510"/>
                  </a:lnTo>
                  <a:lnTo>
                    <a:pt x="2277" y="516"/>
                  </a:lnTo>
                  <a:lnTo>
                    <a:pt x="2269" y="526"/>
                  </a:lnTo>
                  <a:lnTo>
                    <a:pt x="2263" y="539"/>
                  </a:lnTo>
                  <a:lnTo>
                    <a:pt x="2257" y="553"/>
                  </a:lnTo>
                  <a:lnTo>
                    <a:pt x="2253" y="564"/>
                  </a:lnTo>
                  <a:lnTo>
                    <a:pt x="2248" y="577"/>
                  </a:lnTo>
                  <a:lnTo>
                    <a:pt x="2244" y="593"/>
                  </a:lnTo>
                  <a:lnTo>
                    <a:pt x="2240" y="609"/>
                  </a:lnTo>
                  <a:lnTo>
                    <a:pt x="2236" y="623"/>
                  </a:lnTo>
                  <a:lnTo>
                    <a:pt x="2229" y="635"/>
                  </a:lnTo>
                  <a:lnTo>
                    <a:pt x="2222" y="651"/>
                  </a:lnTo>
                  <a:lnTo>
                    <a:pt x="2214" y="666"/>
                  </a:lnTo>
                  <a:lnTo>
                    <a:pt x="2207" y="677"/>
                  </a:lnTo>
                  <a:lnTo>
                    <a:pt x="2196" y="685"/>
                  </a:lnTo>
                  <a:lnTo>
                    <a:pt x="2182" y="692"/>
                  </a:lnTo>
                  <a:lnTo>
                    <a:pt x="2172" y="700"/>
                  </a:lnTo>
                  <a:lnTo>
                    <a:pt x="2167" y="706"/>
                  </a:lnTo>
                  <a:lnTo>
                    <a:pt x="2160" y="716"/>
                  </a:lnTo>
                  <a:lnTo>
                    <a:pt x="2156" y="725"/>
                  </a:lnTo>
                  <a:lnTo>
                    <a:pt x="2156" y="733"/>
                  </a:lnTo>
                  <a:lnTo>
                    <a:pt x="2159" y="741"/>
                  </a:lnTo>
                  <a:lnTo>
                    <a:pt x="2167" y="749"/>
                  </a:lnTo>
                  <a:lnTo>
                    <a:pt x="2176" y="759"/>
                  </a:lnTo>
                  <a:lnTo>
                    <a:pt x="2184" y="767"/>
                  </a:lnTo>
                  <a:lnTo>
                    <a:pt x="2190" y="775"/>
                  </a:lnTo>
                  <a:lnTo>
                    <a:pt x="2190" y="786"/>
                  </a:lnTo>
                  <a:lnTo>
                    <a:pt x="2188" y="801"/>
                  </a:lnTo>
                  <a:lnTo>
                    <a:pt x="2186" y="814"/>
                  </a:lnTo>
                  <a:lnTo>
                    <a:pt x="2184" y="826"/>
                  </a:lnTo>
                  <a:lnTo>
                    <a:pt x="2179" y="840"/>
                  </a:lnTo>
                  <a:lnTo>
                    <a:pt x="2174" y="855"/>
                  </a:lnTo>
                  <a:lnTo>
                    <a:pt x="2168" y="867"/>
                  </a:lnTo>
                  <a:lnTo>
                    <a:pt x="2163" y="876"/>
                  </a:lnTo>
                  <a:lnTo>
                    <a:pt x="2156" y="887"/>
                  </a:lnTo>
                  <a:lnTo>
                    <a:pt x="2149" y="898"/>
                  </a:lnTo>
                  <a:lnTo>
                    <a:pt x="2144" y="907"/>
                  </a:lnTo>
                  <a:lnTo>
                    <a:pt x="2136" y="921"/>
                  </a:lnTo>
                  <a:lnTo>
                    <a:pt x="2126" y="935"/>
                  </a:lnTo>
                  <a:lnTo>
                    <a:pt x="2120" y="949"/>
                  </a:lnTo>
                  <a:lnTo>
                    <a:pt x="2109" y="961"/>
                  </a:lnTo>
                  <a:lnTo>
                    <a:pt x="2097" y="974"/>
                  </a:lnTo>
                  <a:lnTo>
                    <a:pt x="2085" y="989"/>
                  </a:lnTo>
                  <a:lnTo>
                    <a:pt x="2075" y="1001"/>
                  </a:lnTo>
                  <a:lnTo>
                    <a:pt x="2067" y="1015"/>
                  </a:lnTo>
                  <a:lnTo>
                    <a:pt x="2058" y="1032"/>
                  </a:lnTo>
                  <a:lnTo>
                    <a:pt x="2050" y="1051"/>
                  </a:lnTo>
                  <a:lnTo>
                    <a:pt x="2046" y="1066"/>
                  </a:lnTo>
                  <a:lnTo>
                    <a:pt x="2043" y="1082"/>
                  </a:lnTo>
                  <a:lnTo>
                    <a:pt x="2040" y="1101"/>
                  </a:lnTo>
                  <a:lnTo>
                    <a:pt x="2040" y="1121"/>
                  </a:lnTo>
                  <a:lnTo>
                    <a:pt x="2043" y="1137"/>
                  </a:lnTo>
                  <a:lnTo>
                    <a:pt x="2046" y="1150"/>
                  </a:lnTo>
                  <a:lnTo>
                    <a:pt x="2052" y="1166"/>
                  </a:lnTo>
                  <a:lnTo>
                    <a:pt x="2059" y="1179"/>
                  </a:lnTo>
                  <a:lnTo>
                    <a:pt x="2067" y="1191"/>
                  </a:lnTo>
                  <a:lnTo>
                    <a:pt x="2074" y="1202"/>
                  </a:lnTo>
                  <a:lnTo>
                    <a:pt x="2083" y="1216"/>
                  </a:lnTo>
                  <a:lnTo>
                    <a:pt x="2094" y="1226"/>
                  </a:lnTo>
                  <a:lnTo>
                    <a:pt x="2105" y="1234"/>
                  </a:lnTo>
                  <a:lnTo>
                    <a:pt x="2116" y="1237"/>
                  </a:lnTo>
                  <a:lnTo>
                    <a:pt x="2129" y="1237"/>
                  </a:lnTo>
                  <a:lnTo>
                    <a:pt x="2144" y="1237"/>
                  </a:lnTo>
                  <a:lnTo>
                    <a:pt x="2157" y="1236"/>
                  </a:lnTo>
                  <a:lnTo>
                    <a:pt x="2170" y="1234"/>
                  </a:lnTo>
                  <a:lnTo>
                    <a:pt x="2179" y="1233"/>
                  </a:lnTo>
                  <a:lnTo>
                    <a:pt x="2192" y="1229"/>
                  </a:lnTo>
                  <a:lnTo>
                    <a:pt x="2203" y="1228"/>
                  </a:lnTo>
                  <a:lnTo>
                    <a:pt x="2215" y="1226"/>
                  </a:lnTo>
                  <a:lnTo>
                    <a:pt x="2230" y="1226"/>
                  </a:lnTo>
                  <a:lnTo>
                    <a:pt x="2245" y="1228"/>
                  </a:lnTo>
                  <a:lnTo>
                    <a:pt x="2258" y="1229"/>
                  </a:lnTo>
                  <a:lnTo>
                    <a:pt x="2271" y="1233"/>
                  </a:lnTo>
                  <a:lnTo>
                    <a:pt x="2284" y="1238"/>
                  </a:lnTo>
                  <a:lnTo>
                    <a:pt x="2296" y="1245"/>
                  </a:lnTo>
                  <a:lnTo>
                    <a:pt x="2304" y="1253"/>
                  </a:lnTo>
                  <a:lnTo>
                    <a:pt x="2315" y="1265"/>
                  </a:lnTo>
                  <a:lnTo>
                    <a:pt x="2324" y="1276"/>
                  </a:lnTo>
                  <a:lnTo>
                    <a:pt x="2334" y="1286"/>
                  </a:lnTo>
                  <a:lnTo>
                    <a:pt x="2343" y="1292"/>
                  </a:lnTo>
                  <a:lnTo>
                    <a:pt x="2357" y="1300"/>
                  </a:lnTo>
                  <a:lnTo>
                    <a:pt x="2370" y="1309"/>
                  </a:lnTo>
                  <a:lnTo>
                    <a:pt x="2382" y="1315"/>
                  </a:lnTo>
                  <a:lnTo>
                    <a:pt x="2385" y="1317"/>
                  </a:lnTo>
                  <a:lnTo>
                    <a:pt x="2389" y="1319"/>
                  </a:lnTo>
                  <a:lnTo>
                    <a:pt x="2395" y="1322"/>
                  </a:lnTo>
                  <a:lnTo>
                    <a:pt x="2399" y="1323"/>
                  </a:lnTo>
                  <a:lnTo>
                    <a:pt x="2401" y="1326"/>
                  </a:lnTo>
                  <a:lnTo>
                    <a:pt x="2401" y="1329"/>
                  </a:lnTo>
                  <a:lnTo>
                    <a:pt x="2403" y="1335"/>
                  </a:lnTo>
                  <a:lnTo>
                    <a:pt x="2401" y="1345"/>
                  </a:lnTo>
                  <a:lnTo>
                    <a:pt x="2401" y="1353"/>
                  </a:lnTo>
                  <a:lnTo>
                    <a:pt x="2403" y="1360"/>
                  </a:lnTo>
                  <a:lnTo>
                    <a:pt x="2408" y="1369"/>
                  </a:lnTo>
                  <a:lnTo>
                    <a:pt x="2417" y="1377"/>
                  </a:lnTo>
                  <a:lnTo>
                    <a:pt x="2426" y="1385"/>
                  </a:lnTo>
                  <a:lnTo>
                    <a:pt x="2435" y="1391"/>
                  </a:lnTo>
                  <a:lnTo>
                    <a:pt x="2446" y="1397"/>
                  </a:lnTo>
                  <a:lnTo>
                    <a:pt x="2459" y="1404"/>
                  </a:lnTo>
                  <a:lnTo>
                    <a:pt x="2473" y="1411"/>
                  </a:lnTo>
                  <a:lnTo>
                    <a:pt x="2485" y="1416"/>
                  </a:lnTo>
                  <a:lnTo>
                    <a:pt x="2497" y="1422"/>
                  </a:lnTo>
                  <a:lnTo>
                    <a:pt x="2512" y="1427"/>
                  </a:lnTo>
                  <a:lnTo>
                    <a:pt x="2524" y="1432"/>
                  </a:lnTo>
                  <a:lnTo>
                    <a:pt x="2531" y="1441"/>
                  </a:lnTo>
                  <a:lnTo>
                    <a:pt x="2537" y="1449"/>
                  </a:lnTo>
                  <a:lnTo>
                    <a:pt x="2541" y="1457"/>
                  </a:lnTo>
                  <a:lnTo>
                    <a:pt x="2540" y="1465"/>
                  </a:lnTo>
                  <a:lnTo>
                    <a:pt x="2539" y="1474"/>
                  </a:lnTo>
                  <a:lnTo>
                    <a:pt x="2535" y="1484"/>
                  </a:lnTo>
                  <a:lnTo>
                    <a:pt x="2533" y="1490"/>
                  </a:lnTo>
                  <a:lnTo>
                    <a:pt x="2532" y="1508"/>
                  </a:lnTo>
                  <a:lnTo>
                    <a:pt x="2529" y="1529"/>
                  </a:lnTo>
                  <a:lnTo>
                    <a:pt x="2529" y="1550"/>
                  </a:lnTo>
                  <a:lnTo>
                    <a:pt x="2531" y="1567"/>
                  </a:lnTo>
                  <a:lnTo>
                    <a:pt x="2533" y="1581"/>
                  </a:lnTo>
                  <a:lnTo>
                    <a:pt x="2537" y="1595"/>
                  </a:lnTo>
                  <a:lnTo>
                    <a:pt x="2544" y="1606"/>
                  </a:lnTo>
                  <a:lnTo>
                    <a:pt x="2555" y="1621"/>
                  </a:lnTo>
                  <a:lnTo>
                    <a:pt x="2570" y="1639"/>
                  </a:lnTo>
                  <a:lnTo>
                    <a:pt x="2587" y="1655"/>
                  </a:lnTo>
                  <a:lnTo>
                    <a:pt x="2605" y="1670"/>
                  </a:lnTo>
                  <a:lnTo>
                    <a:pt x="2618" y="1682"/>
                  </a:lnTo>
                  <a:lnTo>
                    <a:pt x="2630" y="1692"/>
                  </a:lnTo>
                  <a:lnTo>
                    <a:pt x="2644" y="1706"/>
                  </a:lnTo>
                  <a:lnTo>
                    <a:pt x="2659" y="1718"/>
                  </a:lnTo>
                  <a:lnTo>
                    <a:pt x="2671" y="1727"/>
                  </a:lnTo>
                  <a:lnTo>
                    <a:pt x="2683" y="1737"/>
                  </a:lnTo>
                  <a:lnTo>
                    <a:pt x="2699" y="1748"/>
                  </a:lnTo>
                  <a:lnTo>
                    <a:pt x="2714" y="1760"/>
                  </a:lnTo>
                  <a:lnTo>
                    <a:pt x="2726" y="1771"/>
                  </a:lnTo>
                  <a:lnTo>
                    <a:pt x="2730" y="1780"/>
                  </a:lnTo>
                  <a:lnTo>
                    <a:pt x="2734" y="1792"/>
                  </a:lnTo>
                  <a:lnTo>
                    <a:pt x="2737" y="1806"/>
                  </a:lnTo>
                  <a:lnTo>
                    <a:pt x="2738" y="1816"/>
                  </a:lnTo>
                  <a:lnTo>
                    <a:pt x="2741" y="1831"/>
                  </a:lnTo>
                  <a:lnTo>
                    <a:pt x="2742" y="1850"/>
                  </a:lnTo>
                  <a:lnTo>
                    <a:pt x="2744" y="1869"/>
                  </a:lnTo>
                  <a:lnTo>
                    <a:pt x="2742" y="1884"/>
                  </a:lnTo>
                  <a:lnTo>
                    <a:pt x="2738" y="1897"/>
                  </a:lnTo>
                  <a:lnTo>
                    <a:pt x="2730" y="1913"/>
                  </a:lnTo>
                  <a:lnTo>
                    <a:pt x="2722" y="1928"/>
                  </a:lnTo>
                  <a:lnTo>
                    <a:pt x="2714" y="1939"/>
                  </a:lnTo>
                  <a:lnTo>
                    <a:pt x="2703" y="1955"/>
                  </a:lnTo>
                  <a:lnTo>
                    <a:pt x="2690" y="1973"/>
                  </a:lnTo>
                  <a:lnTo>
                    <a:pt x="2674" y="1992"/>
                  </a:lnTo>
                  <a:lnTo>
                    <a:pt x="2659" y="2008"/>
                  </a:lnTo>
                  <a:lnTo>
                    <a:pt x="2645" y="2020"/>
                  </a:lnTo>
                  <a:lnTo>
                    <a:pt x="2632" y="2031"/>
                  </a:lnTo>
                  <a:lnTo>
                    <a:pt x="2614" y="2041"/>
                  </a:lnTo>
                  <a:lnTo>
                    <a:pt x="2594" y="2052"/>
                  </a:lnTo>
                  <a:lnTo>
                    <a:pt x="2576" y="2062"/>
                  </a:lnTo>
                  <a:lnTo>
                    <a:pt x="2560" y="2068"/>
                  </a:lnTo>
                  <a:lnTo>
                    <a:pt x="2550" y="2074"/>
                  </a:lnTo>
                  <a:lnTo>
                    <a:pt x="2536" y="2079"/>
                  </a:lnTo>
                  <a:lnTo>
                    <a:pt x="2523" y="2084"/>
                  </a:lnTo>
                  <a:lnTo>
                    <a:pt x="2510" y="2087"/>
                  </a:lnTo>
                  <a:lnTo>
                    <a:pt x="2498" y="2089"/>
                  </a:lnTo>
                  <a:lnTo>
                    <a:pt x="2484" y="2087"/>
                  </a:lnTo>
                  <a:lnTo>
                    <a:pt x="2471" y="2086"/>
                  </a:lnTo>
                  <a:lnTo>
                    <a:pt x="2461" y="2080"/>
                  </a:lnTo>
                  <a:lnTo>
                    <a:pt x="2450" y="2074"/>
                  </a:lnTo>
                  <a:lnTo>
                    <a:pt x="2438" y="2066"/>
                  </a:lnTo>
                  <a:lnTo>
                    <a:pt x="2430" y="2058"/>
                  </a:lnTo>
                  <a:lnTo>
                    <a:pt x="2417" y="2049"/>
                  </a:lnTo>
                  <a:lnTo>
                    <a:pt x="2405" y="2040"/>
                  </a:lnTo>
                  <a:lnTo>
                    <a:pt x="2392" y="2029"/>
                  </a:lnTo>
                  <a:lnTo>
                    <a:pt x="2381" y="2023"/>
                  </a:lnTo>
                  <a:lnTo>
                    <a:pt x="2368" y="2020"/>
                  </a:lnTo>
                  <a:lnTo>
                    <a:pt x="2353" y="2018"/>
                  </a:lnTo>
                  <a:lnTo>
                    <a:pt x="2338" y="2017"/>
                  </a:lnTo>
                  <a:lnTo>
                    <a:pt x="2326" y="2018"/>
                  </a:lnTo>
                  <a:lnTo>
                    <a:pt x="2310" y="2023"/>
                  </a:lnTo>
                  <a:lnTo>
                    <a:pt x="2292" y="2029"/>
                  </a:lnTo>
                  <a:lnTo>
                    <a:pt x="2276" y="2036"/>
                  </a:lnTo>
                  <a:lnTo>
                    <a:pt x="2263" y="2044"/>
                  </a:lnTo>
                  <a:lnTo>
                    <a:pt x="2248" y="2056"/>
                  </a:lnTo>
                  <a:lnTo>
                    <a:pt x="2232" y="2072"/>
                  </a:lnTo>
                  <a:lnTo>
                    <a:pt x="2215" y="2091"/>
                  </a:lnTo>
                  <a:lnTo>
                    <a:pt x="2201" y="2110"/>
                  </a:lnTo>
                  <a:lnTo>
                    <a:pt x="2188" y="2125"/>
                  </a:lnTo>
                  <a:lnTo>
                    <a:pt x="2179" y="2141"/>
                  </a:lnTo>
                  <a:lnTo>
                    <a:pt x="2170" y="2161"/>
                  </a:lnTo>
                  <a:lnTo>
                    <a:pt x="2159" y="2181"/>
                  </a:lnTo>
                  <a:lnTo>
                    <a:pt x="2149" y="2198"/>
                  </a:lnTo>
                  <a:lnTo>
                    <a:pt x="2136" y="2214"/>
                  </a:lnTo>
                  <a:lnTo>
                    <a:pt x="2118" y="2231"/>
                  </a:lnTo>
                  <a:lnTo>
                    <a:pt x="2099" y="2250"/>
                  </a:lnTo>
                  <a:lnTo>
                    <a:pt x="2081" y="2266"/>
                  </a:lnTo>
                  <a:lnTo>
                    <a:pt x="2064" y="2280"/>
                  </a:lnTo>
                  <a:lnTo>
                    <a:pt x="2048" y="2291"/>
                  </a:lnTo>
                  <a:lnTo>
                    <a:pt x="2029" y="2304"/>
                  </a:lnTo>
                  <a:lnTo>
                    <a:pt x="2008" y="2316"/>
                  </a:lnTo>
                  <a:lnTo>
                    <a:pt x="1988" y="2328"/>
                  </a:lnTo>
                  <a:lnTo>
                    <a:pt x="1971" y="2336"/>
                  </a:lnTo>
                  <a:lnTo>
                    <a:pt x="1970" y="2336"/>
                  </a:lnTo>
                  <a:close/>
                </a:path>
              </a:pathLst>
            </a:custGeom>
            <a:grpFill/>
            <a:ln w="6350" cap="flat">
              <a:solidFill>
                <a:schemeClr val="accent1"/>
              </a:solidFill>
              <a:prstDash val="solid"/>
              <a:miter/>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99" name="Groep 98">
            <a:extLst>
              <a:ext uri="{FF2B5EF4-FFF2-40B4-BE49-F238E27FC236}">
                <a16:creationId xmlns:a16="http://schemas.microsoft.com/office/drawing/2014/main" id="{70770F59-3B1A-3AC4-F760-04DBB5645DF3}"/>
              </a:ext>
            </a:extLst>
          </p:cNvPr>
          <p:cNvGrpSpPr/>
          <p:nvPr/>
        </p:nvGrpSpPr>
        <p:grpSpPr>
          <a:xfrm>
            <a:off x="91465" y="-17"/>
            <a:ext cx="539302" cy="516484"/>
            <a:chOff x="91465" y="-17"/>
            <a:chExt cx="539302" cy="516484"/>
          </a:xfrm>
        </p:grpSpPr>
        <p:sp>
          <p:nvSpPr>
            <p:cNvPr id="100" name="Rechthoek 99">
              <a:extLst>
                <a:ext uri="{FF2B5EF4-FFF2-40B4-BE49-F238E27FC236}">
                  <a16:creationId xmlns:a16="http://schemas.microsoft.com/office/drawing/2014/main" id="{65868375-CD43-54C4-619D-BE021EE66E96}"/>
                </a:ext>
              </a:extLst>
            </p:cNvPr>
            <p:cNvSpPr/>
            <p:nvPr/>
          </p:nvSpPr>
          <p:spPr>
            <a:xfrm>
              <a:off x="166688" y="-17"/>
              <a:ext cx="392112" cy="392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914400" rtl="0" eaLnBrk="1" fontAlgn="auto" latinLnBrk="0" hangingPunct="1">
                <a:lnSpc>
                  <a:spcPct val="90000"/>
                </a:lnSpc>
                <a:spcBef>
                  <a:spcPts val="200"/>
                </a:spcBef>
                <a:spcAft>
                  <a:spcPts val="200"/>
                </a:spcAft>
                <a:buClrTx/>
                <a:buSzTx/>
                <a:buFontTx/>
                <a:buNone/>
                <a:tabLst/>
                <a:defRPr/>
              </a:pPr>
              <a:endParaRPr kumimoji="0" lang="nl-NL" sz="1600" b="0" i="0" u="none" strike="noStrike" kern="1200" cap="none" spc="0" normalizeH="0" baseline="0" noProof="0" err="1">
                <a:ln>
                  <a:noFill/>
                </a:ln>
                <a:solidFill>
                  <a:srgbClr val="FFFFFF"/>
                </a:solidFill>
                <a:effectLst/>
                <a:uLnTx/>
                <a:uFillTx/>
                <a:latin typeface="Arial"/>
                <a:ea typeface="+mn-ea"/>
                <a:cs typeface="+mn-cs"/>
              </a:endParaRPr>
            </a:p>
          </p:txBody>
        </p:sp>
        <p:pic>
          <p:nvPicPr>
            <p:cNvPr id="101" name="Graphic 100">
              <a:extLst>
                <a:ext uri="{FF2B5EF4-FFF2-40B4-BE49-F238E27FC236}">
                  <a16:creationId xmlns:a16="http://schemas.microsoft.com/office/drawing/2014/main" id="{ADD4CB2D-AC2B-0196-626A-C6BCBCF07A97}"/>
                </a:ext>
              </a:extLst>
            </p:cNvPr>
            <p:cNvPicPr>
              <a:picLocks noChangeAspect="1"/>
            </p:cNvPicPr>
            <p:nvPr/>
          </p:nvPicPr>
          <p:blipFill>
            <a:blip r:embed="rId4" cstate="hq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25416" y="58711"/>
              <a:ext cx="274655" cy="274655"/>
            </a:xfrm>
            <a:prstGeom prst="rect">
              <a:avLst/>
            </a:prstGeom>
          </p:spPr>
        </p:pic>
        <p:sp>
          <p:nvSpPr>
            <p:cNvPr id="102" name="Rechthoek 101">
              <a:hlinkClick r:id="" action="ppaction://noaction"/>
              <a:extLst>
                <a:ext uri="{FF2B5EF4-FFF2-40B4-BE49-F238E27FC236}">
                  <a16:creationId xmlns:a16="http://schemas.microsoft.com/office/drawing/2014/main" id="{2B228B2A-7A7E-887C-8D93-E1035E7C8A81}"/>
                </a:ext>
              </a:extLst>
            </p:cNvPr>
            <p:cNvSpPr/>
            <p:nvPr/>
          </p:nvSpPr>
          <p:spPr>
            <a:xfrm>
              <a:off x="91465" y="-17"/>
              <a:ext cx="539302" cy="516484"/>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914400" rtl="0" eaLnBrk="1" fontAlgn="auto" latinLnBrk="0" hangingPunct="1">
                <a:lnSpc>
                  <a:spcPct val="90000"/>
                </a:lnSpc>
                <a:spcBef>
                  <a:spcPts val="200"/>
                </a:spcBef>
                <a:spcAft>
                  <a:spcPts val="200"/>
                </a:spcAft>
                <a:buClrTx/>
                <a:buSzTx/>
                <a:buFontTx/>
                <a:buNone/>
                <a:tabLst/>
                <a:defRPr/>
              </a:pPr>
              <a:endParaRPr kumimoji="0" lang="nl-NL" sz="1600" b="0" i="0" u="none" strike="noStrike" kern="1200" cap="none" spc="0" normalizeH="0" baseline="0" noProof="0" err="1">
                <a:ln>
                  <a:noFill/>
                </a:ln>
                <a:solidFill>
                  <a:srgbClr val="FFFFFF"/>
                </a:solidFill>
                <a:effectLst/>
                <a:uLnTx/>
                <a:uFillTx/>
                <a:latin typeface="Arial"/>
                <a:ea typeface="+mn-ea"/>
                <a:cs typeface="+mn-cs"/>
              </a:endParaRPr>
            </a:p>
          </p:txBody>
        </p:sp>
      </p:grpSp>
      <p:sp>
        <p:nvSpPr>
          <p:cNvPr id="2" name="Tekstvak 1">
            <a:extLst>
              <a:ext uri="{FF2B5EF4-FFF2-40B4-BE49-F238E27FC236}">
                <a16:creationId xmlns:a16="http://schemas.microsoft.com/office/drawing/2014/main" id="{8C8D5C08-F5B9-CBF6-4B61-9DF94307E2E3}"/>
              </a:ext>
            </a:extLst>
          </p:cNvPr>
          <p:cNvSpPr txBox="1"/>
          <p:nvPr/>
        </p:nvSpPr>
        <p:spPr>
          <a:xfrm>
            <a:off x="1283970" y="1592263"/>
            <a:ext cx="3479800" cy="431800"/>
          </a:xfrm>
          <a:prstGeom prst="rect">
            <a:avLst/>
          </a:prstGeom>
          <a:noFill/>
        </p:spPr>
        <p:txBody>
          <a:bodyPr wrap="none" lIns="0" tIns="0" rIns="0" bIns="0" rtlCol="0" anchor="b">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2800" b="1" i="0" u="none" strike="noStrike" kern="1200" cap="none" spc="0" normalizeH="0" baseline="0" noProof="0" dirty="0">
                <a:ln>
                  <a:noFill/>
                </a:ln>
                <a:solidFill>
                  <a:srgbClr val="0D4ACC"/>
                </a:solidFill>
                <a:effectLst/>
                <a:uLnTx/>
                <a:uFillTx/>
                <a:latin typeface="Arial"/>
                <a:ea typeface="+mn-ea"/>
                <a:cs typeface="+mn-cs"/>
              </a:rPr>
              <a:t>In 4 provincies</a:t>
            </a:r>
          </a:p>
        </p:txBody>
      </p:sp>
      <p:sp>
        <p:nvSpPr>
          <p:cNvPr id="3" name="Tekstvak 2">
            <a:extLst>
              <a:ext uri="{FF2B5EF4-FFF2-40B4-BE49-F238E27FC236}">
                <a16:creationId xmlns:a16="http://schemas.microsoft.com/office/drawing/2014/main" id="{3D71418D-7F93-1FE0-6D7E-E9574AF4058C}"/>
              </a:ext>
            </a:extLst>
          </p:cNvPr>
          <p:cNvSpPr txBox="1"/>
          <p:nvPr/>
        </p:nvSpPr>
        <p:spPr>
          <a:xfrm>
            <a:off x="1252470" y="3021857"/>
            <a:ext cx="3479800" cy="431800"/>
          </a:xfrm>
          <a:prstGeom prst="rect">
            <a:avLst/>
          </a:prstGeom>
          <a:noFill/>
        </p:spPr>
        <p:txBody>
          <a:bodyPr wrap="none" lIns="0" tIns="0" rIns="0" bIns="0" rtlCol="0" anchor="b">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2800" b="1" i="0" u="none" strike="noStrike" kern="1200" cap="none" spc="0" normalizeH="0" baseline="0" noProof="0" dirty="0">
                <a:ln>
                  <a:noFill/>
                </a:ln>
                <a:solidFill>
                  <a:srgbClr val="0D4ACC"/>
                </a:solidFill>
                <a:effectLst/>
                <a:uLnTx/>
                <a:uFillTx/>
                <a:latin typeface="Arial"/>
                <a:ea typeface="+mn-ea"/>
                <a:cs typeface="+mn-cs"/>
              </a:rPr>
              <a:t>+31 (0)88 800 8222</a:t>
            </a:r>
          </a:p>
        </p:txBody>
      </p:sp>
      <p:sp>
        <p:nvSpPr>
          <p:cNvPr id="5" name="Tekstvak 4">
            <a:extLst>
              <a:ext uri="{FF2B5EF4-FFF2-40B4-BE49-F238E27FC236}">
                <a16:creationId xmlns:a16="http://schemas.microsoft.com/office/drawing/2014/main" id="{76A8E576-BA85-9715-56DA-03201E1B16FE}"/>
              </a:ext>
            </a:extLst>
          </p:cNvPr>
          <p:cNvSpPr txBox="1"/>
          <p:nvPr/>
        </p:nvSpPr>
        <p:spPr>
          <a:xfrm>
            <a:off x="1261884" y="2024063"/>
            <a:ext cx="4992755" cy="972930"/>
          </a:xfrm>
          <a:prstGeom prst="rect">
            <a:avLst/>
          </a:prstGeom>
          <a:noFill/>
        </p:spPr>
        <p:txBody>
          <a:bodyPr wrap="none" lIns="0" tIns="0" rIns="0" bIns="0" rtlCol="0" anchor="t">
            <a:noAutofit/>
          </a:bodyPr>
          <a:lstStyle/>
          <a:p>
            <a:pPr>
              <a:lnSpc>
                <a:spcPct val="90000"/>
              </a:lnSpc>
              <a:spcBef>
                <a:spcPts val="600"/>
              </a:spcBef>
              <a:spcAft>
                <a:spcPts val="600"/>
              </a:spcAft>
              <a:defRPr/>
            </a:pPr>
            <a:r>
              <a:rPr lang="nl-NL" dirty="0">
                <a:solidFill>
                  <a:srgbClr val="000000"/>
                </a:solidFill>
                <a:latin typeface="Arial"/>
              </a:rPr>
              <a:t>zijn we bereikbaar voor arbeidsmigranten </a:t>
            </a:r>
            <a:r>
              <a:rPr lang="nl-NL" i="1" dirty="0">
                <a:solidFill>
                  <a:srgbClr val="000000"/>
                </a:solidFill>
                <a:latin typeface="Arial"/>
              </a:rPr>
              <a:t>via</a:t>
            </a:r>
            <a:r>
              <a:rPr kumimoji="0" lang="nl-NL" sz="1800" b="0" i="1" u="none" strike="noStrike" kern="1200" cap="none" spc="0" normalizeH="0" baseline="0" noProof="0" dirty="0">
                <a:ln>
                  <a:noFill/>
                </a:ln>
                <a:solidFill>
                  <a:srgbClr val="000000"/>
                </a:solidFill>
                <a:effectLst/>
                <a:uLnTx/>
                <a:uFillTx/>
                <a:latin typeface="Arial"/>
                <a:ea typeface="+mn-ea"/>
                <a:cs typeface="+mn-cs"/>
              </a:rPr>
              <a:t> </a:t>
            </a:r>
            <a:endParaRPr lang="nl-NL" i="1" dirty="0">
              <a:solidFill>
                <a:srgbClr val="000000"/>
              </a:solidFill>
              <a:latin typeface="Arial"/>
              <a:cs typeface="Arial"/>
            </a:endParaRPr>
          </a:p>
          <a:p>
            <a:pPr>
              <a:lnSpc>
                <a:spcPct val="90000"/>
              </a:lnSpc>
              <a:spcBef>
                <a:spcPts val="600"/>
              </a:spcBef>
              <a:spcAft>
                <a:spcPts val="600"/>
              </a:spcAft>
              <a:defRPr/>
            </a:pPr>
            <a:r>
              <a:rPr lang="nl-NL" i="1" dirty="0">
                <a:solidFill>
                  <a:srgbClr val="000000"/>
                </a:solidFill>
                <a:latin typeface="Arial"/>
              </a:rPr>
              <a:t>doorverwijzers in het maatschappelijk domein </a:t>
            </a:r>
            <a:endParaRPr lang="nl-NL" sz="1800" b="0" i="1" u="none" strike="noStrike" kern="1200" cap="none" spc="0" normalizeH="0" baseline="0" noProof="0" dirty="0">
              <a:ln>
                <a:noFill/>
              </a:ln>
              <a:solidFill>
                <a:srgbClr val="000000"/>
              </a:solidFill>
              <a:effectLst/>
              <a:uLnTx/>
              <a:uFillTx/>
              <a:latin typeface="Arial"/>
              <a:cs typeface="Arial"/>
            </a:endParaRPr>
          </a:p>
        </p:txBody>
      </p:sp>
      <p:sp>
        <p:nvSpPr>
          <p:cNvPr id="10" name="Tekstvak 9">
            <a:extLst>
              <a:ext uri="{FF2B5EF4-FFF2-40B4-BE49-F238E27FC236}">
                <a16:creationId xmlns:a16="http://schemas.microsoft.com/office/drawing/2014/main" id="{75E121F8-8F9D-3F2A-C7D8-67593886DDA9}"/>
              </a:ext>
            </a:extLst>
          </p:cNvPr>
          <p:cNvSpPr txBox="1"/>
          <p:nvPr/>
        </p:nvSpPr>
        <p:spPr>
          <a:xfrm>
            <a:off x="1252470" y="3453657"/>
            <a:ext cx="3479800" cy="431800"/>
          </a:xfrm>
          <a:prstGeom prst="rect">
            <a:avLst/>
          </a:prstGeom>
          <a:noFill/>
        </p:spPr>
        <p:txBody>
          <a:bodyPr wrap="none" lIns="0" tIns="0" rIns="0" bIns="0" rtlCol="0" anchor="t">
            <a:noAutofit/>
          </a:bodyPr>
          <a:lstStyle/>
          <a:p>
            <a:pPr>
              <a:lnSpc>
                <a:spcPct val="90000"/>
              </a:lnSpc>
              <a:spcBef>
                <a:spcPts val="600"/>
              </a:spcBef>
              <a:spcAft>
                <a:spcPts val="600"/>
              </a:spcAft>
              <a:defRPr/>
            </a:pPr>
            <a:r>
              <a:rPr lang="nl-NL" dirty="0">
                <a:solidFill>
                  <a:srgbClr val="000000"/>
                </a:solidFill>
                <a:latin typeface="Arial"/>
              </a:rPr>
              <a:t>Stuur een Whatsappbericht, </a:t>
            </a:r>
          </a:p>
          <a:p>
            <a:pPr>
              <a:lnSpc>
                <a:spcPct val="90000"/>
              </a:lnSpc>
              <a:spcBef>
                <a:spcPts val="600"/>
              </a:spcBef>
              <a:spcAft>
                <a:spcPts val="600"/>
              </a:spcAft>
              <a:defRPr/>
            </a:pPr>
            <a:r>
              <a:rPr lang="nl-NL" dirty="0">
                <a:solidFill>
                  <a:srgbClr val="000000"/>
                </a:solidFill>
                <a:latin typeface="Arial"/>
              </a:rPr>
              <a:t>vermeld je taal en je wordt teruggebeld</a:t>
            </a:r>
            <a:endParaRPr lang="nl-NL" dirty="0">
              <a:solidFill>
                <a:srgbClr val="000000"/>
              </a:solidFill>
              <a:latin typeface="Arial"/>
              <a:cs typeface="Arial"/>
            </a:endParaRPr>
          </a:p>
        </p:txBody>
      </p:sp>
      <p:pic>
        <p:nvPicPr>
          <p:cNvPr id="11" name="Graphic 10">
            <a:extLst>
              <a:ext uri="{FF2B5EF4-FFF2-40B4-BE49-F238E27FC236}">
                <a16:creationId xmlns:a16="http://schemas.microsoft.com/office/drawing/2014/main" id="{62BDF388-2A9F-9F2A-593B-40F1B46AB51D}"/>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19136" y="1597343"/>
            <a:ext cx="323839" cy="323839"/>
          </a:xfrm>
          <a:prstGeom prst="rect">
            <a:avLst/>
          </a:prstGeom>
        </p:spPr>
      </p:pic>
      <p:pic>
        <p:nvPicPr>
          <p:cNvPr id="19" name="Graphic 18">
            <a:extLst>
              <a:ext uri="{FF2B5EF4-FFF2-40B4-BE49-F238E27FC236}">
                <a16:creationId xmlns:a16="http://schemas.microsoft.com/office/drawing/2014/main" id="{E988DBC6-E036-0DDC-8903-4A4BB43396F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00071" y="3010367"/>
            <a:ext cx="722991" cy="406603"/>
          </a:xfrm>
          <a:prstGeom prst="rect">
            <a:avLst/>
          </a:prstGeom>
        </p:spPr>
      </p:pic>
      <p:sp>
        <p:nvSpPr>
          <p:cNvPr id="21" name="Tekstvak 20">
            <a:extLst>
              <a:ext uri="{FF2B5EF4-FFF2-40B4-BE49-F238E27FC236}">
                <a16:creationId xmlns:a16="http://schemas.microsoft.com/office/drawing/2014/main" id="{D8A9EC10-BC32-42B7-45E2-44A985334CDA}"/>
              </a:ext>
            </a:extLst>
          </p:cNvPr>
          <p:cNvSpPr txBox="1"/>
          <p:nvPr/>
        </p:nvSpPr>
        <p:spPr>
          <a:xfrm>
            <a:off x="1221340" y="4539378"/>
            <a:ext cx="3479800" cy="431800"/>
          </a:xfrm>
          <a:prstGeom prst="rect">
            <a:avLst/>
          </a:prstGeom>
          <a:noFill/>
        </p:spPr>
        <p:txBody>
          <a:bodyPr wrap="none" lIns="0" tIns="0" rIns="0" bIns="0" rtlCol="0" anchor="b">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2800" b="1" i="0" u="none" strike="noStrike" kern="1200" cap="none" spc="0" normalizeH="0" baseline="0" noProof="0" dirty="0">
                <a:ln>
                  <a:noFill/>
                </a:ln>
                <a:solidFill>
                  <a:srgbClr val="0D4ACC"/>
                </a:solidFill>
                <a:effectLst/>
                <a:uLnTx/>
                <a:uFillTx/>
                <a:latin typeface="Arial"/>
                <a:ea typeface="+mn-ea"/>
                <a:cs typeface="+mn-cs"/>
              </a:rPr>
              <a:t>Contactformulier</a:t>
            </a:r>
          </a:p>
        </p:txBody>
      </p:sp>
      <p:sp>
        <p:nvSpPr>
          <p:cNvPr id="23" name="Tekstvak 22">
            <a:extLst>
              <a:ext uri="{FF2B5EF4-FFF2-40B4-BE49-F238E27FC236}">
                <a16:creationId xmlns:a16="http://schemas.microsoft.com/office/drawing/2014/main" id="{E43DC0AD-1300-ABD5-9CC1-FE37B018D0D4}"/>
              </a:ext>
            </a:extLst>
          </p:cNvPr>
          <p:cNvSpPr txBox="1"/>
          <p:nvPr/>
        </p:nvSpPr>
        <p:spPr>
          <a:xfrm>
            <a:off x="1221340" y="4971178"/>
            <a:ext cx="3479800" cy="431800"/>
          </a:xfrm>
          <a:prstGeom prst="rect">
            <a:avLst/>
          </a:prstGeom>
          <a:noFill/>
        </p:spPr>
        <p:txBody>
          <a:bodyPr wrap="none" lIns="0" tIns="0" rIns="0" bIns="0" rtlCol="0" anchor="t">
            <a:noAutofit/>
          </a:bodyPr>
          <a:lstStyle/>
          <a:p>
            <a:pPr>
              <a:lnSpc>
                <a:spcPct val="90000"/>
              </a:lnSpc>
              <a:spcBef>
                <a:spcPts val="600"/>
              </a:spcBef>
              <a:spcAft>
                <a:spcPts val="600"/>
              </a:spcAft>
              <a:defRPr/>
            </a:pPr>
            <a:r>
              <a:rPr lang="nl-NL" dirty="0">
                <a:solidFill>
                  <a:srgbClr val="000000"/>
                </a:solidFill>
                <a:latin typeface="Arial"/>
              </a:rPr>
              <a:t>Vul het online formulier in en er wordt </a:t>
            </a:r>
          </a:p>
          <a:p>
            <a:pPr>
              <a:lnSpc>
                <a:spcPct val="90000"/>
              </a:lnSpc>
              <a:spcBef>
                <a:spcPts val="600"/>
              </a:spcBef>
              <a:spcAft>
                <a:spcPts val="600"/>
              </a:spcAft>
              <a:defRPr/>
            </a:pPr>
            <a:r>
              <a:rPr lang="nl-NL" dirty="0">
                <a:solidFill>
                  <a:srgbClr val="000000"/>
                </a:solidFill>
                <a:latin typeface="Arial"/>
              </a:rPr>
              <a:t>spoedig contact opgenomen</a:t>
            </a:r>
          </a:p>
          <a:p>
            <a:pPr>
              <a:lnSpc>
                <a:spcPct val="90000"/>
              </a:lnSpc>
              <a:spcBef>
                <a:spcPts val="600"/>
              </a:spcBef>
              <a:spcAft>
                <a:spcPts val="600"/>
              </a:spcAft>
              <a:defRPr/>
            </a:pPr>
            <a:endParaRPr lang="nl-NL" dirty="0">
              <a:cs typeface="Arial"/>
            </a:endParaRPr>
          </a:p>
        </p:txBody>
      </p:sp>
      <p:pic>
        <p:nvPicPr>
          <p:cNvPr id="7" name="Graphic 6" descr="Document met effen opvulling">
            <a:extLst>
              <a:ext uri="{FF2B5EF4-FFF2-40B4-BE49-F238E27FC236}">
                <a16:creationId xmlns:a16="http://schemas.microsoft.com/office/drawing/2014/main" id="{7B72C768-D267-6F45-8034-94700BDC195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20329" y="4488159"/>
            <a:ext cx="479162" cy="479162"/>
          </a:xfrm>
          <a:prstGeom prst="rect">
            <a:avLst/>
          </a:prstGeom>
        </p:spPr>
      </p:pic>
      <p:sp>
        <p:nvSpPr>
          <p:cNvPr id="12" name="Tekstvak 20">
            <a:extLst>
              <a:ext uri="{FF2B5EF4-FFF2-40B4-BE49-F238E27FC236}">
                <a16:creationId xmlns:a16="http://schemas.microsoft.com/office/drawing/2014/main" id="{EFAD0DC5-5857-5600-9A4C-1D1340D50FF9}"/>
              </a:ext>
            </a:extLst>
          </p:cNvPr>
          <p:cNvSpPr txBox="1"/>
          <p:nvPr/>
        </p:nvSpPr>
        <p:spPr>
          <a:xfrm>
            <a:off x="1217165" y="5839997"/>
            <a:ext cx="5828430" cy="494430"/>
          </a:xfrm>
          <a:prstGeom prst="rect">
            <a:avLst/>
          </a:prstGeom>
          <a:noFill/>
        </p:spPr>
        <p:txBody>
          <a:bodyPr wrap="none" lIns="0" tIns="0" rIns="0" bIns="0" rtlCol="0" anchor="b">
            <a:noAutofit/>
          </a:bodyPr>
          <a:lstStyle/>
          <a:p>
            <a:pPr>
              <a:lnSpc>
                <a:spcPct val="90000"/>
              </a:lnSpc>
              <a:spcBef>
                <a:spcPts val="600"/>
              </a:spcBef>
              <a:spcAft>
                <a:spcPts val="600"/>
              </a:spcAft>
              <a:defRPr/>
            </a:pPr>
            <a:r>
              <a:rPr lang="nl-NL" sz="2800" b="1" dirty="0">
                <a:solidFill>
                  <a:srgbClr val="0D4ACC"/>
                </a:solidFill>
                <a:latin typeface="Arial"/>
                <a:cs typeface="Arial"/>
              </a:rPr>
              <a:t>Live 'op pantoffelafstand'</a:t>
            </a:r>
            <a:endParaRPr lang="nl-NL" sz="2800" b="1" i="0" u="none" strike="noStrike" kern="1200" cap="none" spc="0" normalizeH="0" baseline="0" noProof="0" dirty="0">
              <a:ln>
                <a:noFill/>
              </a:ln>
              <a:solidFill>
                <a:srgbClr val="0D4ACC"/>
              </a:solidFill>
              <a:effectLst/>
              <a:uLnTx/>
              <a:uFillTx/>
              <a:latin typeface="Arial"/>
              <a:cs typeface="Arial"/>
            </a:endParaRPr>
          </a:p>
        </p:txBody>
      </p:sp>
      <p:pic>
        <p:nvPicPr>
          <p:cNvPr id="13" name="Graphic 12" descr="Vergadering met effen opvulling">
            <a:extLst>
              <a:ext uri="{FF2B5EF4-FFF2-40B4-BE49-F238E27FC236}">
                <a16:creationId xmlns:a16="http://schemas.microsoft.com/office/drawing/2014/main" id="{69912703-5B9D-FD21-5BF2-2F409410F7CC}"/>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03128" y="5842348"/>
            <a:ext cx="590812" cy="549058"/>
          </a:xfrm>
          <a:prstGeom prst="rect">
            <a:avLst/>
          </a:prstGeom>
        </p:spPr>
      </p:pic>
    </p:spTree>
    <p:extLst>
      <p:ext uri="{BB962C8B-B14F-4D97-AF65-F5344CB8AC3E}">
        <p14:creationId xmlns:p14="http://schemas.microsoft.com/office/powerpoint/2010/main" val="626551097"/>
      </p:ext>
    </p:extLst>
  </p:cSld>
  <p:clrMapOvr>
    <a:masterClrMapping/>
  </p:clrMapOvr>
  <p:transition spd="med">
    <p:pull dir="u"/>
  </p:transition>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67FCA-3395-18DC-DC8C-E224FA9A7E8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64F3A3F-C0A7-3DB4-1308-F0324DD3A844}"/>
              </a:ext>
            </a:extLst>
          </p:cNvPr>
          <p:cNvSpPr>
            <a:spLocks noGrp="1"/>
          </p:cNvSpPr>
          <p:nvPr>
            <p:ph type="title"/>
          </p:nvPr>
        </p:nvSpPr>
        <p:spPr>
          <a:xfrm>
            <a:off x="720001" y="720000"/>
            <a:ext cx="10751274" cy="524600"/>
          </a:xfrm>
        </p:spPr>
        <p:txBody>
          <a:bodyPr/>
          <a:lstStyle/>
          <a:p>
            <a:r>
              <a:rPr lang="nl-NL" dirty="0"/>
              <a:t>Feiten en cijfers over programma</a:t>
            </a:r>
          </a:p>
        </p:txBody>
      </p:sp>
      <p:sp>
        <p:nvSpPr>
          <p:cNvPr id="3" name="Tijdelijke aanduiding voor dianummer 2">
            <a:extLst>
              <a:ext uri="{FF2B5EF4-FFF2-40B4-BE49-F238E27FC236}">
                <a16:creationId xmlns:a16="http://schemas.microsoft.com/office/drawing/2014/main" id="{7DD1F2DC-C227-A107-49DF-73812367D5F3}"/>
              </a:ext>
            </a:extLst>
          </p:cNvPr>
          <p:cNvSpPr>
            <a:spLocks noGrp="1"/>
          </p:cNvSpPr>
          <p:nvPr>
            <p:ph type="sldNum" sz="quarter" idx="12"/>
          </p:nvPr>
        </p:nvSpPr>
        <p:spPr>
          <a:xfrm>
            <a:off x="11697000" y="6344941"/>
            <a:ext cx="270000" cy="144759"/>
          </a:xfrm>
        </p:spPr>
        <p:txBody>
          <a:bodyPr/>
          <a:lstStyle/>
          <a:p>
            <a:fld id="{9E843DB9-9987-4157-AB9C-CEA8D7D910BB}" type="slidenum">
              <a:rPr lang="nl-NL" smtClean="0"/>
              <a:pPr/>
              <a:t>11</a:t>
            </a:fld>
            <a:endParaRPr lang="nl-NL"/>
          </a:p>
        </p:txBody>
      </p:sp>
      <p:sp>
        <p:nvSpPr>
          <p:cNvPr id="4" name="Tijdelijke aanduiding voor tekst 3">
            <a:extLst>
              <a:ext uri="{FF2B5EF4-FFF2-40B4-BE49-F238E27FC236}">
                <a16:creationId xmlns:a16="http://schemas.microsoft.com/office/drawing/2014/main" id="{F1362B0F-E80C-FDAE-5B17-5A71E112945F}"/>
              </a:ext>
            </a:extLst>
          </p:cNvPr>
          <p:cNvSpPr>
            <a:spLocks noGrp="1"/>
          </p:cNvSpPr>
          <p:nvPr>
            <p:ph type="body" sz="quarter" idx="13"/>
          </p:nvPr>
        </p:nvSpPr>
        <p:spPr>
          <a:xfrm>
            <a:off x="719137" y="472916"/>
            <a:ext cx="10752215" cy="246221"/>
          </a:xfrm>
        </p:spPr>
        <p:txBody>
          <a:bodyPr/>
          <a:lstStyle/>
          <a:p>
            <a:r>
              <a:rPr lang="nl-NL"/>
              <a:t>02. Organisatie</a:t>
            </a:r>
          </a:p>
        </p:txBody>
      </p:sp>
      <p:sp>
        <p:nvSpPr>
          <p:cNvPr id="42" name="Rechthoek 41">
            <a:extLst>
              <a:ext uri="{FF2B5EF4-FFF2-40B4-BE49-F238E27FC236}">
                <a16:creationId xmlns:a16="http://schemas.microsoft.com/office/drawing/2014/main" id="{7753D3F3-CC4E-BD6B-2958-D0EBA244C436}"/>
              </a:ext>
            </a:extLst>
          </p:cNvPr>
          <p:cNvSpPr/>
          <p:nvPr/>
        </p:nvSpPr>
        <p:spPr>
          <a:xfrm>
            <a:off x="11471274" y="1397000"/>
            <a:ext cx="720726" cy="49482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grpSp>
        <p:nvGrpSpPr>
          <p:cNvPr id="43" name="Groep 42">
            <a:extLst>
              <a:ext uri="{FF2B5EF4-FFF2-40B4-BE49-F238E27FC236}">
                <a16:creationId xmlns:a16="http://schemas.microsoft.com/office/drawing/2014/main" id="{186BDB1B-73CF-85E3-6818-53A976604215}"/>
              </a:ext>
            </a:extLst>
          </p:cNvPr>
          <p:cNvGrpSpPr/>
          <p:nvPr/>
        </p:nvGrpSpPr>
        <p:grpSpPr>
          <a:xfrm>
            <a:off x="91465" y="-17"/>
            <a:ext cx="539302" cy="516484"/>
            <a:chOff x="91465" y="-17"/>
            <a:chExt cx="539302" cy="516484"/>
          </a:xfrm>
        </p:grpSpPr>
        <p:sp>
          <p:nvSpPr>
            <p:cNvPr id="44" name="Rechthoek 43">
              <a:extLst>
                <a:ext uri="{FF2B5EF4-FFF2-40B4-BE49-F238E27FC236}">
                  <a16:creationId xmlns:a16="http://schemas.microsoft.com/office/drawing/2014/main" id="{83F324A9-B9B9-BB10-0DBF-DCAAD69455E3}"/>
                </a:ext>
              </a:extLst>
            </p:cNvPr>
            <p:cNvSpPr/>
            <p:nvPr/>
          </p:nvSpPr>
          <p:spPr>
            <a:xfrm>
              <a:off x="166688" y="-17"/>
              <a:ext cx="392112" cy="392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pic>
          <p:nvPicPr>
            <p:cNvPr id="45" name="Graphic 44">
              <a:extLst>
                <a:ext uri="{FF2B5EF4-FFF2-40B4-BE49-F238E27FC236}">
                  <a16:creationId xmlns:a16="http://schemas.microsoft.com/office/drawing/2014/main" id="{AB8C07A2-46F7-1B1C-85C3-7D0D9A256F4D}"/>
                </a:ext>
              </a:extLst>
            </p:cNvPr>
            <p:cNvPicPr>
              <a:picLocks noChangeAspect="1"/>
            </p:cNvPicPr>
            <p:nvPr/>
          </p:nvPicPr>
          <p:blipFill>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25416" y="58711"/>
              <a:ext cx="274655" cy="274655"/>
            </a:xfrm>
            <a:prstGeom prst="rect">
              <a:avLst/>
            </a:prstGeom>
          </p:spPr>
        </p:pic>
        <p:sp>
          <p:nvSpPr>
            <p:cNvPr id="46" name="Rechthoek 45">
              <a:hlinkClick r:id="" action="ppaction://noaction"/>
              <a:extLst>
                <a:ext uri="{FF2B5EF4-FFF2-40B4-BE49-F238E27FC236}">
                  <a16:creationId xmlns:a16="http://schemas.microsoft.com/office/drawing/2014/main" id="{30A92D31-C190-1990-97BF-D9A2D2974C9D}"/>
                </a:ext>
              </a:extLst>
            </p:cNvPr>
            <p:cNvSpPr/>
            <p:nvPr/>
          </p:nvSpPr>
          <p:spPr>
            <a:xfrm>
              <a:off x="91465" y="-17"/>
              <a:ext cx="539302" cy="516484"/>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grpSp>
      <p:sp>
        <p:nvSpPr>
          <p:cNvPr id="48" name="Rechthoek 47">
            <a:extLst>
              <a:ext uri="{FF2B5EF4-FFF2-40B4-BE49-F238E27FC236}">
                <a16:creationId xmlns:a16="http://schemas.microsoft.com/office/drawing/2014/main" id="{59B6B4E4-A848-E94C-81DD-95C705E0996F}"/>
              </a:ext>
            </a:extLst>
          </p:cNvPr>
          <p:cNvSpPr>
            <a:spLocks/>
          </p:cNvSpPr>
          <p:nvPr/>
        </p:nvSpPr>
        <p:spPr>
          <a:xfrm>
            <a:off x="719136" y="1599669"/>
            <a:ext cx="3583758" cy="42328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50" name="Rechthoek 49">
            <a:extLst>
              <a:ext uri="{FF2B5EF4-FFF2-40B4-BE49-F238E27FC236}">
                <a16:creationId xmlns:a16="http://schemas.microsoft.com/office/drawing/2014/main" id="{A2F67188-DDD8-3447-A9D7-E2F3AD97A42D}"/>
              </a:ext>
            </a:extLst>
          </p:cNvPr>
          <p:cNvSpPr>
            <a:spLocks/>
          </p:cNvSpPr>
          <p:nvPr/>
        </p:nvSpPr>
        <p:spPr>
          <a:xfrm>
            <a:off x="4295857" y="1599669"/>
            <a:ext cx="3583758" cy="21138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51" name="Tekstvak 50">
            <a:extLst>
              <a:ext uri="{FF2B5EF4-FFF2-40B4-BE49-F238E27FC236}">
                <a16:creationId xmlns:a16="http://schemas.microsoft.com/office/drawing/2014/main" id="{105E84D6-5B09-CC1F-BDEB-FA024FB1FF12}"/>
              </a:ext>
            </a:extLst>
          </p:cNvPr>
          <p:cNvSpPr txBox="1"/>
          <p:nvPr/>
        </p:nvSpPr>
        <p:spPr>
          <a:xfrm>
            <a:off x="1025525" y="2903592"/>
            <a:ext cx="1491192" cy="431800"/>
          </a:xfrm>
          <a:prstGeom prst="rect">
            <a:avLst/>
          </a:prstGeom>
          <a:noFill/>
        </p:spPr>
        <p:txBody>
          <a:bodyPr wrap="none" lIns="0" tIns="0" rIns="0" bIns="0" rtlCol="0" anchor="b">
            <a:noAutofit/>
          </a:bodyPr>
          <a:lstStyle/>
          <a:p>
            <a:pPr>
              <a:lnSpc>
                <a:spcPct val="90000"/>
              </a:lnSpc>
              <a:spcBef>
                <a:spcPts val="600"/>
              </a:spcBef>
              <a:spcAft>
                <a:spcPts val="600"/>
              </a:spcAft>
            </a:pPr>
            <a:r>
              <a:rPr lang="nl-NL" sz="3200" b="1" dirty="0">
                <a:solidFill>
                  <a:schemeClr val="bg1"/>
                </a:solidFill>
              </a:rPr>
              <a:t>3.000</a:t>
            </a:r>
          </a:p>
        </p:txBody>
      </p:sp>
      <p:sp>
        <p:nvSpPr>
          <p:cNvPr id="52" name="Tekstvak 51">
            <a:extLst>
              <a:ext uri="{FF2B5EF4-FFF2-40B4-BE49-F238E27FC236}">
                <a16:creationId xmlns:a16="http://schemas.microsoft.com/office/drawing/2014/main" id="{B54D87C7-5CED-7A29-1D3E-3EE17770A1DB}"/>
              </a:ext>
            </a:extLst>
          </p:cNvPr>
          <p:cNvSpPr txBox="1"/>
          <p:nvPr/>
        </p:nvSpPr>
        <p:spPr>
          <a:xfrm>
            <a:off x="1025525" y="3335392"/>
            <a:ext cx="2159635" cy="515937"/>
          </a:xfrm>
          <a:prstGeom prst="rect">
            <a:avLst/>
          </a:prstGeom>
          <a:noFill/>
        </p:spPr>
        <p:txBody>
          <a:bodyPr wrap="none" lIns="0" tIns="0" rIns="0" bIns="0" rtlCol="0" anchor="t">
            <a:noAutofit/>
          </a:bodyPr>
          <a:lstStyle/>
          <a:p>
            <a:pPr>
              <a:lnSpc>
                <a:spcPct val="90000"/>
              </a:lnSpc>
              <a:spcBef>
                <a:spcPts val="600"/>
              </a:spcBef>
              <a:spcAft>
                <a:spcPts val="600"/>
              </a:spcAft>
            </a:pPr>
            <a:r>
              <a:rPr lang="nl-NL">
                <a:solidFill>
                  <a:schemeClr val="bg1"/>
                </a:solidFill>
              </a:rPr>
              <a:t>persoonlijke contacten </a:t>
            </a:r>
            <a:br>
              <a:rPr lang="nl-NL">
                <a:solidFill>
                  <a:schemeClr val="bg1"/>
                </a:solidFill>
              </a:rPr>
            </a:br>
            <a:r>
              <a:rPr lang="nl-NL">
                <a:solidFill>
                  <a:schemeClr val="bg1"/>
                </a:solidFill>
              </a:rPr>
              <a:t>met mensen</a:t>
            </a:r>
          </a:p>
        </p:txBody>
      </p:sp>
      <p:sp>
        <p:nvSpPr>
          <p:cNvPr id="53" name="Tekstvak 52">
            <a:extLst>
              <a:ext uri="{FF2B5EF4-FFF2-40B4-BE49-F238E27FC236}">
                <a16:creationId xmlns:a16="http://schemas.microsoft.com/office/drawing/2014/main" id="{A0E63925-C834-EBB9-90EB-C43BDD06DEA4}"/>
              </a:ext>
            </a:extLst>
          </p:cNvPr>
          <p:cNvSpPr txBox="1"/>
          <p:nvPr/>
        </p:nvSpPr>
        <p:spPr>
          <a:xfrm>
            <a:off x="1025525" y="4234132"/>
            <a:ext cx="1491192" cy="431800"/>
          </a:xfrm>
          <a:prstGeom prst="rect">
            <a:avLst/>
          </a:prstGeom>
          <a:noFill/>
        </p:spPr>
        <p:txBody>
          <a:bodyPr wrap="none" lIns="0" tIns="0" rIns="0" bIns="0" rtlCol="0" anchor="b">
            <a:noAutofit/>
          </a:bodyPr>
          <a:lstStyle/>
          <a:p>
            <a:pPr>
              <a:lnSpc>
                <a:spcPct val="90000"/>
              </a:lnSpc>
              <a:spcBef>
                <a:spcPts val="600"/>
              </a:spcBef>
              <a:spcAft>
                <a:spcPts val="600"/>
              </a:spcAft>
            </a:pPr>
            <a:r>
              <a:rPr lang="nl-NL" sz="3200" b="1" dirty="0">
                <a:solidFill>
                  <a:schemeClr val="bg1"/>
                </a:solidFill>
              </a:rPr>
              <a:t>1.400 </a:t>
            </a:r>
          </a:p>
        </p:txBody>
      </p:sp>
      <p:sp>
        <p:nvSpPr>
          <p:cNvPr id="54" name="Tekstvak 53">
            <a:extLst>
              <a:ext uri="{FF2B5EF4-FFF2-40B4-BE49-F238E27FC236}">
                <a16:creationId xmlns:a16="http://schemas.microsoft.com/office/drawing/2014/main" id="{E35CCF19-BA7A-9BBB-CAA2-A26448B66330}"/>
              </a:ext>
            </a:extLst>
          </p:cNvPr>
          <p:cNvSpPr txBox="1"/>
          <p:nvPr/>
        </p:nvSpPr>
        <p:spPr>
          <a:xfrm>
            <a:off x="1025525" y="4665932"/>
            <a:ext cx="3276538" cy="515937"/>
          </a:xfrm>
          <a:prstGeom prst="rect">
            <a:avLst/>
          </a:prstGeom>
          <a:noFill/>
        </p:spPr>
        <p:txBody>
          <a:bodyPr wrap="none" lIns="0" tIns="0" rIns="0" bIns="0" rtlCol="0" anchor="t">
            <a:noAutofit/>
          </a:bodyPr>
          <a:lstStyle/>
          <a:p>
            <a:pPr>
              <a:lnSpc>
                <a:spcPct val="90000"/>
              </a:lnSpc>
              <a:spcBef>
                <a:spcPts val="600"/>
              </a:spcBef>
              <a:spcAft>
                <a:spcPts val="600"/>
              </a:spcAft>
            </a:pPr>
            <a:r>
              <a:rPr lang="nl-NL" dirty="0">
                <a:solidFill>
                  <a:schemeClr val="bg1"/>
                </a:solidFill>
              </a:rPr>
              <a:t>mensen geholpen</a:t>
            </a:r>
            <a:endParaRPr lang="en-US" dirty="0">
              <a:solidFill>
                <a:schemeClr val="bg1"/>
              </a:solidFill>
            </a:endParaRPr>
          </a:p>
          <a:p>
            <a:pPr>
              <a:lnSpc>
                <a:spcPct val="90000"/>
              </a:lnSpc>
              <a:spcBef>
                <a:spcPts val="600"/>
              </a:spcBef>
              <a:spcAft>
                <a:spcPts val="600"/>
              </a:spcAft>
            </a:pPr>
            <a:r>
              <a:rPr lang="nl-NL" dirty="0">
                <a:solidFill>
                  <a:schemeClr val="bg1"/>
                </a:solidFill>
              </a:rPr>
              <a:t>14% naar advocatuur </a:t>
            </a:r>
            <a:endParaRPr lang="nl-NL" dirty="0">
              <a:solidFill>
                <a:schemeClr val="bg1"/>
              </a:solidFill>
              <a:cs typeface="Arial"/>
            </a:endParaRPr>
          </a:p>
          <a:p>
            <a:pPr>
              <a:lnSpc>
                <a:spcPct val="90000"/>
              </a:lnSpc>
              <a:spcBef>
                <a:spcPts val="600"/>
              </a:spcBef>
              <a:spcAft>
                <a:spcPts val="600"/>
              </a:spcAft>
            </a:pPr>
            <a:endParaRPr lang="nl-NL" dirty="0">
              <a:solidFill>
                <a:schemeClr val="bg1"/>
              </a:solidFill>
              <a:cs typeface="Arial"/>
            </a:endParaRPr>
          </a:p>
        </p:txBody>
      </p:sp>
      <p:pic>
        <p:nvPicPr>
          <p:cNvPr id="55" name="Graphic 54">
            <a:extLst>
              <a:ext uri="{FF2B5EF4-FFF2-40B4-BE49-F238E27FC236}">
                <a16:creationId xmlns:a16="http://schemas.microsoft.com/office/drawing/2014/main" id="{325651FF-9EF0-6D74-E0CD-3096E5708507}"/>
              </a:ext>
            </a:extLst>
          </p:cNvPr>
          <p:cNvPicPr>
            <a:picLocks noChangeAspect="1"/>
          </p:cNvPicPr>
          <p:nvPr/>
        </p:nvPicPr>
        <p:blipFill>
          <a:blip r:embed="rId5" cstate="hqprint">
            <a:extLst>
              <a:ext uri="{28A0092B-C50C-407E-A947-70E740481C1C}">
                <a14:useLocalDpi xmlns:a14="http://schemas.microsoft.com/office/drawing/2010/main"/>
              </a:ext>
              <a:ext uri="{96DAC541-7B7A-43D3-8B79-37D633B846F1}">
                <asvg:svgBlip xmlns:asvg="http://schemas.microsoft.com/office/drawing/2016/SVG/main" r:embed="rId6"/>
              </a:ext>
            </a:extLst>
          </a:blip>
          <a:srcRect l="13" r="13"/>
          <a:stretch/>
        </p:blipFill>
        <p:spPr>
          <a:xfrm>
            <a:off x="1025525" y="2004852"/>
            <a:ext cx="493429" cy="493557"/>
          </a:xfrm>
          <a:prstGeom prst="rect">
            <a:avLst/>
          </a:prstGeom>
        </p:spPr>
      </p:pic>
      <p:sp>
        <p:nvSpPr>
          <p:cNvPr id="58" name="Tekstvak 57">
            <a:extLst>
              <a:ext uri="{FF2B5EF4-FFF2-40B4-BE49-F238E27FC236}">
                <a16:creationId xmlns:a16="http://schemas.microsoft.com/office/drawing/2014/main" id="{224D39C9-55DA-D532-35C3-FDFB3D4B9767}"/>
              </a:ext>
            </a:extLst>
          </p:cNvPr>
          <p:cNvSpPr txBox="1"/>
          <p:nvPr/>
        </p:nvSpPr>
        <p:spPr>
          <a:xfrm>
            <a:off x="4609281" y="4234132"/>
            <a:ext cx="1545061" cy="431800"/>
          </a:xfrm>
          <a:prstGeom prst="rect">
            <a:avLst/>
          </a:prstGeom>
          <a:noFill/>
        </p:spPr>
        <p:txBody>
          <a:bodyPr wrap="none" lIns="0" tIns="0" rIns="0" bIns="0" rtlCol="0" anchor="b">
            <a:noAutofit/>
          </a:bodyPr>
          <a:lstStyle/>
          <a:p>
            <a:pPr algn="l">
              <a:lnSpc>
                <a:spcPct val="90000"/>
              </a:lnSpc>
              <a:spcBef>
                <a:spcPts val="600"/>
              </a:spcBef>
              <a:spcAft>
                <a:spcPts val="600"/>
              </a:spcAft>
            </a:pPr>
            <a:r>
              <a:rPr lang="nl-NL" sz="3200" b="1">
                <a:solidFill>
                  <a:schemeClr val="bg1"/>
                </a:solidFill>
              </a:rPr>
              <a:t>59.000</a:t>
            </a:r>
          </a:p>
        </p:txBody>
      </p:sp>
      <p:sp>
        <p:nvSpPr>
          <p:cNvPr id="59" name="Tekstvak 58">
            <a:extLst>
              <a:ext uri="{FF2B5EF4-FFF2-40B4-BE49-F238E27FC236}">
                <a16:creationId xmlns:a16="http://schemas.microsoft.com/office/drawing/2014/main" id="{46E29AC0-FE83-4019-D841-1037C3CAE41F}"/>
              </a:ext>
            </a:extLst>
          </p:cNvPr>
          <p:cNvSpPr txBox="1"/>
          <p:nvPr/>
        </p:nvSpPr>
        <p:spPr>
          <a:xfrm>
            <a:off x="4609281" y="4665932"/>
            <a:ext cx="3158173" cy="226377"/>
          </a:xfrm>
          <a:prstGeom prst="rect">
            <a:avLst/>
          </a:prstGeom>
          <a:noFill/>
        </p:spPr>
        <p:txBody>
          <a:bodyPr wrap="none" lIns="0" tIns="0" rIns="0" bIns="0" rtlCol="0" anchor="t">
            <a:noAutofit/>
          </a:bodyPr>
          <a:lstStyle/>
          <a:p>
            <a:pPr>
              <a:lnSpc>
                <a:spcPct val="90000"/>
              </a:lnSpc>
              <a:spcBef>
                <a:spcPts val="600"/>
              </a:spcBef>
              <a:spcAft>
                <a:spcPts val="600"/>
              </a:spcAft>
            </a:pPr>
            <a:r>
              <a:rPr lang="nl-NL">
                <a:solidFill>
                  <a:schemeClr val="bg1"/>
                </a:solidFill>
              </a:rPr>
              <a:t>gesprekken </a:t>
            </a:r>
            <a:br>
              <a:rPr lang="nl-NL">
                <a:solidFill>
                  <a:schemeClr val="bg1"/>
                </a:solidFill>
              </a:rPr>
            </a:br>
            <a:r>
              <a:rPr lang="nl-NL">
                <a:solidFill>
                  <a:schemeClr val="bg1"/>
                </a:solidFill>
              </a:rPr>
              <a:t>via onze spoedlijn</a:t>
            </a:r>
          </a:p>
        </p:txBody>
      </p:sp>
      <p:sp>
        <p:nvSpPr>
          <p:cNvPr id="61" name="Tekstvak 60">
            <a:extLst>
              <a:ext uri="{FF2B5EF4-FFF2-40B4-BE49-F238E27FC236}">
                <a16:creationId xmlns:a16="http://schemas.microsoft.com/office/drawing/2014/main" id="{B9C7D47E-4282-ECB3-3726-1AE1459A08E9}"/>
              </a:ext>
            </a:extLst>
          </p:cNvPr>
          <p:cNvSpPr txBox="1"/>
          <p:nvPr/>
        </p:nvSpPr>
        <p:spPr>
          <a:xfrm>
            <a:off x="4497861" y="2899818"/>
            <a:ext cx="3577603" cy="369170"/>
          </a:xfrm>
          <a:prstGeom prst="rect">
            <a:avLst/>
          </a:prstGeom>
          <a:noFill/>
        </p:spPr>
        <p:txBody>
          <a:bodyPr wrap="none" lIns="0" tIns="0" rIns="0" bIns="0" rtlCol="0" anchor="b">
            <a:noAutofit/>
          </a:bodyPr>
          <a:lstStyle/>
          <a:p>
            <a:pPr>
              <a:lnSpc>
                <a:spcPct val="90000"/>
              </a:lnSpc>
              <a:spcBef>
                <a:spcPts val="600"/>
              </a:spcBef>
              <a:spcAft>
                <a:spcPts val="600"/>
              </a:spcAft>
            </a:pPr>
            <a:r>
              <a:rPr lang="nl-NL" b="1" dirty="0">
                <a:solidFill>
                  <a:schemeClr val="bg1"/>
                </a:solidFill>
                <a:cs typeface="Arial"/>
              </a:rPr>
              <a:t>ON- / ANDERSGELETTERD</a:t>
            </a:r>
            <a:endParaRPr lang="nl-NL" dirty="0">
              <a:solidFill>
                <a:schemeClr val="bg1"/>
              </a:solidFill>
              <a:cs typeface="Arial"/>
            </a:endParaRPr>
          </a:p>
        </p:txBody>
      </p:sp>
      <p:sp>
        <p:nvSpPr>
          <p:cNvPr id="62" name="Tekstvak 61">
            <a:extLst>
              <a:ext uri="{FF2B5EF4-FFF2-40B4-BE49-F238E27FC236}">
                <a16:creationId xmlns:a16="http://schemas.microsoft.com/office/drawing/2014/main" id="{770910A3-7455-F3DD-B406-D1577068C4EA}"/>
              </a:ext>
            </a:extLst>
          </p:cNvPr>
          <p:cNvSpPr txBox="1"/>
          <p:nvPr/>
        </p:nvSpPr>
        <p:spPr>
          <a:xfrm>
            <a:off x="4497861" y="2663563"/>
            <a:ext cx="2720551" cy="226377"/>
          </a:xfrm>
          <a:prstGeom prst="rect">
            <a:avLst/>
          </a:prstGeom>
          <a:noFill/>
        </p:spPr>
        <p:txBody>
          <a:bodyPr wrap="none" lIns="0" tIns="0" rIns="0" bIns="0" rtlCol="0" anchor="t">
            <a:noAutofit/>
          </a:bodyPr>
          <a:lstStyle/>
          <a:p>
            <a:pPr>
              <a:lnSpc>
                <a:spcPct val="90000"/>
              </a:lnSpc>
              <a:spcBef>
                <a:spcPts val="600"/>
              </a:spcBef>
              <a:spcAft>
                <a:spcPts val="600"/>
              </a:spcAft>
            </a:pPr>
            <a:r>
              <a:rPr lang="nl-NL">
                <a:solidFill>
                  <a:schemeClr val="bg1"/>
                </a:solidFill>
              </a:rPr>
              <a:t>Unieke websitebezoekers</a:t>
            </a:r>
          </a:p>
        </p:txBody>
      </p:sp>
      <p:pic>
        <p:nvPicPr>
          <p:cNvPr id="63" name="Graphic 62">
            <a:extLst>
              <a:ext uri="{FF2B5EF4-FFF2-40B4-BE49-F238E27FC236}">
                <a16:creationId xmlns:a16="http://schemas.microsoft.com/office/drawing/2014/main" id="{F93DE1B9-57F0-86A5-1F5E-1A73E3CDD2DD}"/>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4607880" y="1907381"/>
            <a:ext cx="591028" cy="591028"/>
          </a:xfrm>
          <a:prstGeom prst="rect">
            <a:avLst/>
          </a:prstGeom>
        </p:spPr>
      </p:pic>
      <p:sp>
        <p:nvSpPr>
          <p:cNvPr id="40" name="Rechthoek 39">
            <a:extLst>
              <a:ext uri="{FF2B5EF4-FFF2-40B4-BE49-F238E27FC236}">
                <a16:creationId xmlns:a16="http://schemas.microsoft.com/office/drawing/2014/main" id="{C6F8C168-2056-5957-5228-A3D5D33EEA70}"/>
              </a:ext>
            </a:extLst>
          </p:cNvPr>
          <p:cNvSpPr/>
          <p:nvPr/>
        </p:nvSpPr>
        <p:spPr>
          <a:xfrm>
            <a:off x="0" y="1397000"/>
            <a:ext cx="719138" cy="49482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5" name="Rechthoek 4">
            <a:extLst>
              <a:ext uri="{FF2B5EF4-FFF2-40B4-BE49-F238E27FC236}">
                <a16:creationId xmlns:a16="http://schemas.microsoft.com/office/drawing/2014/main" id="{F9FE4E10-B311-7E1C-A9D7-8A1DE1705589}"/>
              </a:ext>
            </a:extLst>
          </p:cNvPr>
          <p:cNvSpPr>
            <a:spLocks/>
          </p:cNvSpPr>
          <p:nvPr/>
        </p:nvSpPr>
        <p:spPr>
          <a:xfrm>
            <a:off x="4295857" y="3719367"/>
            <a:ext cx="3583758" cy="21280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6" name="Tekstvak 5">
            <a:extLst>
              <a:ext uri="{FF2B5EF4-FFF2-40B4-BE49-F238E27FC236}">
                <a16:creationId xmlns:a16="http://schemas.microsoft.com/office/drawing/2014/main" id="{6ED60BFC-30C1-1CBC-7051-F6F565924A9C}"/>
              </a:ext>
            </a:extLst>
          </p:cNvPr>
          <p:cNvSpPr txBox="1"/>
          <p:nvPr/>
        </p:nvSpPr>
        <p:spPr>
          <a:xfrm>
            <a:off x="4497862" y="4355308"/>
            <a:ext cx="4861521" cy="296102"/>
          </a:xfrm>
          <a:prstGeom prst="rect">
            <a:avLst/>
          </a:prstGeom>
          <a:noFill/>
        </p:spPr>
        <p:txBody>
          <a:bodyPr wrap="none" lIns="0" tIns="0" rIns="0" bIns="0" rtlCol="0" anchor="b">
            <a:noAutofit/>
          </a:bodyPr>
          <a:lstStyle/>
          <a:p>
            <a:pPr>
              <a:lnSpc>
                <a:spcPct val="90000"/>
              </a:lnSpc>
              <a:spcBef>
                <a:spcPts val="600"/>
              </a:spcBef>
              <a:spcAft>
                <a:spcPts val="600"/>
              </a:spcAft>
            </a:pPr>
            <a:r>
              <a:rPr lang="nl-NL" b="1" dirty="0">
                <a:solidFill>
                  <a:schemeClr val="bg1"/>
                </a:solidFill>
                <a:cs typeface="Arial"/>
              </a:rPr>
              <a:t>Nauwe samenwerking met </a:t>
            </a:r>
            <a:endParaRPr lang="en-US">
              <a:solidFill>
                <a:schemeClr val="bg1"/>
              </a:solidFill>
            </a:endParaRPr>
          </a:p>
          <a:p>
            <a:pPr>
              <a:lnSpc>
                <a:spcPct val="90000"/>
              </a:lnSpc>
              <a:spcBef>
                <a:spcPts val="600"/>
              </a:spcBef>
              <a:spcAft>
                <a:spcPts val="600"/>
              </a:spcAft>
            </a:pPr>
            <a:r>
              <a:rPr lang="nl-NL" b="1" dirty="0">
                <a:solidFill>
                  <a:schemeClr val="bg1"/>
                </a:solidFill>
                <a:cs typeface="Arial"/>
              </a:rPr>
              <a:t>partners in sociaal domein</a:t>
            </a:r>
            <a:endParaRPr lang="nl-NL" dirty="0">
              <a:solidFill>
                <a:schemeClr val="bg1"/>
              </a:solidFill>
            </a:endParaRPr>
          </a:p>
        </p:txBody>
      </p:sp>
      <p:sp>
        <p:nvSpPr>
          <p:cNvPr id="7" name="Tekstvak 6">
            <a:extLst>
              <a:ext uri="{FF2B5EF4-FFF2-40B4-BE49-F238E27FC236}">
                <a16:creationId xmlns:a16="http://schemas.microsoft.com/office/drawing/2014/main" id="{28C787B1-77A7-7F73-7D75-E130678CEAFC}"/>
              </a:ext>
            </a:extLst>
          </p:cNvPr>
          <p:cNvSpPr txBox="1"/>
          <p:nvPr/>
        </p:nvSpPr>
        <p:spPr>
          <a:xfrm>
            <a:off x="4497861" y="4891491"/>
            <a:ext cx="3211153" cy="529089"/>
          </a:xfrm>
          <a:prstGeom prst="rect">
            <a:avLst/>
          </a:prstGeom>
          <a:noFill/>
        </p:spPr>
        <p:txBody>
          <a:bodyPr wrap="none" lIns="0" tIns="0" rIns="0" bIns="0" rtlCol="0" anchor="t">
            <a:noAutofit/>
          </a:bodyPr>
          <a:lstStyle/>
          <a:p>
            <a:pPr>
              <a:lnSpc>
                <a:spcPct val="90000"/>
              </a:lnSpc>
              <a:spcBef>
                <a:spcPts val="600"/>
              </a:spcBef>
              <a:spcAft>
                <a:spcPts val="600"/>
              </a:spcAft>
            </a:pPr>
            <a:r>
              <a:rPr lang="nl-NL" sz="1600" dirty="0" err="1">
                <a:solidFill>
                  <a:schemeClr val="bg1"/>
                </a:solidFill>
                <a:cs typeface="Arial"/>
              </a:rPr>
              <a:t>WIN-punten</a:t>
            </a:r>
            <a:r>
              <a:rPr lang="nl-NL" sz="1600" dirty="0">
                <a:solidFill>
                  <a:schemeClr val="bg1"/>
                </a:solidFill>
                <a:cs typeface="Arial"/>
              </a:rPr>
              <a:t>, </a:t>
            </a:r>
            <a:r>
              <a:rPr lang="nl-NL" sz="1600" dirty="0" err="1">
                <a:solidFill>
                  <a:schemeClr val="bg1"/>
                </a:solidFill>
                <a:cs typeface="Arial"/>
              </a:rPr>
              <a:t>Barka</a:t>
            </a:r>
            <a:r>
              <a:rPr lang="nl-NL" sz="1600" dirty="0">
                <a:solidFill>
                  <a:schemeClr val="bg1"/>
                </a:solidFill>
                <a:cs typeface="Arial"/>
              </a:rPr>
              <a:t>, informele </a:t>
            </a:r>
            <a:endParaRPr lang="nl-NL" dirty="0" err="1">
              <a:solidFill>
                <a:schemeClr val="bg1"/>
              </a:solidFill>
              <a:cs typeface="Arial"/>
            </a:endParaRPr>
          </a:p>
          <a:p>
            <a:pPr>
              <a:lnSpc>
                <a:spcPct val="90000"/>
              </a:lnSpc>
              <a:spcBef>
                <a:spcPts val="600"/>
              </a:spcBef>
              <a:spcAft>
                <a:spcPts val="600"/>
              </a:spcAft>
            </a:pPr>
            <a:r>
              <a:rPr lang="nl-NL" sz="1600" dirty="0">
                <a:solidFill>
                  <a:schemeClr val="bg1"/>
                </a:solidFill>
                <a:cs typeface="Arial"/>
              </a:rPr>
              <a:t>netwerken</a:t>
            </a:r>
            <a:endParaRPr lang="nl-NL" dirty="0">
              <a:solidFill>
                <a:schemeClr val="bg1"/>
              </a:solidFill>
              <a:cs typeface="Arial"/>
            </a:endParaRPr>
          </a:p>
        </p:txBody>
      </p:sp>
      <p:sp>
        <p:nvSpPr>
          <p:cNvPr id="68" name="Rechthoek 67">
            <a:extLst>
              <a:ext uri="{FF2B5EF4-FFF2-40B4-BE49-F238E27FC236}">
                <a16:creationId xmlns:a16="http://schemas.microsoft.com/office/drawing/2014/main" id="{150C2E22-7302-D1E0-0B63-E8CE3A56B185}"/>
              </a:ext>
            </a:extLst>
          </p:cNvPr>
          <p:cNvSpPr/>
          <p:nvPr/>
        </p:nvSpPr>
        <p:spPr>
          <a:xfrm>
            <a:off x="11472862" y="1397000"/>
            <a:ext cx="719138" cy="49482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69" name="Rechthoek 68">
            <a:extLst>
              <a:ext uri="{FF2B5EF4-FFF2-40B4-BE49-F238E27FC236}">
                <a16:creationId xmlns:a16="http://schemas.microsoft.com/office/drawing/2014/main" id="{CC1134D0-AF5E-88CD-B97F-C824F454B182}"/>
              </a:ext>
            </a:extLst>
          </p:cNvPr>
          <p:cNvSpPr/>
          <p:nvPr/>
        </p:nvSpPr>
        <p:spPr>
          <a:xfrm rot="16200000">
            <a:off x="7048819" y="2344739"/>
            <a:ext cx="1025526" cy="800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nl-NL" sz="1600" dirty="0">
                <a:cs typeface="Arial"/>
              </a:rPr>
              <a:t>60mee</a:t>
            </a:r>
            <a:endParaRPr lang="nl-NL" sz="1600" dirty="0" err="1">
              <a:cs typeface="Arial"/>
            </a:endParaRPr>
          </a:p>
        </p:txBody>
      </p:sp>
      <p:sp>
        <p:nvSpPr>
          <p:cNvPr id="9" name="Multiplication Sign 8">
            <a:extLst>
              <a:ext uri="{FF2B5EF4-FFF2-40B4-BE49-F238E27FC236}">
                <a16:creationId xmlns:a16="http://schemas.microsoft.com/office/drawing/2014/main" id="{131C6001-E28A-8132-FBC1-CD6D4907E6BF}"/>
              </a:ext>
            </a:extLst>
          </p:cNvPr>
          <p:cNvSpPr/>
          <p:nvPr/>
        </p:nvSpPr>
        <p:spPr>
          <a:xfrm>
            <a:off x="6181594" y="2658649"/>
            <a:ext cx="914400" cy="914400"/>
          </a:xfrm>
          <a:prstGeom prst="mathMultiply">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US" sz="1600" dirty="0" err="1"/>
          </a:p>
        </p:txBody>
      </p:sp>
      <p:sp>
        <p:nvSpPr>
          <p:cNvPr id="18" name="TextBox 17">
            <a:extLst>
              <a:ext uri="{FF2B5EF4-FFF2-40B4-BE49-F238E27FC236}">
                <a16:creationId xmlns:a16="http://schemas.microsoft.com/office/drawing/2014/main" id="{7E65727D-2B66-91C2-8ED8-C885E8F99A3E}"/>
              </a:ext>
            </a:extLst>
          </p:cNvPr>
          <p:cNvSpPr txBox="1"/>
          <p:nvPr/>
        </p:nvSpPr>
        <p:spPr>
          <a:xfrm>
            <a:off x="1674679" y="2283920"/>
            <a:ext cx="2743199" cy="22159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90000"/>
              </a:lnSpc>
              <a:spcBef>
                <a:spcPts val="600"/>
              </a:spcBef>
              <a:spcAft>
                <a:spcPts val="600"/>
              </a:spcAft>
            </a:pPr>
            <a:r>
              <a:rPr lang="en-US" sz="1600" dirty="0">
                <a:cs typeface="Arial"/>
              </a:rPr>
              <a:t>Van </a:t>
            </a:r>
            <a:r>
              <a:rPr lang="en-US" sz="1600" dirty="0" err="1">
                <a:cs typeface="Arial"/>
              </a:rPr>
              <a:t>mei</a:t>
            </a:r>
            <a:r>
              <a:rPr lang="en-US" sz="1600" dirty="0">
                <a:cs typeface="Arial"/>
              </a:rPr>
              <a:t> 24 – </a:t>
            </a:r>
            <a:r>
              <a:rPr lang="en-US" sz="1600" dirty="0" err="1">
                <a:cs typeface="Arial"/>
              </a:rPr>
              <a:t>februari</a:t>
            </a:r>
            <a:r>
              <a:rPr lang="en-US" sz="1600" dirty="0">
                <a:cs typeface="Arial"/>
              </a:rPr>
              <a:t> 25</a:t>
            </a:r>
            <a:endParaRPr lang="en-US" sz="1600" dirty="0" err="1"/>
          </a:p>
        </p:txBody>
      </p:sp>
      <p:pic>
        <p:nvPicPr>
          <p:cNvPr id="8" name="Picture 7">
            <a:extLst>
              <a:ext uri="{FF2B5EF4-FFF2-40B4-BE49-F238E27FC236}">
                <a16:creationId xmlns:a16="http://schemas.microsoft.com/office/drawing/2014/main" id="{C856B6A7-13F0-9B2A-1F36-17660EB929F5}"/>
              </a:ext>
            </a:extLst>
          </p:cNvPr>
          <p:cNvPicPr>
            <a:picLocks noChangeAspect="1"/>
          </p:cNvPicPr>
          <p:nvPr/>
        </p:nvPicPr>
        <p:blipFill>
          <a:blip r:embed="rId9"/>
          <a:stretch>
            <a:fillRect/>
          </a:stretch>
        </p:blipFill>
        <p:spPr>
          <a:xfrm>
            <a:off x="7563111" y="1595373"/>
            <a:ext cx="5353834" cy="3218406"/>
          </a:xfrm>
          <a:prstGeom prst="rect">
            <a:avLst/>
          </a:prstGeom>
        </p:spPr>
      </p:pic>
      <p:sp>
        <p:nvSpPr>
          <p:cNvPr id="11" name="TextBox 10">
            <a:extLst>
              <a:ext uri="{FF2B5EF4-FFF2-40B4-BE49-F238E27FC236}">
                <a16:creationId xmlns:a16="http://schemas.microsoft.com/office/drawing/2014/main" id="{F072D7DA-9AA5-FAF5-91CE-813EB8E72D47}"/>
              </a:ext>
            </a:extLst>
          </p:cNvPr>
          <p:cNvSpPr txBox="1"/>
          <p:nvPr/>
        </p:nvSpPr>
        <p:spPr>
          <a:xfrm>
            <a:off x="8426149" y="5135249"/>
            <a:ext cx="2743199" cy="44319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90000"/>
              </a:lnSpc>
              <a:spcBef>
                <a:spcPts val="600"/>
              </a:spcBef>
              <a:spcAft>
                <a:spcPts val="600"/>
              </a:spcAft>
            </a:pPr>
            <a:r>
              <a:rPr lang="en-US" sz="1600" dirty="0">
                <a:cs typeface="Arial"/>
              </a:rPr>
              <a:t>Meer dan 60% </a:t>
            </a:r>
            <a:r>
              <a:rPr lang="en-US" sz="1600" dirty="0" err="1">
                <a:cs typeface="Arial"/>
              </a:rPr>
              <a:t>arbeidsrechtgerelateerd</a:t>
            </a:r>
            <a:endParaRPr lang="en-US" sz="1600" dirty="0" err="1"/>
          </a:p>
        </p:txBody>
      </p:sp>
    </p:spTree>
    <p:extLst>
      <p:ext uri="{BB962C8B-B14F-4D97-AF65-F5344CB8AC3E}">
        <p14:creationId xmlns:p14="http://schemas.microsoft.com/office/powerpoint/2010/main" val="1647605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F4332662-C3D6-5962-F0BE-493CF44CC1F2}"/>
              </a:ext>
            </a:extLst>
          </p:cNvPr>
          <p:cNvSpPr>
            <a:spLocks noGrp="1"/>
          </p:cNvSpPr>
          <p:nvPr>
            <p:ph type="sldNum" sz="quarter" idx="20"/>
          </p:nvPr>
        </p:nvSpPr>
        <p:spPr/>
        <p:txBody>
          <a:bodyPr/>
          <a:lstStyle/>
          <a:p>
            <a:fld id="{9E843DB9-9987-4157-AB9C-CEA8D7D910BB}" type="slidenum">
              <a:rPr lang="nl-NL" smtClean="0"/>
              <a:pPr/>
              <a:t>12</a:t>
            </a:fld>
            <a:endParaRPr lang="nl-NL"/>
          </a:p>
        </p:txBody>
      </p:sp>
      <p:sp>
        <p:nvSpPr>
          <p:cNvPr id="6" name="Tijdelijke aanduiding voor tekst 5">
            <a:extLst>
              <a:ext uri="{FF2B5EF4-FFF2-40B4-BE49-F238E27FC236}">
                <a16:creationId xmlns:a16="http://schemas.microsoft.com/office/drawing/2014/main" id="{07265FD0-C52F-E5FC-C819-75EA74D28BDC}"/>
              </a:ext>
            </a:extLst>
          </p:cNvPr>
          <p:cNvSpPr>
            <a:spLocks noGrp="1"/>
          </p:cNvSpPr>
          <p:nvPr>
            <p:ph type="body" sz="quarter" idx="21"/>
          </p:nvPr>
        </p:nvSpPr>
        <p:spPr/>
        <p:txBody>
          <a:bodyPr/>
          <a:lstStyle/>
          <a:p>
            <a:r>
              <a:rPr lang="nl-NL" dirty="0"/>
              <a:t>Fasecontracten en arbeidsomvang</a:t>
            </a:r>
          </a:p>
          <a:p>
            <a:r>
              <a:rPr lang="nl-NL" dirty="0"/>
              <a:t>Ontslag zonder VSO (‘opzegbrief voorbereiden en tekenen bij het kruisje’)</a:t>
            </a:r>
          </a:p>
          <a:p>
            <a:r>
              <a:rPr lang="nl-NL" dirty="0"/>
              <a:t>Einde </a:t>
            </a:r>
            <a:r>
              <a:rPr lang="nl-NL" dirty="0" err="1"/>
              <a:t>aov</a:t>
            </a:r>
            <a:r>
              <a:rPr lang="nl-NL" dirty="0"/>
              <a:t> zonder transitievergoeding, aanzegtermijn, duidelijk einde/explicitering</a:t>
            </a:r>
          </a:p>
          <a:p>
            <a:r>
              <a:rPr lang="nl-NL" dirty="0"/>
              <a:t>Ontslag op staande voet bij verward gedrag, ziekte/</a:t>
            </a:r>
            <a:r>
              <a:rPr lang="nl-NL" dirty="0" err="1"/>
              <a:t>reïntegratieverplichtingscasuistiek</a:t>
            </a:r>
            <a:endParaRPr lang="nl-NL" dirty="0"/>
          </a:p>
          <a:p>
            <a:r>
              <a:rPr lang="nl-NL" dirty="0" err="1"/>
              <a:t>Terugverwijzing</a:t>
            </a:r>
            <a:r>
              <a:rPr lang="nl-NL" dirty="0"/>
              <a:t> door UWV naar werkgever voor loon/uitkering bij ziekte</a:t>
            </a:r>
          </a:p>
          <a:p>
            <a:r>
              <a:rPr lang="nl-NL" dirty="0"/>
              <a:t>Gebrek aan goed werkgeverschap bij ‘zelfgenomen ontslag’</a:t>
            </a:r>
          </a:p>
          <a:p>
            <a:r>
              <a:rPr lang="nl-NL" dirty="0"/>
              <a:t>Ziek en in strijd met oordeel BA oproepen te komen werken</a:t>
            </a:r>
          </a:p>
          <a:p>
            <a:r>
              <a:rPr lang="nl-NL" dirty="0"/>
              <a:t>Ziek en stopzetting loonbetaling / niet naleven eigen risicodragerschap</a:t>
            </a:r>
          </a:p>
          <a:p>
            <a:r>
              <a:rPr lang="nl-NL" dirty="0"/>
              <a:t>‘Gedwongen’ betermelding voorafgaand aan einde </a:t>
            </a:r>
            <a:r>
              <a:rPr lang="nl-NL" dirty="0" err="1"/>
              <a:t>aov</a:t>
            </a:r>
            <a:endParaRPr lang="nl-NL" dirty="0"/>
          </a:p>
          <a:p>
            <a:r>
              <a:rPr lang="nl-NL" dirty="0"/>
              <a:t>Overschrijding arbeidstijd (soms 60 tot 80 uur per week)</a:t>
            </a:r>
          </a:p>
          <a:p>
            <a:r>
              <a:rPr lang="nl-NL" dirty="0"/>
              <a:t>Geregeld arbeidsongevallen</a:t>
            </a:r>
          </a:p>
          <a:p>
            <a:pPr marL="0" indent="0">
              <a:buNone/>
            </a:pPr>
            <a:endParaRPr lang="nl-NL" dirty="0"/>
          </a:p>
        </p:txBody>
      </p:sp>
      <p:sp>
        <p:nvSpPr>
          <p:cNvPr id="5" name="Tijdelijke aanduiding voor tekst 4">
            <a:extLst>
              <a:ext uri="{FF2B5EF4-FFF2-40B4-BE49-F238E27FC236}">
                <a16:creationId xmlns:a16="http://schemas.microsoft.com/office/drawing/2014/main" id="{EFFEC9F3-AA85-6E00-BABE-BAD3D8D22C12}"/>
              </a:ext>
            </a:extLst>
          </p:cNvPr>
          <p:cNvSpPr>
            <a:spLocks noGrp="1"/>
          </p:cNvSpPr>
          <p:nvPr>
            <p:ph type="body" sz="quarter" idx="13"/>
          </p:nvPr>
        </p:nvSpPr>
        <p:spPr/>
        <p:txBody>
          <a:bodyPr/>
          <a:lstStyle/>
          <a:p>
            <a:endParaRPr lang="nl-NL"/>
          </a:p>
        </p:txBody>
      </p:sp>
      <p:sp>
        <p:nvSpPr>
          <p:cNvPr id="2" name="Titel 1">
            <a:extLst>
              <a:ext uri="{FF2B5EF4-FFF2-40B4-BE49-F238E27FC236}">
                <a16:creationId xmlns:a16="http://schemas.microsoft.com/office/drawing/2014/main" id="{0E3744D0-E45C-4BC5-D8FC-791012284D98}"/>
              </a:ext>
            </a:extLst>
          </p:cNvPr>
          <p:cNvSpPr>
            <a:spLocks noGrp="1"/>
          </p:cNvSpPr>
          <p:nvPr>
            <p:ph type="title"/>
          </p:nvPr>
        </p:nvSpPr>
        <p:spPr/>
        <p:txBody>
          <a:bodyPr/>
          <a:lstStyle/>
          <a:p>
            <a:r>
              <a:rPr lang="nl-NL" dirty="0" err="1"/>
              <a:t>Casuistiek</a:t>
            </a:r>
            <a:r>
              <a:rPr lang="nl-NL" dirty="0"/>
              <a:t> arbeidsrecht ‘regulier’</a:t>
            </a:r>
          </a:p>
        </p:txBody>
      </p:sp>
    </p:spTree>
    <p:extLst>
      <p:ext uri="{BB962C8B-B14F-4D97-AF65-F5344CB8AC3E}">
        <p14:creationId xmlns:p14="http://schemas.microsoft.com/office/powerpoint/2010/main" val="1502437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7FB01066-A83E-90E4-5A9F-37048E01DEE9}"/>
              </a:ext>
            </a:extLst>
          </p:cNvPr>
          <p:cNvSpPr>
            <a:spLocks noGrp="1"/>
          </p:cNvSpPr>
          <p:nvPr>
            <p:ph type="sldNum" sz="quarter" idx="20"/>
          </p:nvPr>
        </p:nvSpPr>
        <p:spPr/>
        <p:txBody>
          <a:bodyPr/>
          <a:lstStyle/>
          <a:p>
            <a:fld id="{9E843DB9-9987-4157-AB9C-CEA8D7D910BB}" type="slidenum">
              <a:rPr lang="nl-NL" smtClean="0"/>
              <a:pPr/>
              <a:t>13</a:t>
            </a:fld>
            <a:endParaRPr lang="nl-NL"/>
          </a:p>
        </p:txBody>
      </p:sp>
      <p:sp>
        <p:nvSpPr>
          <p:cNvPr id="3" name="Tijdelijke aanduiding voor tekst 2">
            <a:extLst>
              <a:ext uri="{FF2B5EF4-FFF2-40B4-BE49-F238E27FC236}">
                <a16:creationId xmlns:a16="http://schemas.microsoft.com/office/drawing/2014/main" id="{21C3C8FD-F066-8A53-5F30-608E0B0FBD15}"/>
              </a:ext>
            </a:extLst>
          </p:cNvPr>
          <p:cNvSpPr>
            <a:spLocks noGrp="1"/>
          </p:cNvSpPr>
          <p:nvPr>
            <p:ph type="body" sz="quarter" idx="21"/>
          </p:nvPr>
        </p:nvSpPr>
        <p:spPr/>
        <p:txBody>
          <a:bodyPr/>
          <a:lstStyle/>
          <a:p>
            <a:r>
              <a:rPr lang="nl-NL" dirty="0"/>
              <a:t>Rekrutering in zeer kansarme regio’s van Europa of er buiten</a:t>
            </a:r>
          </a:p>
          <a:p>
            <a:r>
              <a:rPr lang="nl-NL" dirty="0"/>
              <a:t>Geen arbeidsovereenkomst, geen loon</a:t>
            </a:r>
          </a:p>
          <a:p>
            <a:r>
              <a:rPr lang="nl-NL" dirty="0"/>
              <a:t>Formeel loon en afroming bij de pinautomaat</a:t>
            </a:r>
          </a:p>
          <a:p>
            <a:r>
              <a:rPr lang="nl-NL" dirty="0"/>
              <a:t>Met 8 mensen op een zolder</a:t>
            </a:r>
          </a:p>
          <a:p>
            <a:r>
              <a:rPr lang="nl-NL" dirty="0"/>
              <a:t>Misbruik van A1-achtige constructies (kiezen waar sociale premies </a:t>
            </a:r>
            <a:r>
              <a:rPr lang="nl-NL" dirty="0" err="1"/>
              <a:t>wordenafgedragen</a:t>
            </a:r>
            <a:r>
              <a:rPr lang="nl-NL" dirty="0"/>
              <a:t>): </a:t>
            </a:r>
            <a:r>
              <a:rPr lang="nl-NL" dirty="0" err="1"/>
              <a:t>Kirchiziër</a:t>
            </a:r>
            <a:r>
              <a:rPr lang="nl-NL" dirty="0"/>
              <a:t> via Letland, Nederlandse tussenpersoon naar uitzendbureau, inlener (loon, premies, pensioen-ondoorzichtigheid)</a:t>
            </a:r>
          </a:p>
          <a:p>
            <a:r>
              <a:rPr lang="nl-NL" dirty="0"/>
              <a:t>Wonen in Duitsland, werken in Nederland (</a:t>
            </a:r>
            <a:r>
              <a:rPr lang="nl-NL" dirty="0" err="1"/>
              <a:t>ipr</a:t>
            </a:r>
            <a:r>
              <a:rPr lang="nl-NL" dirty="0"/>
              <a:t>-uitdagingen)</a:t>
            </a:r>
          </a:p>
          <a:p>
            <a:r>
              <a:rPr lang="nl-NL" dirty="0"/>
              <a:t>Bewijsrechtelijke uitdagingen</a:t>
            </a:r>
          </a:p>
        </p:txBody>
      </p:sp>
      <p:sp>
        <p:nvSpPr>
          <p:cNvPr id="4" name="Tijdelijke aanduiding voor tekst 3">
            <a:extLst>
              <a:ext uri="{FF2B5EF4-FFF2-40B4-BE49-F238E27FC236}">
                <a16:creationId xmlns:a16="http://schemas.microsoft.com/office/drawing/2014/main" id="{8ABD3B99-29CE-3973-D7C6-63C094B8C860}"/>
              </a:ext>
            </a:extLst>
          </p:cNvPr>
          <p:cNvSpPr>
            <a:spLocks noGrp="1"/>
          </p:cNvSpPr>
          <p:nvPr>
            <p:ph type="body" sz="quarter" idx="13"/>
          </p:nvPr>
        </p:nvSpPr>
        <p:spPr/>
        <p:txBody>
          <a:bodyPr/>
          <a:lstStyle/>
          <a:p>
            <a:endParaRPr lang="nl-NL"/>
          </a:p>
        </p:txBody>
      </p:sp>
      <p:sp>
        <p:nvSpPr>
          <p:cNvPr id="5" name="Titel 4">
            <a:extLst>
              <a:ext uri="{FF2B5EF4-FFF2-40B4-BE49-F238E27FC236}">
                <a16:creationId xmlns:a16="http://schemas.microsoft.com/office/drawing/2014/main" id="{5E19178A-DCCD-E901-C74B-0E635FFC2C0E}"/>
              </a:ext>
            </a:extLst>
          </p:cNvPr>
          <p:cNvSpPr>
            <a:spLocks noGrp="1"/>
          </p:cNvSpPr>
          <p:nvPr>
            <p:ph type="title"/>
          </p:nvPr>
        </p:nvSpPr>
        <p:spPr/>
        <p:txBody>
          <a:bodyPr/>
          <a:lstStyle/>
          <a:p>
            <a:r>
              <a:rPr lang="nl-NL" dirty="0" err="1"/>
              <a:t>Casuistiek</a:t>
            </a:r>
            <a:r>
              <a:rPr lang="nl-NL" dirty="0"/>
              <a:t> arbeidsrecht ‘high impact’</a:t>
            </a:r>
          </a:p>
        </p:txBody>
      </p:sp>
    </p:spTree>
    <p:extLst>
      <p:ext uri="{BB962C8B-B14F-4D97-AF65-F5344CB8AC3E}">
        <p14:creationId xmlns:p14="http://schemas.microsoft.com/office/powerpoint/2010/main" val="499624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8E9E81E4-DA48-3CBE-FB09-74AAF2C54842}"/>
              </a:ext>
            </a:extLst>
          </p:cNvPr>
          <p:cNvSpPr>
            <a:spLocks noGrp="1"/>
          </p:cNvSpPr>
          <p:nvPr>
            <p:ph type="sldNum" sz="quarter" idx="20"/>
          </p:nvPr>
        </p:nvSpPr>
        <p:spPr/>
        <p:txBody>
          <a:bodyPr/>
          <a:lstStyle/>
          <a:p>
            <a:fld id="{9E843DB9-9987-4157-AB9C-CEA8D7D910BB}" type="slidenum">
              <a:rPr lang="nl-NL" smtClean="0"/>
              <a:pPr/>
              <a:t>14</a:t>
            </a:fld>
            <a:endParaRPr lang="nl-NL"/>
          </a:p>
        </p:txBody>
      </p:sp>
      <p:sp>
        <p:nvSpPr>
          <p:cNvPr id="4" name="Tijdelijke aanduiding voor tekst 3">
            <a:extLst>
              <a:ext uri="{FF2B5EF4-FFF2-40B4-BE49-F238E27FC236}">
                <a16:creationId xmlns:a16="http://schemas.microsoft.com/office/drawing/2014/main" id="{4262A672-00A6-4C63-B6E2-23FB0A7F6FCC}"/>
              </a:ext>
            </a:extLst>
          </p:cNvPr>
          <p:cNvSpPr>
            <a:spLocks noGrp="1"/>
          </p:cNvSpPr>
          <p:nvPr>
            <p:ph type="body" sz="quarter" idx="13"/>
          </p:nvPr>
        </p:nvSpPr>
        <p:spPr/>
        <p:txBody>
          <a:bodyPr/>
          <a:lstStyle/>
          <a:p>
            <a:endParaRPr lang="en-GB"/>
          </a:p>
        </p:txBody>
      </p:sp>
      <p:pic>
        <p:nvPicPr>
          <p:cNvPr id="1026" name="Picture 2" descr="Afbeelding met tekst, tekening, Kinderkunst, illustratie&#10;&#10;Automatisch gegenereerde beschrijving">
            <a:extLst>
              <a:ext uri="{FF2B5EF4-FFF2-40B4-BE49-F238E27FC236}">
                <a16:creationId xmlns:a16="http://schemas.microsoft.com/office/drawing/2014/main" id="{B515EEFC-1737-5387-A01F-94A36B9C94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1375" y="342900"/>
            <a:ext cx="8724900" cy="6172200"/>
          </a:xfrm>
          <a:prstGeom prst="rect">
            <a:avLst/>
          </a:prstGeom>
          <a:noFill/>
          <a:extLst>
            <a:ext uri="{909E8E84-426E-40DD-AFC4-6F175D3DCCD1}">
              <a14:hiddenFill xmlns:a14="http://schemas.microsoft.com/office/drawing/2010/main">
                <a:solidFill>
                  <a:srgbClr val="FFFFFF"/>
                </a:solidFill>
              </a14:hiddenFill>
            </a:ext>
          </a:extLst>
        </p:spPr>
      </p:pic>
      <p:sp>
        <p:nvSpPr>
          <p:cNvPr id="7" name="Rechthoek 6">
            <a:extLst>
              <a:ext uri="{FF2B5EF4-FFF2-40B4-BE49-F238E27FC236}">
                <a16:creationId xmlns:a16="http://schemas.microsoft.com/office/drawing/2014/main" id="{FB8E819B-FF7B-4936-DC6F-B41B76B3F543}"/>
              </a:ext>
            </a:extLst>
          </p:cNvPr>
          <p:cNvSpPr/>
          <p:nvPr/>
        </p:nvSpPr>
        <p:spPr>
          <a:xfrm>
            <a:off x="3101009" y="278296"/>
            <a:ext cx="141090" cy="61899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9" name="Rechthoek 8">
            <a:extLst>
              <a:ext uri="{FF2B5EF4-FFF2-40B4-BE49-F238E27FC236}">
                <a16:creationId xmlns:a16="http://schemas.microsoft.com/office/drawing/2014/main" id="{81662BE4-CE6D-B11E-22CC-FD1CD03A8AF3}"/>
              </a:ext>
            </a:extLst>
          </p:cNvPr>
          <p:cNvSpPr/>
          <p:nvPr/>
        </p:nvSpPr>
        <p:spPr>
          <a:xfrm>
            <a:off x="11938410" y="278296"/>
            <a:ext cx="141090" cy="61899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10" name="Rechthoek 9">
            <a:extLst>
              <a:ext uri="{FF2B5EF4-FFF2-40B4-BE49-F238E27FC236}">
                <a16:creationId xmlns:a16="http://schemas.microsoft.com/office/drawing/2014/main" id="{DCAE6DF2-8851-AFB2-6215-AA898DA93D83}"/>
              </a:ext>
            </a:extLst>
          </p:cNvPr>
          <p:cNvSpPr/>
          <p:nvPr/>
        </p:nvSpPr>
        <p:spPr>
          <a:xfrm rot="5400000">
            <a:off x="7519709" y="-4173535"/>
            <a:ext cx="141090" cy="89784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11" name="Rechthoek 10">
            <a:extLst>
              <a:ext uri="{FF2B5EF4-FFF2-40B4-BE49-F238E27FC236}">
                <a16:creationId xmlns:a16="http://schemas.microsoft.com/office/drawing/2014/main" id="{118B1085-0A99-F386-430A-C22A58DCE71E}"/>
              </a:ext>
            </a:extLst>
          </p:cNvPr>
          <p:cNvSpPr/>
          <p:nvPr/>
        </p:nvSpPr>
        <p:spPr>
          <a:xfrm rot="5400000">
            <a:off x="7519709" y="2022738"/>
            <a:ext cx="141090" cy="89784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12" name="Rechthoek 11">
            <a:extLst>
              <a:ext uri="{FF2B5EF4-FFF2-40B4-BE49-F238E27FC236}">
                <a16:creationId xmlns:a16="http://schemas.microsoft.com/office/drawing/2014/main" id="{2AAC2211-DFBD-0C74-9268-86706095DAA5}"/>
              </a:ext>
            </a:extLst>
          </p:cNvPr>
          <p:cNvSpPr/>
          <p:nvPr/>
        </p:nvSpPr>
        <p:spPr>
          <a:xfrm>
            <a:off x="458897" y="1216540"/>
            <a:ext cx="2705510" cy="17552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13" name="Titel 1">
            <a:extLst>
              <a:ext uri="{FF2B5EF4-FFF2-40B4-BE49-F238E27FC236}">
                <a16:creationId xmlns:a16="http://schemas.microsoft.com/office/drawing/2014/main" id="{F21E2E7C-089A-C9E4-4296-20D4EDEA63C5}"/>
              </a:ext>
            </a:extLst>
          </p:cNvPr>
          <p:cNvSpPr>
            <a:spLocks noGrp="1"/>
          </p:cNvSpPr>
          <p:nvPr>
            <p:ph type="body" sz="quarter" idx="21"/>
          </p:nvPr>
        </p:nvSpPr>
        <p:spPr>
          <a:xfrm>
            <a:off x="719568" y="1503126"/>
            <a:ext cx="10752137" cy="4240212"/>
          </a:xfrm>
        </p:spPr>
        <p:txBody>
          <a:bodyPr/>
          <a:lstStyle/>
          <a:p>
            <a:pPr marL="0" indent="0">
              <a:buNone/>
            </a:pPr>
            <a:r>
              <a:rPr lang="nl-NL" sz="4000" b="1" dirty="0">
                <a:solidFill>
                  <a:schemeClr val="bg1"/>
                </a:solidFill>
              </a:rPr>
              <a:t>Uit de </a:t>
            </a:r>
          </a:p>
          <a:p>
            <a:pPr marL="0" indent="0">
              <a:buNone/>
            </a:pPr>
            <a:r>
              <a:rPr lang="nl-NL" sz="4000" b="1" dirty="0">
                <a:solidFill>
                  <a:schemeClr val="bg1"/>
                </a:solidFill>
              </a:rPr>
              <a:t>praktijk</a:t>
            </a:r>
          </a:p>
        </p:txBody>
      </p:sp>
      <p:sp>
        <p:nvSpPr>
          <p:cNvPr id="15" name="Titel 14">
            <a:extLst>
              <a:ext uri="{FF2B5EF4-FFF2-40B4-BE49-F238E27FC236}">
                <a16:creationId xmlns:a16="http://schemas.microsoft.com/office/drawing/2014/main" id="{194E2769-3403-0592-2D83-F59B6887C926}"/>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19434156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afbeelding 6" descr="Afbeelding met tekening, schets, tekst, Kinderkunst&#10;&#10;Door AI gegenereerde inhoud is mogelijk onjuist.">
            <a:extLst>
              <a:ext uri="{FF2B5EF4-FFF2-40B4-BE49-F238E27FC236}">
                <a16:creationId xmlns:a16="http://schemas.microsoft.com/office/drawing/2014/main" id="{1958E8D5-DF71-A021-2137-339CFEFF5C8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b="443"/>
          <a:stretch/>
        </p:blipFill>
        <p:spPr>
          <a:xfrm>
            <a:off x="20" y="10"/>
            <a:ext cx="12191980" cy="6857990"/>
          </a:xfrm>
          <a:noFill/>
        </p:spPr>
      </p:pic>
      <p:sp>
        <p:nvSpPr>
          <p:cNvPr id="4" name="Tijdelijke aanduiding voor dianummer 3" hidden="1">
            <a:extLst>
              <a:ext uri="{FF2B5EF4-FFF2-40B4-BE49-F238E27FC236}">
                <a16:creationId xmlns:a16="http://schemas.microsoft.com/office/drawing/2014/main" id="{998B67F4-2A26-52C5-34DB-ABC880D69E6B}"/>
              </a:ext>
            </a:extLst>
          </p:cNvPr>
          <p:cNvSpPr>
            <a:spLocks noGrp="1"/>
          </p:cNvSpPr>
          <p:nvPr>
            <p:ph type="sldNum" sz="quarter" idx="16"/>
          </p:nvPr>
        </p:nvSpPr>
        <p:spPr/>
        <p:txBody>
          <a:bodyPr/>
          <a:lstStyle/>
          <a:p>
            <a:pPr>
              <a:spcAft>
                <a:spcPts val="600"/>
              </a:spcAft>
            </a:pPr>
            <a:fld id="{9E843DB9-9987-4157-AB9C-CEA8D7D910BB}" type="slidenum">
              <a:rPr lang="nl-NL" smtClean="0"/>
              <a:pPr>
                <a:spcAft>
                  <a:spcPts val="600"/>
                </a:spcAft>
              </a:pPr>
              <a:t>15</a:t>
            </a:fld>
            <a:endParaRPr lang="nl-NL"/>
          </a:p>
        </p:txBody>
      </p:sp>
    </p:spTree>
    <p:extLst>
      <p:ext uri="{BB962C8B-B14F-4D97-AF65-F5344CB8AC3E}">
        <p14:creationId xmlns:p14="http://schemas.microsoft.com/office/powerpoint/2010/main" val="18713387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9AF14AC1-8D1D-1582-6C4C-422ABE6F5F36}"/>
              </a:ext>
            </a:extLst>
          </p:cNvPr>
          <p:cNvSpPr>
            <a:spLocks noGrp="1"/>
          </p:cNvSpPr>
          <p:nvPr>
            <p:ph type="body" orient="vert" idx="1"/>
          </p:nvPr>
        </p:nvSpPr>
        <p:spPr>
          <a:xfrm>
            <a:off x="720001" y="1593488"/>
            <a:ext cx="10519529" cy="4237200"/>
          </a:xfrm>
        </p:spPr>
        <p:txBody>
          <a:bodyPr vert="horz" lIns="0" tIns="0" rIns="0" bIns="0" rtlCol="0" anchor="t">
            <a:noAutofit/>
          </a:bodyPr>
          <a:lstStyle/>
          <a:p>
            <a:endParaRPr lang="en-US" dirty="0">
              <a:cs typeface="Arial"/>
            </a:endParaRPr>
          </a:p>
          <a:p>
            <a:r>
              <a:rPr lang="en-US" dirty="0">
                <a:cs typeface="Arial"/>
              </a:rPr>
              <a:t>80% </a:t>
            </a:r>
            <a:r>
              <a:rPr lang="en-US" dirty="0" err="1">
                <a:cs typeface="Arial"/>
              </a:rPr>
              <a:t>arbeidsrecht</a:t>
            </a:r>
            <a:r>
              <a:rPr lang="en-US" dirty="0">
                <a:cs typeface="Arial"/>
              </a:rPr>
              <a:t> = </a:t>
            </a:r>
            <a:r>
              <a:rPr lang="en-US" dirty="0" err="1">
                <a:cs typeface="Arial"/>
              </a:rPr>
              <a:t>loonvordering</a:t>
            </a:r>
            <a:r>
              <a:rPr lang="en-US" dirty="0">
                <a:cs typeface="Arial"/>
              </a:rPr>
              <a:t>, </a:t>
            </a:r>
            <a:r>
              <a:rPr lang="en-US" dirty="0" err="1">
                <a:cs typeface="Arial"/>
              </a:rPr>
              <a:t>einde</a:t>
            </a:r>
            <a:r>
              <a:rPr lang="en-US" dirty="0">
                <a:cs typeface="Arial"/>
              </a:rPr>
              <a:t> </a:t>
            </a:r>
            <a:r>
              <a:rPr lang="en-US" dirty="0" err="1">
                <a:cs typeface="Arial"/>
              </a:rPr>
              <a:t>aov</a:t>
            </a:r>
            <a:r>
              <a:rPr lang="en-US" dirty="0">
                <a:cs typeface="Arial"/>
              </a:rPr>
              <a:t>, </a:t>
            </a:r>
            <a:r>
              <a:rPr lang="en-US" dirty="0" err="1">
                <a:cs typeface="Arial"/>
              </a:rPr>
              <a:t>billijke</a:t>
            </a:r>
            <a:r>
              <a:rPr lang="en-US" dirty="0">
                <a:cs typeface="Arial"/>
              </a:rPr>
              <a:t> </a:t>
            </a:r>
            <a:r>
              <a:rPr lang="en-US" dirty="0" err="1">
                <a:cs typeface="Arial"/>
              </a:rPr>
              <a:t>vergoeding</a:t>
            </a:r>
            <a:r>
              <a:rPr lang="en-US" dirty="0">
                <a:cs typeface="Arial"/>
              </a:rPr>
              <a:t> </a:t>
            </a:r>
            <a:r>
              <a:rPr lang="en-US" dirty="0" err="1">
                <a:cs typeface="Arial"/>
              </a:rPr>
              <a:t>tezamen</a:t>
            </a:r>
            <a:endParaRPr lang="en-US" dirty="0">
              <a:cs typeface="Arial"/>
            </a:endParaRPr>
          </a:p>
          <a:p>
            <a:r>
              <a:rPr lang="en-US" dirty="0" err="1">
                <a:cs typeface="Arial"/>
              </a:rPr>
              <a:t>Dikwijls</a:t>
            </a:r>
            <a:r>
              <a:rPr lang="en-US" dirty="0">
                <a:cs typeface="Arial"/>
              </a:rPr>
              <a:t> </a:t>
            </a:r>
            <a:r>
              <a:rPr lang="en-US" dirty="0" err="1">
                <a:cs typeface="Arial"/>
              </a:rPr>
              <a:t>zeer</a:t>
            </a:r>
            <a:r>
              <a:rPr lang="en-US" dirty="0">
                <a:cs typeface="Arial"/>
              </a:rPr>
              <a:t> </a:t>
            </a:r>
            <a:r>
              <a:rPr lang="en-US" dirty="0" err="1">
                <a:cs typeface="Arial"/>
              </a:rPr>
              <a:t>kwetsbare</a:t>
            </a:r>
            <a:r>
              <a:rPr lang="en-US" dirty="0">
                <a:cs typeface="Arial"/>
              </a:rPr>
              <a:t> </a:t>
            </a:r>
            <a:r>
              <a:rPr lang="en-US" dirty="0" err="1">
                <a:cs typeface="Arial"/>
              </a:rPr>
              <a:t>groep</a:t>
            </a:r>
            <a:endParaRPr lang="en-US">
              <a:cs typeface="Arial"/>
            </a:endParaRPr>
          </a:p>
          <a:p>
            <a:r>
              <a:rPr lang="en-US" dirty="0" err="1">
                <a:cs typeface="Arial"/>
              </a:rPr>
              <a:t>Complexe</a:t>
            </a:r>
            <a:r>
              <a:rPr lang="en-US" dirty="0">
                <a:cs typeface="Arial"/>
              </a:rPr>
              <a:t> </a:t>
            </a:r>
            <a:r>
              <a:rPr lang="en-US" dirty="0" err="1">
                <a:cs typeface="Arial"/>
              </a:rPr>
              <a:t>bewijsissues</a:t>
            </a:r>
            <a:endParaRPr lang="en-US">
              <a:cs typeface="Arial"/>
            </a:endParaRPr>
          </a:p>
          <a:p>
            <a:r>
              <a:rPr lang="en-US" dirty="0" err="1">
                <a:cs typeface="Arial"/>
              </a:rPr>
              <a:t>Nog</a:t>
            </a:r>
            <a:r>
              <a:rPr lang="en-US" dirty="0">
                <a:cs typeface="Arial"/>
              </a:rPr>
              <a:t> de </a:t>
            </a:r>
            <a:r>
              <a:rPr lang="en-US" dirty="0" err="1">
                <a:cs typeface="Arial"/>
              </a:rPr>
              <a:t>nodige</a:t>
            </a:r>
            <a:r>
              <a:rPr lang="en-US" dirty="0">
                <a:cs typeface="Arial"/>
              </a:rPr>
              <a:t> '</a:t>
            </a:r>
            <a:r>
              <a:rPr lang="en-US" dirty="0" err="1">
                <a:cs typeface="Arial"/>
              </a:rPr>
              <a:t>gaten</a:t>
            </a:r>
            <a:r>
              <a:rPr lang="en-US" dirty="0">
                <a:cs typeface="Arial"/>
              </a:rPr>
              <a:t> </a:t>
            </a:r>
            <a:r>
              <a:rPr lang="en-US" dirty="0" err="1">
                <a:cs typeface="Arial"/>
              </a:rPr>
              <a:t>te</a:t>
            </a:r>
            <a:r>
              <a:rPr lang="en-US" dirty="0">
                <a:cs typeface="Arial"/>
              </a:rPr>
              <a:t> </a:t>
            </a:r>
            <a:r>
              <a:rPr lang="en-US" dirty="0" err="1">
                <a:cs typeface="Arial"/>
              </a:rPr>
              <a:t>dichten</a:t>
            </a:r>
            <a:r>
              <a:rPr lang="en-US" dirty="0">
                <a:cs typeface="Arial"/>
              </a:rPr>
              <a:t>' in de </a:t>
            </a:r>
            <a:r>
              <a:rPr lang="en-US" dirty="0" err="1">
                <a:cs typeface="Arial"/>
              </a:rPr>
              <a:t>rechtsgang</a:t>
            </a:r>
            <a:r>
              <a:rPr lang="en-US" dirty="0">
                <a:cs typeface="Arial"/>
              </a:rPr>
              <a:t> van de </a:t>
            </a:r>
            <a:r>
              <a:rPr lang="en-US" dirty="0" err="1">
                <a:cs typeface="Arial"/>
              </a:rPr>
              <a:t>arbeidsmigrant</a:t>
            </a:r>
            <a:r>
              <a:rPr lang="en-US" dirty="0">
                <a:cs typeface="Arial"/>
              </a:rPr>
              <a:t> (</a:t>
            </a:r>
            <a:r>
              <a:rPr lang="en-US" dirty="0" err="1">
                <a:cs typeface="Arial"/>
              </a:rPr>
              <a:t>netwerk</a:t>
            </a:r>
            <a:r>
              <a:rPr lang="en-US" dirty="0">
                <a:cs typeface="Arial"/>
              </a:rPr>
              <a:t>, </a:t>
            </a:r>
            <a:r>
              <a:rPr lang="en-US" dirty="0" err="1">
                <a:cs typeface="Arial"/>
              </a:rPr>
              <a:t>steun</a:t>
            </a:r>
            <a:r>
              <a:rPr lang="en-US" dirty="0">
                <a:cs typeface="Arial"/>
              </a:rPr>
              <a:t>, taal, </a:t>
            </a:r>
            <a:r>
              <a:rPr lang="en-US" b="1" dirty="0" err="1">
                <a:cs typeface="Arial"/>
              </a:rPr>
              <a:t>kennis</a:t>
            </a:r>
            <a:r>
              <a:rPr lang="en-US" b="1" dirty="0">
                <a:cs typeface="Arial"/>
              </a:rPr>
              <a:t> </a:t>
            </a:r>
            <a:r>
              <a:rPr lang="en-US" b="1" dirty="0" err="1">
                <a:cs typeface="Arial"/>
              </a:rPr>
              <a:t>en</a:t>
            </a:r>
            <a:r>
              <a:rPr lang="en-US" b="1" dirty="0">
                <a:cs typeface="Arial"/>
              </a:rPr>
              <a:t> begrip/</a:t>
            </a:r>
            <a:r>
              <a:rPr lang="en-US" b="1" dirty="0" err="1">
                <a:cs typeface="Arial"/>
              </a:rPr>
              <a:t>invoelen</a:t>
            </a:r>
            <a:r>
              <a:rPr lang="en-US" b="1" dirty="0">
                <a:cs typeface="Arial"/>
              </a:rPr>
              <a:t> van/met </a:t>
            </a:r>
            <a:r>
              <a:rPr lang="en-US" b="1" dirty="0" err="1">
                <a:cs typeface="Arial"/>
              </a:rPr>
              <a:t>specifieke</a:t>
            </a:r>
            <a:r>
              <a:rPr lang="en-US" b="1" dirty="0">
                <a:cs typeface="Arial"/>
              </a:rPr>
              <a:t> </a:t>
            </a:r>
            <a:r>
              <a:rPr lang="en-US" b="1" i="1" dirty="0">
                <a:cs typeface="Arial"/>
              </a:rPr>
              <a:t>next-next-level</a:t>
            </a:r>
            <a:r>
              <a:rPr lang="en-US" b="1" dirty="0">
                <a:cs typeface="Arial"/>
              </a:rPr>
              <a:t> </a:t>
            </a:r>
            <a:r>
              <a:rPr lang="en-US" b="1" dirty="0" err="1">
                <a:cs typeface="Arial"/>
              </a:rPr>
              <a:t>problematiek</a:t>
            </a:r>
            <a:r>
              <a:rPr lang="en-US" dirty="0">
                <a:cs typeface="Arial"/>
              </a:rPr>
              <a:t>, geld (</a:t>
            </a:r>
            <a:r>
              <a:rPr lang="en-US" dirty="0" err="1">
                <a:cs typeface="Arial"/>
              </a:rPr>
              <a:t>griffierecht</a:t>
            </a:r>
            <a:r>
              <a:rPr lang="en-US" dirty="0">
                <a:cs typeface="Arial"/>
              </a:rPr>
              <a:t>!), </a:t>
            </a:r>
            <a:r>
              <a:rPr lang="en-US" b="1" dirty="0">
                <a:cs typeface="Arial"/>
              </a:rPr>
              <a:t>is de </a:t>
            </a:r>
            <a:r>
              <a:rPr lang="en-US" b="1" dirty="0" err="1">
                <a:cs typeface="Arial"/>
              </a:rPr>
              <a:t>toegang</a:t>
            </a:r>
            <a:r>
              <a:rPr lang="en-US" b="1" dirty="0">
                <a:cs typeface="Arial"/>
              </a:rPr>
              <a:t> </a:t>
            </a:r>
            <a:r>
              <a:rPr lang="en-US" b="1" dirty="0" err="1">
                <a:cs typeface="Arial"/>
              </a:rPr>
              <a:t>wel</a:t>
            </a:r>
            <a:r>
              <a:rPr lang="en-US" b="1" dirty="0">
                <a:cs typeface="Arial"/>
              </a:rPr>
              <a:t> de </a:t>
            </a:r>
            <a:r>
              <a:rPr lang="en-US" b="1" dirty="0" err="1">
                <a:cs typeface="Arial"/>
              </a:rPr>
              <a:t>toegang</a:t>
            </a:r>
            <a:r>
              <a:rPr lang="en-US" b="1" dirty="0">
                <a:cs typeface="Arial"/>
              </a:rPr>
              <a:t> die </a:t>
            </a:r>
            <a:r>
              <a:rPr lang="en-US" b="1" dirty="0" err="1">
                <a:cs typeface="Arial"/>
              </a:rPr>
              <a:t>écht</a:t>
            </a:r>
            <a:r>
              <a:rPr lang="en-US" b="1" dirty="0">
                <a:cs typeface="Arial"/>
              </a:rPr>
              <a:t> </a:t>
            </a:r>
            <a:r>
              <a:rPr lang="en-US" b="1" dirty="0" err="1">
                <a:cs typeface="Arial"/>
              </a:rPr>
              <a:t>verschil</a:t>
            </a:r>
            <a:r>
              <a:rPr lang="en-US" b="1" dirty="0">
                <a:cs typeface="Arial"/>
              </a:rPr>
              <a:t> </a:t>
            </a:r>
            <a:r>
              <a:rPr lang="en-US" b="1" dirty="0" err="1">
                <a:cs typeface="Arial"/>
              </a:rPr>
              <a:t>maakt</a:t>
            </a:r>
            <a:r>
              <a:rPr lang="en-US" b="1" dirty="0">
                <a:cs typeface="Arial"/>
              </a:rPr>
              <a:t>?</a:t>
            </a:r>
            <a:r>
              <a:rPr lang="en-US" dirty="0">
                <a:cs typeface="Arial"/>
              </a:rPr>
              <a:t> </a:t>
            </a:r>
            <a:r>
              <a:rPr lang="en-US" dirty="0" err="1">
                <a:cs typeface="Arial"/>
              </a:rPr>
              <a:t>enz</a:t>
            </a:r>
            <a:r>
              <a:rPr lang="en-US" dirty="0">
                <a:cs typeface="Arial"/>
              </a:rPr>
              <a:t> </a:t>
            </a:r>
            <a:r>
              <a:rPr lang="en-US" dirty="0" err="1">
                <a:cs typeface="Arial"/>
              </a:rPr>
              <a:t>enz</a:t>
            </a:r>
            <a:r>
              <a:rPr lang="en-US" dirty="0">
                <a:cs typeface="Arial"/>
              </a:rPr>
              <a:t>)</a:t>
            </a:r>
          </a:p>
          <a:p>
            <a:endParaRPr lang="en-US" dirty="0">
              <a:cs typeface="Arial"/>
            </a:endParaRPr>
          </a:p>
          <a:p>
            <a:endParaRPr lang="en-US" dirty="0">
              <a:cs typeface="Arial"/>
            </a:endParaRPr>
          </a:p>
          <a:p>
            <a:endParaRPr lang="en-US" dirty="0">
              <a:cs typeface="Arial"/>
            </a:endParaRPr>
          </a:p>
          <a:p>
            <a:endParaRPr lang="en-US" dirty="0">
              <a:cs typeface="Arial"/>
            </a:endParaRPr>
          </a:p>
          <a:p>
            <a:endParaRPr lang="en-US" dirty="0">
              <a:cs typeface="Arial"/>
            </a:endParaRPr>
          </a:p>
          <a:p>
            <a:endParaRPr lang="en-US" dirty="0">
              <a:cs typeface="Arial"/>
            </a:endParaRPr>
          </a:p>
          <a:p>
            <a:pPr marL="0" indent="0">
              <a:buNone/>
            </a:pPr>
            <a:r>
              <a:rPr lang="en-US" dirty="0">
                <a:cs typeface="Arial"/>
              </a:rPr>
              <a:t>= </a:t>
            </a:r>
            <a:r>
              <a:rPr lang="en-US" err="1">
                <a:ea typeface="+mn-lt"/>
                <a:cs typeface="+mn-lt"/>
              </a:rPr>
              <a:t>bijvoorbeeld</a:t>
            </a:r>
            <a:r>
              <a:rPr lang="en-US" dirty="0">
                <a:ea typeface="+mn-lt"/>
                <a:cs typeface="+mn-lt"/>
              </a:rPr>
              <a:t>: </a:t>
            </a:r>
            <a:r>
              <a:rPr lang="en-US" dirty="0">
                <a:ea typeface="+mn-lt"/>
                <a:cs typeface="+mn-lt"/>
                <a:hlinkClick r:id="rId2"/>
              </a:rPr>
              <a:t>media.juridischloket.nl/Uitlegvideo_mail_opstellen_Pools_d1cc614c6f.mp4</a:t>
            </a:r>
          </a:p>
          <a:p>
            <a:pPr marL="0" indent="0">
              <a:buNone/>
            </a:pPr>
            <a:endParaRPr lang="en-US" dirty="0">
              <a:ea typeface="+mn-lt"/>
              <a:cs typeface="+mn-lt"/>
            </a:endParaRPr>
          </a:p>
        </p:txBody>
      </p:sp>
      <p:sp>
        <p:nvSpPr>
          <p:cNvPr id="4" name="Slide Number Placeholder 3">
            <a:extLst>
              <a:ext uri="{FF2B5EF4-FFF2-40B4-BE49-F238E27FC236}">
                <a16:creationId xmlns:a16="http://schemas.microsoft.com/office/drawing/2014/main" id="{2F089F58-B706-A514-3B5F-385CF2269B24}"/>
              </a:ext>
            </a:extLst>
          </p:cNvPr>
          <p:cNvSpPr>
            <a:spLocks noGrp="1"/>
          </p:cNvSpPr>
          <p:nvPr>
            <p:ph type="sldNum" sz="quarter" idx="16"/>
          </p:nvPr>
        </p:nvSpPr>
        <p:spPr/>
        <p:txBody>
          <a:bodyPr/>
          <a:lstStyle/>
          <a:p>
            <a:fld id="{9E843DB9-9987-4157-AB9C-CEA8D7D910BB}" type="slidenum">
              <a:rPr lang="nl-NL" smtClean="0"/>
              <a:pPr/>
              <a:t>16</a:t>
            </a:fld>
            <a:endParaRPr lang="nl-NL"/>
          </a:p>
        </p:txBody>
      </p:sp>
      <p:sp>
        <p:nvSpPr>
          <p:cNvPr id="5" name="Text Placeholder 4">
            <a:extLst>
              <a:ext uri="{FF2B5EF4-FFF2-40B4-BE49-F238E27FC236}">
                <a16:creationId xmlns:a16="http://schemas.microsoft.com/office/drawing/2014/main" id="{53975847-54D7-58C0-84CD-7698EADEF1E9}"/>
              </a:ext>
            </a:extLst>
          </p:cNvPr>
          <p:cNvSpPr>
            <a:spLocks noGrp="1"/>
          </p:cNvSpPr>
          <p:nvPr>
            <p:ph type="body" sz="quarter" idx="17"/>
          </p:nvPr>
        </p:nvSpPr>
        <p:spPr/>
        <p:txBody>
          <a:bodyPr/>
          <a:lstStyle/>
          <a:p>
            <a:endParaRPr lang="en-US"/>
          </a:p>
        </p:txBody>
      </p:sp>
      <p:sp>
        <p:nvSpPr>
          <p:cNvPr id="6" name="Title 5">
            <a:extLst>
              <a:ext uri="{FF2B5EF4-FFF2-40B4-BE49-F238E27FC236}">
                <a16:creationId xmlns:a16="http://schemas.microsoft.com/office/drawing/2014/main" id="{D3FF7EDA-1FD8-B688-137F-69F3B97ECCB7}"/>
              </a:ext>
            </a:extLst>
          </p:cNvPr>
          <p:cNvSpPr>
            <a:spLocks noGrp="1"/>
          </p:cNvSpPr>
          <p:nvPr>
            <p:ph type="title"/>
          </p:nvPr>
        </p:nvSpPr>
        <p:spPr/>
        <p:txBody>
          <a:bodyPr/>
          <a:lstStyle/>
          <a:p>
            <a:r>
              <a:rPr lang="en-US" dirty="0" err="1">
                <a:cs typeface="Arial"/>
              </a:rPr>
              <a:t>Ervaringen</a:t>
            </a:r>
            <a:r>
              <a:rPr lang="en-US" dirty="0">
                <a:cs typeface="Arial"/>
              </a:rPr>
              <a:t> </a:t>
            </a:r>
            <a:r>
              <a:rPr lang="en-US" dirty="0" err="1">
                <a:cs typeface="Arial"/>
              </a:rPr>
              <a:t>en</a:t>
            </a:r>
            <a:r>
              <a:rPr lang="en-US" dirty="0">
                <a:cs typeface="Arial"/>
              </a:rPr>
              <a:t> </a:t>
            </a:r>
            <a:r>
              <a:rPr lang="en-US" dirty="0" err="1">
                <a:cs typeface="Arial"/>
              </a:rPr>
              <a:t>zorg</a:t>
            </a:r>
            <a:r>
              <a:rPr lang="en-US" dirty="0">
                <a:cs typeface="Arial"/>
              </a:rPr>
              <a:t> </a:t>
            </a:r>
            <a:r>
              <a:rPr lang="en-US" dirty="0" err="1">
                <a:cs typeface="Arial"/>
              </a:rPr>
              <a:t>i.r.t.</a:t>
            </a:r>
            <a:r>
              <a:rPr lang="en-US" dirty="0">
                <a:cs typeface="Arial"/>
              </a:rPr>
              <a:t> </a:t>
            </a:r>
            <a:r>
              <a:rPr lang="en-US" dirty="0" err="1">
                <a:cs typeface="Arial"/>
              </a:rPr>
              <a:t>onder</a:t>
            </a:r>
            <a:r>
              <a:rPr lang="en-US" dirty="0">
                <a:cs typeface="Arial"/>
              </a:rPr>
              <a:t> </a:t>
            </a:r>
            <a:r>
              <a:rPr lang="en-US" dirty="0" err="1">
                <a:cs typeface="Arial"/>
              </a:rPr>
              <a:t>meer</a:t>
            </a:r>
            <a:r>
              <a:rPr lang="en-US" dirty="0">
                <a:cs typeface="Arial"/>
              </a:rPr>
              <a:t> </a:t>
            </a:r>
            <a:r>
              <a:rPr lang="en-US" dirty="0" err="1">
                <a:cs typeface="Arial"/>
              </a:rPr>
              <a:t>initiatief</a:t>
            </a:r>
            <a:r>
              <a:rPr lang="en-US" dirty="0">
                <a:cs typeface="Arial"/>
              </a:rPr>
              <a:t> van de </a:t>
            </a:r>
            <a:r>
              <a:rPr lang="en-US" dirty="0" err="1">
                <a:cs typeface="Arial"/>
              </a:rPr>
              <a:t>regelrechter</a:t>
            </a:r>
            <a:endParaRPr lang="en-US" dirty="0" err="1"/>
          </a:p>
        </p:txBody>
      </p:sp>
      <p:pic>
        <p:nvPicPr>
          <p:cNvPr id="7" name="Picture 6">
            <a:extLst>
              <a:ext uri="{FF2B5EF4-FFF2-40B4-BE49-F238E27FC236}">
                <a16:creationId xmlns:a16="http://schemas.microsoft.com/office/drawing/2014/main" id="{3516D3D8-CB56-9AA9-F2C0-3EB08EBAF26E}"/>
              </a:ext>
            </a:extLst>
          </p:cNvPr>
          <p:cNvPicPr>
            <a:picLocks noChangeAspect="1"/>
          </p:cNvPicPr>
          <p:nvPr/>
        </p:nvPicPr>
        <p:blipFill>
          <a:blip r:embed="rId3"/>
          <a:stretch>
            <a:fillRect/>
          </a:stretch>
        </p:blipFill>
        <p:spPr>
          <a:xfrm>
            <a:off x="720572" y="4179975"/>
            <a:ext cx="3381375" cy="1838325"/>
          </a:xfrm>
          <a:prstGeom prst="rect">
            <a:avLst/>
          </a:prstGeom>
        </p:spPr>
      </p:pic>
    </p:spTree>
    <p:extLst>
      <p:ext uri="{BB962C8B-B14F-4D97-AF65-F5344CB8AC3E}">
        <p14:creationId xmlns:p14="http://schemas.microsoft.com/office/powerpoint/2010/main" val="4757163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BED6D-2035-C4D1-F52E-2432B41B2D7A}"/>
            </a:ext>
          </a:extLst>
        </p:cNvPr>
        <p:cNvGrpSpPr/>
        <p:nvPr/>
      </p:nvGrpSpPr>
      <p:grpSpPr>
        <a:xfrm>
          <a:off x="0" y="0"/>
          <a:ext cx="0" cy="0"/>
          <a:chOff x="0" y="0"/>
          <a:chExt cx="0" cy="0"/>
        </a:xfrm>
      </p:grpSpPr>
    </p:spTree>
    <p:extLst>
      <p:ext uri="{BB962C8B-B14F-4D97-AF65-F5344CB8AC3E}">
        <p14:creationId xmlns:p14="http://schemas.microsoft.com/office/powerpoint/2010/main" val="1516900810"/>
      </p:ext>
    </p:extLst>
  </p:cSld>
  <p:clrMapOvr>
    <a:masterClrMapping/>
  </p:clrMapOvr>
  <p:transition spd="slow">
    <p:cover dir="d"/>
  </p:transition>
</p:sld>
</file>

<file path=ppt/theme/theme1.xml><?xml version="1.0" encoding="utf-8"?>
<a:theme xmlns:a="http://schemas.openxmlformats.org/drawingml/2006/main" name="Juridisch Loket">
  <a:themeElements>
    <a:clrScheme name="PPT - Groen &amp; grijs">
      <a:dk1>
        <a:srgbClr val="000000"/>
      </a:dk1>
      <a:lt1>
        <a:srgbClr val="FFFFFF"/>
      </a:lt1>
      <a:dk2>
        <a:srgbClr val="8B859B"/>
      </a:dk2>
      <a:lt2>
        <a:srgbClr val="F1F3F5"/>
      </a:lt2>
      <a:accent1>
        <a:srgbClr val="0D4ACC"/>
      </a:accent1>
      <a:accent2>
        <a:srgbClr val="00B2FF"/>
      </a:accent2>
      <a:accent3>
        <a:srgbClr val="F2515A"/>
      </a:accent3>
      <a:accent4>
        <a:srgbClr val="00C573"/>
      </a:accent4>
      <a:accent5>
        <a:srgbClr val="FCB20D"/>
      </a:accent5>
      <a:accent6>
        <a:srgbClr val="F1F3F5"/>
      </a:accent6>
      <a:hlink>
        <a:srgbClr val="191C16"/>
      </a:hlink>
      <a:folHlink>
        <a:srgbClr val="0D4ACC"/>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144000" tIns="144000" rIns="144000" bIns="144000" rtlCol="0" anchor="ctr"/>
      <a:lstStyle>
        <a:defPPr algn="ctr">
          <a:lnSpc>
            <a:spcPct val="90000"/>
          </a:lnSpc>
          <a:spcBef>
            <a:spcPts val="200"/>
          </a:spcBef>
          <a:spcAft>
            <a:spcPts val="200"/>
          </a:spcAft>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cap="rnd">
          <a:solidFill>
            <a:schemeClr val="accent1"/>
          </a:solidFill>
          <a:roun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lnSpc>
            <a:spcPct val="90000"/>
          </a:lnSpc>
          <a:spcBef>
            <a:spcPts val="600"/>
          </a:spcBef>
          <a:spcAft>
            <a:spcPts val="600"/>
          </a:spcAft>
          <a:defRPr sz="1600" dirty="0" err="1" smtClean="0"/>
        </a:defPPr>
      </a:lstStyle>
    </a:txDef>
  </a:objectDefaults>
  <a:extraClrSchemeLst/>
  <a:extLst>
    <a:ext uri="{05A4C25C-085E-4340-85A3-A5531E510DB2}">
      <thm15:themeFamily xmlns:thm15="http://schemas.microsoft.com/office/thememl/2012/main" name="SJABLOON - Basis corporate presentatie Team AM.pptx" id="{91DF7787-A88C-4C36-BC95-D742827EF767}" vid="{10046200-5C29-4541-BA58-570274173A51}"/>
    </a:ext>
  </a:extLst>
</a:theme>
</file>

<file path=ppt/theme/theme2.xml><?xml version="1.0" encoding="utf-8"?>
<a:theme xmlns:a="http://schemas.openxmlformats.org/drawingml/2006/main" name="1_Juridisch Loket">
  <a:themeElements>
    <a:clrScheme name="PPT - Groen &amp; grijs">
      <a:dk1>
        <a:srgbClr val="000000"/>
      </a:dk1>
      <a:lt1>
        <a:srgbClr val="FFFFFF"/>
      </a:lt1>
      <a:dk2>
        <a:srgbClr val="8B859B"/>
      </a:dk2>
      <a:lt2>
        <a:srgbClr val="F1F3F5"/>
      </a:lt2>
      <a:accent1>
        <a:srgbClr val="0D4ACC"/>
      </a:accent1>
      <a:accent2>
        <a:srgbClr val="00B2FF"/>
      </a:accent2>
      <a:accent3>
        <a:srgbClr val="F2515A"/>
      </a:accent3>
      <a:accent4>
        <a:srgbClr val="00C573"/>
      </a:accent4>
      <a:accent5>
        <a:srgbClr val="FCB20D"/>
      </a:accent5>
      <a:accent6>
        <a:srgbClr val="F1F3F5"/>
      </a:accent6>
      <a:hlink>
        <a:srgbClr val="191C16"/>
      </a:hlink>
      <a:folHlink>
        <a:srgbClr val="0D4ACC"/>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144000" tIns="144000" rIns="144000" bIns="144000" rtlCol="0" anchor="ctr"/>
      <a:lstStyle>
        <a:defPPr algn="ctr">
          <a:lnSpc>
            <a:spcPct val="90000"/>
          </a:lnSpc>
          <a:spcBef>
            <a:spcPts val="200"/>
          </a:spcBef>
          <a:spcAft>
            <a:spcPts val="200"/>
          </a:spcAft>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cap="rnd">
          <a:solidFill>
            <a:schemeClr val="accent1"/>
          </a:solidFill>
          <a:roun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lnSpc>
            <a:spcPct val="90000"/>
          </a:lnSpc>
          <a:spcBef>
            <a:spcPts val="600"/>
          </a:spcBef>
          <a:spcAft>
            <a:spcPts val="600"/>
          </a:spcAft>
          <a:defRPr sz="1600"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9E0D764B1E75341B63B805D24F821FD" ma:contentTypeVersion="15" ma:contentTypeDescription="Create a new document." ma:contentTypeScope="" ma:versionID="e2bcd13debed33c25433d529d8aa20c8">
  <xsd:schema xmlns:xsd="http://www.w3.org/2001/XMLSchema" xmlns:xs="http://www.w3.org/2001/XMLSchema" xmlns:p="http://schemas.microsoft.com/office/2006/metadata/properties" xmlns:ns2="9ef3e6bc-b63f-4164-9c6c-07c4c83990cb" xmlns:ns3="e79fd4c9-d86c-4e9c-b15b-b574af41e780" targetNamespace="http://schemas.microsoft.com/office/2006/metadata/properties" ma:root="true" ma:fieldsID="ae2090f848a4f15a9b89b68329601e13" ns2:_="" ns3:_="">
    <xsd:import namespace="9ef3e6bc-b63f-4164-9c6c-07c4c83990cb"/>
    <xsd:import namespace="e79fd4c9-d86c-4e9c-b15b-b574af41e78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f3e6bc-b63f-4164-9c6c-07c4c83990c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382bc5c7-14b3-4310-b0c6-6266c045d60e"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79fd4c9-d86c-4e9c-b15b-b574af41e78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88021a3d-13be-4ebf-bd5d-d68cbeef1e12}" ma:internalName="TaxCatchAll" ma:showField="CatchAllData" ma:web="e79fd4c9-d86c-4e9c-b15b-b574af41e78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79fd4c9-d86c-4e9c-b15b-b574af41e780" xsi:nil="true"/>
    <lcf76f155ced4ddcb4097134ff3c332f xmlns="9ef3e6bc-b63f-4164-9c6c-07c4c83990cb">
      <Terms xmlns="http://schemas.microsoft.com/office/infopath/2007/PartnerControls"/>
    </lcf76f155ced4ddcb4097134ff3c332f>
    <SharedWithUsers xmlns="e79fd4c9-d86c-4e9c-b15b-b574af41e780">
      <UserInfo>
        <DisplayName>Jan Pieter Verkennis</DisplayName>
        <AccountId>83</AccountId>
        <AccountType/>
      </UserInfo>
      <UserInfo>
        <DisplayName>Anne Kluivers</DisplayName>
        <AccountId>82</AccountId>
        <AccountType/>
      </UserInfo>
      <UserInfo>
        <DisplayName>Irma Krijtenburg</DisplayName>
        <AccountId>270</AccountId>
        <AccountType/>
      </UserInfo>
      <UserInfo>
        <DisplayName>Marjolein Breuning ten Cate</DisplayName>
        <AccountId>271</AccountId>
        <AccountType/>
      </UserInfo>
      <UserInfo>
        <DisplayName>Sybille van Weert</DisplayName>
        <AccountId>174</AccountId>
        <AccountType/>
      </UserInfo>
      <UserInfo>
        <DisplayName>Henriette de Lange</DisplayName>
        <AccountId>133</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E7A3CB5-BB5D-4027-9A60-5C19143BCF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f3e6bc-b63f-4164-9c6c-07c4c83990cb"/>
    <ds:schemaRef ds:uri="e79fd4c9-d86c-4e9c-b15b-b574af41e7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208E24A-D889-4003-94A8-AC94135451F1}">
  <ds:schemaRefs>
    <ds:schemaRef ds:uri="http://www.w3.org/XML/1998/namespace"/>
    <ds:schemaRef ds:uri="e79fd4c9-d86c-4e9c-b15b-b574af41e780"/>
    <ds:schemaRef ds:uri="9ef3e6bc-b63f-4164-9c6c-07c4c83990cb"/>
    <ds:schemaRef ds:uri="http://purl.org/dc/elements/1.1/"/>
    <ds:schemaRef ds:uri="http://schemas.microsoft.com/office/infopath/2007/PartnerControls"/>
    <ds:schemaRef ds:uri="http://schemas.microsoft.com/office/2006/metadata/properties"/>
    <ds:schemaRef ds:uri="http://schemas.microsoft.com/office/2006/documentManagement/types"/>
    <ds:schemaRef ds:uri="http://schemas.openxmlformats.org/package/2006/metadata/core-properties"/>
    <ds:schemaRef ds:uri="http://purl.org/dc/dcmitype/"/>
    <ds:schemaRef ds:uri="http://purl.org/dc/terms/"/>
  </ds:schemaRefs>
</ds:datastoreItem>
</file>

<file path=customXml/itemProps3.xml><?xml version="1.0" encoding="utf-8"?>
<ds:datastoreItem xmlns:ds="http://schemas.openxmlformats.org/officeDocument/2006/customXml" ds:itemID="{6173A8D8-7ADC-4A0E-8550-23A01CD7237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SJABLOON - Basis corporate presentatie Team AM</Template>
  <TotalTime>122</TotalTime>
  <Words>759</Words>
  <Application>Microsoft Office PowerPoint</Application>
  <PresentationFormat>Breedbeeld</PresentationFormat>
  <Paragraphs>140</Paragraphs>
  <Slides>17</Slides>
  <Notes>10</Notes>
  <HiddenSlides>0</HiddenSlides>
  <MMClips>0</MMClips>
  <ScaleCrop>false</ScaleCrop>
  <HeadingPairs>
    <vt:vector size="6" baseType="variant">
      <vt:variant>
        <vt:lpstr>Gebruikte lettertypen</vt:lpstr>
      </vt:variant>
      <vt:variant>
        <vt:i4>6</vt:i4>
      </vt:variant>
      <vt:variant>
        <vt:lpstr>Thema</vt:lpstr>
      </vt:variant>
      <vt:variant>
        <vt:i4>2</vt:i4>
      </vt:variant>
      <vt:variant>
        <vt:lpstr>Diatitels</vt:lpstr>
      </vt:variant>
      <vt:variant>
        <vt:i4>17</vt:i4>
      </vt:variant>
    </vt:vector>
  </HeadingPairs>
  <TitlesOfParts>
    <vt:vector size="25" baseType="lpstr">
      <vt:lpstr>Arial</vt:lpstr>
      <vt:lpstr>Arial Bold</vt:lpstr>
      <vt:lpstr>Calibri</vt:lpstr>
      <vt:lpstr>Segoe UI</vt:lpstr>
      <vt:lpstr>Segoe UI Black</vt:lpstr>
      <vt:lpstr>Segoe UI Light</vt:lpstr>
      <vt:lpstr>Juridisch Loket</vt:lpstr>
      <vt:lpstr>1_Juridisch Loket</vt:lpstr>
      <vt:lpstr>PowerPoint-presentatie</vt:lpstr>
      <vt:lpstr>Toegang tot het recht voor EU-arbeidsmigranten</vt:lpstr>
      <vt:lpstr>Ellen Timmermans </vt:lpstr>
      <vt:lpstr>PowerPoint-presentatie</vt:lpstr>
      <vt:lpstr>Toegankelijkheid  </vt:lpstr>
      <vt:lpstr>Feiten en cijfers over 2024</vt:lpstr>
      <vt:lpstr>Team Arbeidsmigranten</vt:lpstr>
      <vt:lpstr>Next – next- level</vt:lpstr>
      <vt:lpstr>PowerPoint-presentatie</vt:lpstr>
      <vt:lpstr>Toegankelijkheid</vt:lpstr>
      <vt:lpstr>Feiten en cijfers over programma</vt:lpstr>
      <vt:lpstr>Casuistiek arbeidsrecht ‘regulier’</vt:lpstr>
      <vt:lpstr>Casuistiek arbeidsrecht ‘high impact’</vt:lpstr>
      <vt:lpstr>PowerPoint-presentatie</vt:lpstr>
      <vt:lpstr>PowerPoint-presentatie</vt:lpstr>
      <vt:lpstr>Ervaringen en zorg i.r.t. onder meer initiatief van de regelrechter</vt:lpstr>
      <vt:lpstr>PowerPoint-presentatie</vt:lpstr>
    </vt:vector>
  </TitlesOfParts>
  <Company>Het Juridisch loket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Noor Zwinkels</dc:creator>
  <cp:keywords>www.pptsolutions.nl</cp:keywords>
  <cp:lastModifiedBy>Ellen Timmermans</cp:lastModifiedBy>
  <cp:revision>477</cp:revision>
  <dcterms:created xsi:type="dcterms:W3CDTF">2025-03-12T08:29:16Z</dcterms:created>
  <dcterms:modified xsi:type="dcterms:W3CDTF">2025-03-18T13:50:30Z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8705408</vt:lpwstr>
  </property>
  <property fmtid="{D5CDD505-2E9C-101B-9397-08002B2CF9AE}" pid="3" name="NXPowerLiteSettings">
    <vt:lpwstr>C980073804F000</vt:lpwstr>
  </property>
  <property fmtid="{D5CDD505-2E9C-101B-9397-08002B2CF9AE}" pid="4" name="NXPowerLiteVersion">
    <vt:lpwstr>D8.0.11</vt:lpwstr>
  </property>
  <property fmtid="{D5CDD505-2E9C-101B-9397-08002B2CF9AE}" pid="5" name="ContentTypeId">
    <vt:lpwstr>0x010100B9E0D764B1E75341B63B805D24F821FD</vt:lpwstr>
  </property>
  <property fmtid="{D5CDD505-2E9C-101B-9397-08002B2CF9AE}" pid="6" name="MediaServiceImageTags">
    <vt:lpwstr/>
  </property>
</Properties>
</file>