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5011" r:id="rId4"/>
  </p:sldMasterIdLst>
  <p:notesMasterIdLst>
    <p:notesMasterId r:id="rId26"/>
  </p:notesMasterIdLst>
  <p:handoutMasterIdLst>
    <p:handoutMasterId r:id="rId27"/>
  </p:handoutMasterIdLst>
  <p:sldIdLst>
    <p:sldId id="660" r:id="rId5"/>
    <p:sldId id="823" r:id="rId6"/>
    <p:sldId id="820" r:id="rId7"/>
    <p:sldId id="821" r:id="rId8"/>
    <p:sldId id="822" r:id="rId9"/>
    <p:sldId id="810" r:id="rId10"/>
    <p:sldId id="836" r:id="rId11"/>
    <p:sldId id="811" r:id="rId12"/>
    <p:sldId id="813" r:id="rId13"/>
    <p:sldId id="814" r:id="rId14"/>
    <p:sldId id="819" r:id="rId15"/>
    <p:sldId id="828" r:id="rId16"/>
    <p:sldId id="829" r:id="rId17"/>
    <p:sldId id="830" r:id="rId18"/>
    <p:sldId id="831" r:id="rId19"/>
    <p:sldId id="832" r:id="rId20"/>
    <p:sldId id="833" r:id="rId21"/>
    <p:sldId id="834" r:id="rId22"/>
    <p:sldId id="835" r:id="rId23"/>
    <p:sldId id="837" r:id="rId24"/>
    <p:sldId id="838" r:id="rId25"/>
  </p:sldIdLst>
  <p:sldSz cx="12192000" cy="6858000"/>
  <p:notesSz cx="6669088" cy="9872663"/>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CECEE"/>
    <a:srgbClr val="1A1A20"/>
    <a:srgbClr val="FF8000"/>
    <a:srgbClr val="E4312C"/>
    <a:srgbClr val="0092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0DCA45-F568-40BA-954F-B85941C340C9}" v="2" dt="2023-09-18T07:44:47.8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9486" autoAdjust="0"/>
  </p:normalViewPr>
  <p:slideViewPr>
    <p:cSldViewPr showGuides="1">
      <p:cViewPr varScale="1">
        <p:scale>
          <a:sx n="84" d="100"/>
          <a:sy n="84" d="100"/>
        </p:scale>
        <p:origin x="48" y="96"/>
      </p:cViewPr>
      <p:guideLst>
        <p:guide pos="3840"/>
        <p:guide orient="horz" pos="2160"/>
      </p:guideLst>
    </p:cSldViewPr>
  </p:slideViewPr>
  <p:outlineViewPr>
    <p:cViewPr>
      <p:scale>
        <a:sx n="33" d="100"/>
        <a:sy n="33" d="100"/>
      </p:scale>
      <p:origin x="0" y="6912"/>
    </p:cViewPr>
  </p:outlineViewPr>
  <p:notesTextViewPr>
    <p:cViewPr>
      <p:scale>
        <a:sx n="3" d="2"/>
        <a:sy n="3" d="2"/>
      </p:scale>
      <p:origin x="0" y="0"/>
    </p:cViewPr>
  </p:notesTextViewPr>
  <p:sorterViewPr>
    <p:cViewPr>
      <p:scale>
        <a:sx n="150" d="100"/>
        <a:sy n="150" d="100"/>
      </p:scale>
      <p:origin x="0" y="0"/>
    </p:cViewPr>
  </p:sorterViewPr>
  <p:notesViewPr>
    <p:cSldViewPr showGuides="1">
      <p:cViewPr varScale="1">
        <p:scale>
          <a:sx n="80" d="100"/>
          <a:sy n="80" d="100"/>
        </p:scale>
        <p:origin x="1998" y="96"/>
      </p:cViewPr>
      <p:guideLst>
        <p:guide orient="horz" pos="3110"/>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ls Jansen" userId="d406a651-a3cd-43e9-bfcb-c5af67a508e9" providerId="ADAL" clId="{920DCA45-F568-40BA-954F-B85941C340C9}"/>
    <pc:docChg chg="undo custSel addSld delSld modSld sldOrd">
      <pc:chgData name="Niels Jansen" userId="d406a651-a3cd-43e9-bfcb-c5af67a508e9" providerId="ADAL" clId="{920DCA45-F568-40BA-954F-B85941C340C9}" dt="2023-09-18T12:27:27.796" v="11987" actId="20577"/>
      <pc:docMkLst>
        <pc:docMk/>
      </pc:docMkLst>
      <pc:sldChg chg="modSp mod">
        <pc:chgData name="Niels Jansen" userId="d406a651-a3cd-43e9-bfcb-c5af67a508e9" providerId="ADAL" clId="{920DCA45-F568-40BA-954F-B85941C340C9}" dt="2023-09-17T13:36:13.225" v="1824" actId="20577"/>
        <pc:sldMkLst>
          <pc:docMk/>
          <pc:sldMk cId="3531070152" sldId="810"/>
        </pc:sldMkLst>
        <pc:spChg chg="mod">
          <ac:chgData name="Niels Jansen" userId="d406a651-a3cd-43e9-bfcb-c5af67a508e9" providerId="ADAL" clId="{920DCA45-F568-40BA-954F-B85941C340C9}" dt="2023-09-17T13:36:13.225" v="1824" actId="20577"/>
          <ac:spMkLst>
            <pc:docMk/>
            <pc:sldMk cId="3531070152" sldId="810"/>
            <ac:spMk id="2" creationId="{00000000-0000-0000-0000-000000000000}"/>
          </ac:spMkLst>
        </pc:spChg>
      </pc:sldChg>
      <pc:sldChg chg="modSp mod">
        <pc:chgData name="Niels Jansen" userId="d406a651-a3cd-43e9-bfcb-c5af67a508e9" providerId="ADAL" clId="{920DCA45-F568-40BA-954F-B85941C340C9}" dt="2023-09-18T11:53:31.368" v="9954" actId="13926"/>
        <pc:sldMkLst>
          <pc:docMk/>
          <pc:sldMk cId="952204692" sldId="811"/>
        </pc:sldMkLst>
        <pc:spChg chg="mod">
          <ac:chgData name="Niels Jansen" userId="d406a651-a3cd-43e9-bfcb-c5af67a508e9" providerId="ADAL" clId="{920DCA45-F568-40BA-954F-B85941C340C9}" dt="2023-09-18T11:53:31.368" v="9954" actId="13926"/>
          <ac:spMkLst>
            <pc:docMk/>
            <pc:sldMk cId="952204692" sldId="811"/>
            <ac:spMk id="2" creationId="{2ADF4026-4FB5-D5CB-C759-0974399C18E8}"/>
          </ac:spMkLst>
        </pc:spChg>
        <pc:spChg chg="mod">
          <ac:chgData name="Niels Jansen" userId="d406a651-a3cd-43e9-bfcb-c5af67a508e9" providerId="ADAL" clId="{920DCA45-F568-40BA-954F-B85941C340C9}" dt="2023-09-18T10:21:24.803" v="9870" actId="20577"/>
          <ac:spMkLst>
            <pc:docMk/>
            <pc:sldMk cId="952204692" sldId="811"/>
            <ac:spMk id="3" creationId="{67AC9211-04E0-28CA-C6D8-EE3694DD5F36}"/>
          </ac:spMkLst>
        </pc:spChg>
      </pc:sldChg>
      <pc:sldChg chg="modSp del mod">
        <pc:chgData name="Niels Jansen" userId="d406a651-a3cd-43e9-bfcb-c5af67a508e9" providerId="ADAL" clId="{920DCA45-F568-40BA-954F-B85941C340C9}" dt="2023-09-18T11:54:14.849" v="9962" actId="47"/>
        <pc:sldMkLst>
          <pc:docMk/>
          <pc:sldMk cId="2242686174" sldId="812"/>
        </pc:sldMkLst>
        <pc:spChg chg="mod">
          <ac:chgData name="Niels Jansen" userId="d406a651-a3cd-43e9-bfcb-c5af67a508e9" providerId="ADAL" clId="{920DCA45-F568-40BA-954F-B85941C340C9}" dt="2023-09-18T10:21:59.622" v="9871" actId="113"/>
          <ac:spMkLst>
            <pc:docMk/>
            <pc:sldMk cId="2242686174" sldId="812"/>
            <ac:spMk id="2" creationId="{A754EEED-4D50-7755-F8E2-EE1C1E0A2950}"/>
          </ac:spMkLst>
        </pc:spChg>
      </pc:sldChg>
      <pc:sldChg chg="modSp mod">
        <pc:chgData name="Niels Jansen" userId="d406a651-a3cd-43e9-bfcb-c5af67a508e9" providerId="ADAL" clId="{920DCA45-F568-40BA-954F-B85941C340C9}" dt="2023-09-18T11:54:21.230" v="9963" actId="20577"/>
        <pc:sldMkLst>
          <pc:docMk/>
          <pc:sldMk cId="4023761748" sldId="813"/>
        </pc:sldMkLst>
        <pc:spChg chg="mod">
          <ac:chgData name="Niels Jansen" userId="d406a651-a3cd-43e9-bfcb-c5af67a508e9" providerId="ADAL" clId="{920DCA45-F568-40BA-954F-B85941C340C9}" dt="2023-09-18T11:54:21.230" v="9963" actId="20577"/>
          <ac:spMkLst>
            <pc:docMk/>
            <pc:sldMk cId="4023761748" sldId="813"/>
            <ac:spMk id="2" creationId="{3CB33372-2A6E-B337-7BCB-0A7E180DA2EB}"/>
          </ac:spMkLst>
        </pc:spChg>
      </pc:sldChg>
      <pc:sldChg chg="modSp mod">
        <pc:chgData name="Niels Jansen" userId="d406a651-a3cd-43e9-bfcb-c5af67a508e9" providerId="ADAL" clId="{920DCA45-F568-40BA-954F-B85941C340C9}" dt="2023-09-18T11:54:25.192" v="9964" actId="20577"/>
        <pc:sldMkLst>
          <pc:docMk/>
          <pc:sldMk cId="1432489153" sldId="814"/>
        </pc:sldMkLst>
        <pc:spChg chg="mod">
          <ac:chgData name="Niels Jansen" userId="d406a651-a3cd-43e9-bfcb-c5af67a508e9" providerId="ADAL" clId="{920DCA45-F568-40BA-954F-B85941C340C9}" dt="2023-09-18T11:54:25.192" v="9964" actId="20577"/>
          <ac:spMkLst>
            <pc:docMk/>
            <pc:sldMk cId="1432489153" sldId="814"/>
            <ac:spMk id="2" creationId="{80C44C20-8B4C-58FB-56C0-4CDD3DBF2D25}"/>
          </ac:spMkLst>
        </pc:spChg>
      </pc:sldChg>
      <pc:sldChg chg="del">
        <pc:chgData name="Niels Jansen" userId="d406a651-a3cd-43e9-bfcb-c5af67a508e9" providerId="ADAL" clId="{920DCA45-F568-40BA-954F-B85941C340C9}" dt="2023-09-18T11:54:34.866" v="9965" actId="47"/>
        <pc:sldMkLst>
          <pc:docMk/>
          <pc:sldMk cId="4151091466" sldId="815"/>
        </pc:sldMkLst>
      </pc:sldChg>
      <pc:sldChg chg="modSp del mod">
        <pc:chgData name="Niels Jansen" userId="d406a651-a3cd-43e9-bfcb-c5af67a508e9" providerId="ADAL" clId="{920DCA45-F568-40BA-954F-B85941C340C9}" dt="2023-09-18T11:54:36.170" v="9966" actId="47"/>
        <pc:sldMkLst>
          <pc:docMk/>
          <pc:sldMk cId="2731735858" sldId="816"/>
        </pc:sldMkLst>
        <pc:spChg chg="mod">
          <ac:chgData name="Niels Jansen" userId="d406a651-a3cd-43e9-bfcb-c5af67a508e9" providerId="ADAL" clId="{920DCA45-F568-40BA-954F-B85941C340C9}" dt="2023-09-18T10:22:57.844" v="9884" actId="20577"/>
          <ac:spMkLst>
            <pc:docMk/>
            <pc:sldMk cId="2731735858" sldId="816"/>
            <ac:spMk id="2" creationId="{9F875F98-B305-5A2F-0D32-742401880953}"/>
          </ac:spMkLst>
        </pc:spChg>
      </pc:sldChg>
      <pc:sldChg chg="modSp del mod">
        <pc:chgData name="Niels Jansen" userId="d406a651-a3cd-43e9-bfcb-c5af67a508e9" providerId="ADAL" clId="{920DCA45-F568-40BA-954F-B85941C340C9}" dt="2023-09-18T11:54:45.462" v="9967" actId="47"/>
        <pc:sldMkLst>
          <pc:docMk/>
          <pc:sldMk cId="1928526994" sldId="817"/>
        </pc:sldMkLst>
        <pc:spChg chg="mod">
          <ac:chgData name="Niels Jansen" userId="d406a651-a3cd-43e9-bfcb-c5af67a508e9" providerId="ADAL" clId="{920DCA45-F568-40BA-954F-B85941C340C9}" dt="2023-09-18T10:23:17.287" v="9885" actId="20577"/>
          <ac:spMkLst>
            <pc:docMk/>
            <pc:sldMk cId="1928526994" sldId="817"/>
            <ac:spMk id="2" creationId="{4D003E6C-FE76-4F7B-0E41-DE4BC12807E5}"/>
          </ac:spMkLst>
        </pc:spChg>
      </pc:sldChg>
      <pc:sldChg chg="modSp mod">
        <pc:chgData name="Niels Jansen" userId="d406a651-a3cd-43e9-bfcb-c5af67a508e9" providerId="ADAL" clId="{920DCA45-F568-40BA-954F-B85941C340C9}" dt="2023-09-18T11:56:26.325" v="9984" actId="20577"/>
        <pc:sldMkLst>
          <pc:docMk/>
          <pc:sldMk cId="1549619915" sldId="819"/>
        </pc:sldMkLst>
        <pc:spChg chg="mod">
          <ac:chgData name="Niels Jansen" userId="d406a651-a3cd-43e9-bfcb-c5af67a508e9" providerId="ADAL" clId="{920DCA45-F568-40BA-954F-B85941C340C9}" dt="2023-09-18T07:11:38.769" v="3933" actId="20577"/>
          <ac:spMkLst>
            <pc:docMk/>
            <pc:sldMk cId="1549619915" sldId="819"/>
            <ac:spMk id="2" creationId="{C3D31BE3-B1A5-2109-A95D-E54A839AF30E}"/>
          </ac:spMkLst>
        </pc:spChg>
        <pc:spChg chg="mod">
          <ac:chgData name="Niels Jansen" userId="d406a651-a3cd-43e9-bfcb-c5af67a508e9" providerId="ADAL" clId="{920DCA45-F568-40BA-954F-B85941C340C9}" dt="2023-09-18T11:56:26.325" v="9984" actId="20577"/>
          <ac:spMkLst>
            <pc:docMk/>
            <pc:sldMk cId="1549619915" sldId="819"/>
            <ac:spMk id="3" creationId="{98A5F1FB-7A2E-5560-0EA3-EAC97354ADBC}"/>
          </ac:spMkLst>
        </pc:spChg>
      </pc:sldChg>
      <pc:sldChg chg="modSp new mod ord">
        <pc:chgData name="Niels Jansen" userId="d406a651-a3cd-43e9-bfcb-c5af67a508e9" providerId="ADAL" clId="{920DCA45-F568-40BA-954F-B85941C340C9}" dt="2023-09-18T10:19:48.531" v="9821" actId="20577"/>
        <pc:sldMkLst>
          <pc:docMk/>
          <pc:sldMk cId="304046753" sldId="820"/>
        </pc:sldMkLst>
        <pc:spChg chg="mod">
          <ac:chgData name="Niels Jansen" userId="d406a651-a3cd-43e9-bfcb-c5af67a508e9" providerId="ADAL" clId="{920DCA45-F568-40BA-954F-B85941C340C9}" dt="2023-09-18T10:19:48.531" v="9821" actId="20577"/>
          <ac:spMkLst>
            <pc:docMk/>
            <pc:sldMk cId="304046753" sldId="820"/>
            <ac:spMk id="2" creationId="{81F69FA4-31D9-8AF2-BBF2-DC5CD7289A43}"/>
          </ac:spMkLst>
        </pc:spChg>
        <pc:spChg chg="mod">
          <ac:chgData name="Niels Jansen" userId="d406a651-a3cd-43e9-bfcb-c5af67a508e9" providerId="ADAL" clId="{920DCA45-F568-40BA-954F-B85941C340C9}" dt="2023-09-17T12:42:48.382" v="43" actId="20577"/>
          <ac:spMkLst>
            <pc:docMk/>
            <pc:sldMk cId="304046753" sldId="820"/>
            <ac:spMk id="3" creationId="{89130FCD-CA0F-9E9D-9936-646CB2E5F830}"/>
          </ac:spMkLst>
        </pc:spChg>
      </pc:sldChg>
      <pc:sldChg chg="modSp new mod">
        <pc:chgData name="Niels Jansen" userId="d406a651-a3cd-43e9-bfcb-c5af67a508e9" providerId="ADAL" clId="{920DCA45-F568-40BA-954F-B85941C340C9}" dt="2023-09-17T13:33:26.924" v="1773" actId="12"/>
        <pc:sldMkLst>
          <pc:docMk/>
          <pc:sldMk cId="1562932400" sldId="821"/>
        </pc:sldMkLst>
        <pc:spChg chg="mod">
          <ac:chgData name="Niels Jansen" userId="d406a651-a3cd-43e9-bfcb-c5af67a508e9" providerId="ADAL" clId="{920DCA45-F568-40BA-954F-B85941C340C9}" dt="2023-09-17T13:33:26.924" v="1773" actId="12"/>
          <ac:spMkLst>
            <pc:docMk/>
            <pc:sldMk cId="1562932400" sldId="821"/>
            <ac:spMk id="2" creationId="{2B88D51D-131E-0865-7B8F-9D6A2E51B60C}"/>
          </ac:spMkLst>
        </pc:spChg>
        <pc:spChg chg="mod">
          <ac:chgData name="Niels Jansen" userId="d406a651-a3cd-43e9-bfcb-c5af67a508e9" providerId="ADAL" clId="{920DCA45-F568-40BA-954F-B85941C340C9}" dt="2023-09-17T12:58:50.047" v="743" actId="20577"/>
          <ac:spMkLst>
            <pc:docMk/>
            <pc:sldMk cId="1562932400" sldId="821"/>
            <ac:spMk id="3" creationId="{AF4EFC47-2962-781E-0C27-E1707BB0B6E7}"/>
          </ac:spMkLst>
        </pc:spChg>
      </pc:sldChg>
      <pc:sldChg chg="modSp new mod">
        <pc:chgData name="Niels Jansen" userId="d406a651-a3cd-43e9-bfcb-c5af67a508e9" providerId="ADAL" clId="{920DCA45-F568-40BA-954F-B85941C340C9}" dt="2023-09-18T06:25:56.755" v="1845" actId="20577"/>
        <pc:sldMkLst>
          <pc:docMk/>
          <pc:sldMk cId="719126966" sldId="822"/>
        </pc:sldMkLst>
        <pc:spChg chg="mod">
          <ac:chgData name="Niels Jansen" userId="d406a651-a3cd-43e9-bfcb-c5af67a508e9" providerId="ADAL" clId="{920DCA45-F568-40BA-954F-B85941C340C9}" dt="2023-09-18T06:25:56.755" v="1845" actId="20577"/>
          <ac:spMkLst>
            <pc:docMk/>
            <pc:sldMk cId="719126966" sldId="822"/>
            <ac:spMk id="2" creationId="{4E63787C-AB0F-6567-884B-3F5A894608D2}"/>
          </ac:spMkLst>
        </pc:spChg>
        <pc:spChg chg="mod">
          <ac:chgData name="Niels Jansen" userId="d406a651-a3cd-43e9-bfcb-c5af67a508e9" providerId="ADAL" clId="{920DCA45-F568-40BA-954F-B85941C340C9}" dt="2023-09-17T13:17:11.652" v="1288" actId="20577"/>
          <ac:spMkLst>
            <pc:docMk/>
            <pc:sldMk cId="719126966" sldId="822"/>
            <ac:spMk id="3" creationId="{1B5524F8-F2DE-9221-AB71-B53E189A13DE}"/>
          </ac:spMkLst>
        </pc:spChg>
      </pc:sldChg>
      <pc:sldChg chg="modSp new mod ord">
        <pc:chgData name="Niels Jansen" userId="d406a651-a3cd-43e9-bfcb-c5af67a508e9" providerId="ADAL" clId="{920DCA45-F568-40BA-954F-B85941C340C9}" dt="2023-09-18T06:35:54.159" v="2526" actId="20577"/>
        <pc:sldMkLst>
          <pc:docMk/>
          <pc:sldMk cId="1466515100" sldId="823"/>
        </pc:sldMkLst>
        <pc:spChg chg="mod">
          <ac:chgData name="Niels Jansen" userId="d406a651-a3cd-43e9-bfcb-c5af67a508e9" providerId="ADAL" clId="{920DCA45-F568-40BA-954F-B85941C340C9}" dt="2023-09-18T06:35:54.159" v="2526" actId="20577"/>
          <ac:spMkLst>
            <pc:docMk/>
            <pc:sldMk cId="1466515100" sldId="823"/>
            <ac:spMk id="2" creationId="{EE3DA7A9-6CF1-79AB-923E-33897C3BC600}"/>
          </ac:spMkLst>
        </pc:spChg>
        <pc:spChg chg="mod">
          <ac:chgData name="Niels Jansen" userId="d406a651-a3cd-43e9-bfcb-c5af67a508e9" providerId="ADAL" clId="{920DCA45-F568-40BA-954F-B85941C340C9}" dt="2023-09-18T06:26:50.553" v="1902" actId="20577"/>
          <ac:spMkLst>
            <pc:docMk/>
            <pc:sldMk cId="1466515100" sldId="823"/>
            <ac:spMk id="3" creationId="{8B784392-832F-FBD3-C590-DD4CC72EC713}"/>
          </ac:spMkLst>
        </pc:spChg>
      </pc:sldChg>
      <pc:sldChg chg="modSp new del mod">
        <pc:chgData name="Niels Jansen" userId="d406a651-a3cd-43e9-bfcb-c5af67a508e9" providerId="ADAL" clId="{920DCA45-F568-40BA-954F-B85941C340C9}" dt="2023-09-18T11:54:51.322" v="9968" actId="47"/>
        <pc:sldMkLst>
          <pc:docMk/>
          <pc:sldMk cId="200353485" sldId="824"/>
        </pc:sldMkLst>
        <pc:spChg chg="mod">
          <ac:chgData name="Niels Jansen" userId="d406a651-a3cd-43e9-bfcb-c5af67a508e9" providerId="ADAL" clId="{920DCA45-F568-40BA-954F-B85941C340C9}" dt="2023-09-18T07:09:54.234" v="3830" actId="113"/>
          <ac:spMkLst>
            <pc:docMk/>
            <pc:sldMk cId="200353485" sldId="824"/>
            <ac:spMk id="2" creationId="{845DE5B5-4844-1BA8-C651-5E96E66BBF18}"/>
          </ac:spMkLst>
        </pc:spChg>
        <pc:spChg chg="mod">
          <ac:chgData name="Niels Jansen" userId="d406a651-a3cd-43e9-bfcb-c5af67a508e9" providerId="ADAL" clId="{920DCA45-F568-40BA-954F-B85941C340C9}" dt="2023-09-18T07:08:43.141" v="3809" actId="20577"/>
          <ac:spMkLst>
            <pc:docMk/>
            <pc:sldMk cId="200353485" sldId="824"/>
            <ac:spMk id="3" creationId="{47384277-1807-EAEF-2D34-5AB44E35FAF4}"/>
          </ac:spMkLst>
        </pc:spChg>
      </pc:sldChg>
      <pc:sldChg chg="modSp new del mod">
        <pc:chgData name="Niels Jansen" userId="d406a651-a3cd-43e9-bfcb-c5af67a508e9" providerId="ADAL" clId="{920DCA45-F568-40BA-954F-B85941C340C9}" dt="2023-09-18T11:56:42.330" v="9985" actId="47"/>
        <pc:sldMkLst>
          <pc:docMk/>
          <pc:sldMk cId="3929563399" sldId="825"/>
        </pc:sldMkLst>
        <pc:spChg chg="mod">
          <ac:chgData name="Niels Jansen" userId="d406a651-a3cd-43e9-bfcb-c5af67a508e9" providerId="ADAL" clId="{920DCA45-F568-40BA-954F-B85941C340C9}" dt="2023-09-18T07:22:26.159" v="4403" actId="20577"/>
          <ac:spMkLst>
            <pc:docMk/>
            <pc:sldMk cId="3929563399" sldId="825"/>
            <ac:spMk id="2" creationId="{500925FC-8683-E9AE-B4A9-0E2AC41C52D6}"/>
          </ac:spMkLst>
        </pc:spChg>
        <pc:spChg chg="mod">
          <ac:chgData name="Niels Jansen" userId="d406a651-a3cd-43e9-bfcb-c5af67a508e9" providerId="ADAL" clId="{920DCA45-F568-40BA-954F-B85941C340C9}" dt="2023-09-18T07:10:43.075" v="3844" actId="20577"/>
          <ac:spMkLst>
            <pc:docMk/>
            <pc:sldMk cId="3929563399" sldId="825"/>
            <ac:spMk id="3" creationId="{50938C2F-E92D-AD30-5BBC-D1FA6BB794CA}"/>
          </ac:spMkLst>
        </pc:spChg>
      </pc:sldChg>
      <pc:sldChg chg="addSp modSp new del mod modClrScheme chgLayout">
        <pc:chgData name="Niels Jansen" userId="d406a651-a3cd-43e9-bfcb-c5af67a508e9" providerId="ADAL" clId="{920DCA45-F568-40BA-954F-B85941C340C9}" dt="2023-09-18T11:56:44.267" v="9986" actId="47"/>
        <pc:sldMkLst>
          <pc:docMk/>
          <pc:sldMk cId="1390509869" sldId="826"/>
        </pc:sldMkLst>
        <pc:spChg chg="mod">
          <ac:chgData name="Niels Jansen" userId="d406a651-a3cd-43e9-bfcb-c5af67a508e9" providerId="ADAL" clId="{920DCA45-F568-40BA-954F-B85941C340C9}" dt="2023-09-18T07:46:47.395" v="5205" actId="20577"/>
          <ac:spMkLst>
            <pc:docMk/>
            <pc:sldMk cId="1390509869" sldId="826"/>
            <ac:spMk id="2" creationId="{5300F882-687D-47D2-98CF-E1324BD973A9}"/>
          </ac:spMkLst>
        </pc:spChg>
        <pc:spChg chg="mod ord">
          <ac:chgData name="Niels Jansen" userId="d406a651-a3cd-43e9-bfcb-c5af67a508e9" providerId="ADAL" clId="{920DCA45-F568-40BA-954F-B85941C340C9}" dt="2023-09-18T07:45:04.979" v="5057" actId="26606"/>
          <ac:spMkLst>
            <pc:docMk/>
            <pc:sldMk cId="1390509869" sldId="826"/>
            <ac:spMk id="3" creationId="{E63633A5-95CF-0E43-B07D-58DECDA43C23}"/>
          </ac:spMkLst>
        </pc:spChg>
        <pc:picChg chg="add mod">
          <ac:chgData name="Niels Jansen" userId="d406a651-a3cd-43e9-bfcb-c5af67a508e9" providerId="ADAL" clId="{920DCA45-F568-40BA-954F-B85941C340C9}" dt="2023-09-18T07:45:04.979" v="5057" actId="26606"/>
          <ac:picMkLst>
            <pc:docMk/>
            <pc:sldMk cId="1390509869" sldId="826"/>
            <ac:picMk id="5" creationId="{2E051252-F28B-6D6D-6795-20DBB4C3FCEE}"/>
          </ac:picMkLst>
        </pc:picChg>
      </pc:sldChg>
      <pc:sldChg chg="modSp new del mod">
        <pc:chgData name="Niels Jansen" userId="d406a651-a3cd-43e9-bfcb-c5af67a508e9" providerId="ADAL" clId="{920DCA45-F568-40BA-954F-B85941C340C9}" dt="2023-09-18T08:01:35.535" v="5226" actId="47"/>
        <pc:sldMkLst>
          <pc:docMk/>
          <pc:sldMk cId="1975469143" sldId="827"/>
        </pc:sldMkLst>
        <pc:spChg chg="mod">
          <ac:chgData name="Niels Jansen" userId="d406a651-a3cd-43e9-bfcb-c5af67a508e9" providerId="ADAL" clId="{920DCA45-F568-40BA-954F-B85941C340C9}" dt="2023-09-18T08:01:16.988" v="5222" actId="20577"/>
          <ac:spMkLst>
            <pc:docMk/>
            <pc:sldMk cId="1975469143" sldId="827"/>
            <ac:spMk id="4" creationId="{1E4E25C3-36B2-F78F-2A08-8C57472FB585}"/>
          </ac:spMkLst>
        </pc:spChg>
      </pc:sldChg>
      <pc:sldChg chg="modSp new mod ord">
        <pc:chgData name="Niels Jansen" userId="d406a651-a3cd-43e9-bfcb-c5af67a508e9" providerId="ADAL" clId="{920DCA45-F568-40BA-954F-B85941C340C9}" dt="2023-09-18T12:10:57.847" v="10411" actId="20577"/>
        <pc:sldMkLst>
          <pc:docMk/>
          <pc:sldMk cId="2544258400" sldId="828"/>
        </pc:sldMkLst>
        <pc:spChg chg="mod">
          <ac:chgData name="Niels Jansen" userId="d406a651-a3cd-43e9-bfcb-c5af67a508e9" providerId="ADAL" clId="{920DCA45-F568-40BA-954F-B85941C340C9}" dt="2023-09-18T12:10:57.847" v="10411" actId="20577"/>
          <ac:spMkLst>
            <pc:docMk/>
            <pc:sldMk cId="2544258400" sldId="828"/>
            <ac:spMk id="2" creationId="{DD48A2B7-9508-3CD9-FE19-79F783BB7BE2}"/>
          </ac:spMkLst>
        </pc:spChg>
        <pc:spChg chg="mod">
          <ac:chgData name="Niels Jansen" userId="d406a651-a3cd-43e9-bfcb-c5af67a508e9" providerId="ADAL" clId="{920DCA45-F568-40BA-954F-B85941C340C9}" dt="2023-09-18T08:01:39.268" v="5237" actId="20577"/>
          <ac:spMkLst>
            <pc:docMk/>
            <pc:sldMk cId="2544258400" sldId="828"/>
            <ac:spMk id="3" creationId="{D486B74A-987D-A44E-A971-142A46CFEB6C}"/>
          </ac:spMkLst>
        </pc:spChg>
      </pc:sldChg>
      <pc:sldChg chg="modSp new mod">
        <pc:chgData name="Niels Jansen" userId="d406a651-a3cd-43e9-bfcb-c5af67a508e9" providerId="ADAL" clId="{920DCA45-F568-40BA-954F-B85941C340C9}" dt="2023-09-18T09:53:51.755" v="8559" actId="20577"/>
        <pc:sldMkLst>
          <pc:docMk/>
          <pc:sldMk cId="893878914" sldId="829"/>
        </pc:sldMkLst>
        <pc:spChg chg="mod">
          <ac:chgData name="Niels Jansen" userId="d406a651-a3cd-43e9-bfcb-c5af67a508e9" providerId="ADAL" clId="{920DCA45-F568-40BA-954F-B85941C340C9}" dt="2023-09-18T09:53:51.755" v="8559" actId="20577"/>
          <ac:spMkLst>
            <pc:docMk/>
            <pc:sldMk cId="893878914" sldId="829"/>
            <ac:spMk id="2" creationId="{87F85042-68DD-37CE-41FA-973EAD0E4391}"/>
          </ac:spMkLst>
        </pc:spChg>
        <pc:spChg chg="mod">
          <ac:chgData name="Niels Jansen" userId="d406a651-a3cd-43e9-bfcb-c5af67a508e9" providerId="ADAL" clId="{920DCA45-F568-40BA-954F-B85941C340C9}" dt="2023-09-18T08:07:37.419" v="5688" actId="20577"/>
          <ac:spMkLst>
            <pc:docMk/>
            <pc:sldMk cId="893878914" sldId="829"/>
            <ac:spMk id="3" creationId="{8D921239-FCA1-1FFA-8ADC-CCC27572B53D}"/>
          </ac:spMkLst>
        </pc:spChg>
      </pc:sldChg>
      <pc:sldChg chg="modSp new mod">
        <pc:chgData name="Niels Jansen" userId="d406a651-a3cd-43e9-bfcb-c5af67a508e9" providerId="ADAL" clId="{920DCA45-F568-40BA-954F-B85941C340C9}" dt="2023-09-18T08:45:06.971" v="7628" actId="20577"/>
        <pc:sldMkLst>
          <pc:docMk/>
          <pc:sldMk cId="264950810" sldId="830"/>
        </pc:sldMkLst>
        <pc:spChg chg="mod">
          <ac:chgData name="Niels Jansen" userId="d406a651-a3cd-43e9-bfcb-c5af67a508e9" providerId="ADAL" clId="{920DCA45-F568-40BA-954F-B85941C340C9}" dt="2023-09-18T08:45:06.971" v="7628" actId="20577"/>
          <ac:spMkLst>
            <pc:docMk/>
            <pc:sldMk cId="264950810" sldId="830"/>
            <ac:spMk id="2" creationId="{EF6301E2-BE88-C0AE-B93B-230B0D9EB49C}"/>
          </ac:spMkLst>
        </pc:spChg>
        <pc:spChg chg="mod">
          <ac:chgData name="Niels Jansen" userId="d406a651-a3cd-43e9-bfcb-c5af67a508e9" providerId="ADAL" clId="{920DCA45-F568-40BA-954F-B85941C340C9}" dt="2023-09-18T08:20:20.902" v="6249" actId="20577"/>
          <ac:spMkLst>
            <pc:docMk/>
            <pc:sldMk cId="264950810" sldId="830"/>
            <ac:spMk id="3" creationId="{9CFD787B-1C0E-6608-14A9-4FDDB70F1E7D}"/>
          </ac:spMkLst>
        </pc:spChg>
      </pc:sldChg>
      <pc:sldChg chg="modSp new mod">
        <pc:chgData name="Niels Jansen" userId="d406a651-a3cd-43e9-bfcb-c5af67a508e9" providerId="ADAL" clId="{920DCA45-F568-40BA-954F-B85941C340C9}" dt="2023-09-18T08:48:18.550" v="7768" actId="20577"/>
        <pc:sldMkLst>
          <pc:docMk/>
          <pc:sldMk cId="1073100837" sldId="831"/>
        </pc:sldMkLst>
        <pc:spChg chg="mod">
          <ac:chgData name="Niels Jansen" userId="d406a651-a3cd-43e9-bfcb-c5af67a508e9" providerId="ADAL" clId="{920DCA45-F568-40BA-954F-B85941C340C9}" dt="2023-09-18T08:48:18.550" v="7768" actId="20577"/>
          <ac:spMkLst>
            <pc:docMk/>
            <pc:sldMk cId="1073100837" sldId="831"/>
            <ac:spMk id="2" creationId="{7010A95C-17F1-BCD4-DE7D-41A095D2D02A}"/>
          </ac:spMkLst>
        </pc:spChg>
        <pc:spChg chg="mod">
          <ac:chgData name="Niels Jansen" userId="d406a651-a3cd-43e9-bfcb-c5af67a508e9" providerId="ADAL" clId="{920DCA45-F568-40BA-954F-B85941C340C9}" dt="2023-09-18T08:27:38.439" v="6880" actId="20577"/>
          <ac:spMkLst>
            <pc:docMk/>
            <pc:sldMk cId="1073100837" sldId="831"/>
            <ac:spMk id="3" creationId="{2893043A-707F-3AED-7ADD-63CC30D9BAF8}"/>
          </ac:spMkLst>
        </pc:spChg>
      </pc:sldChg>
      <pc:sldChg chg="modSp new mod">
        <pc:chgData name="Niels Jansen" userId="d406a651-a3cd-43e9-bfcb-c5af67a508e9" providerId="ADAL" clId="{920DCA45-F568-40BA-954F-B85941C340C9}" dt="2023-09-18T10:18:36.382" v="9817" actId="5793"/>
        <pc:sldMkLst>
          <pc:docMk/>
          <pc:sldMk cId="3939903542" sldId="832"/>
        </pc:sldMkLst>
        <pc:spChg chg="mod">
          <ac:chgData name="Niels Jansen" userId="d406a651-a3cd-43e9-bfcb-c5af67a508e9" providerId="ADAL" clId="{920DCA45-F568-40BA-954F-B85941C340C9}" dt="2023-09-18T10:18:36.382" v="9817" actId="5793"/>
          <ac:spMkLst>
            <pc:docMk/>
            <pc:sldMk cId="3939903542" sldId="832"/>
            <ac:spMk id="2" creationId="{1E115015-E4E4-8705-2796-45FD67A72373}"/>
          </ac:spMkLst>
        </pc:spChg>
        <pc:spChg chg="mod">
          <ac:chgData name="Niels Jansen" userId="d406a651-a3cd-43e9-bfcb-c5af67a508e9" providerId="ADAL" clId="{920DCA45-F568-40BA-954F-B85941C340C9}" dt="2023-09-18T08:26:57.478" v="6805" actId="20577"/>
          <ac:spMkLst>
            <pc:docMk/>
            <pc:sldMk cId="3939903542" sldId="832"/>
            <ac:spMk id="3" creationId="{D0D1CC42-5279-3C0E-0E84-248584008D77}"/>
          </ac:spMkLst>
        </pc:spChg>
      </pc:sldChg>
      <pc:sldChg chg="modSp new mod">
        <pc:chgData name="Niels Jansen" userId="d406a651-a3cd-43e9-bfcb-c5af67a508e9" providerId="ADAL" clId="{920DCA45-F568-40BA-954F-B85941C340C9}" dt="2023-09-18T09:55:15.568" v="8649" actId="13926"/>
        <pc:sldMkLst>
          <pc:docMk/>
          <pc:sldMk cId="2384603377" sldId="833"/>
        </pc:sldMkLst>
        <pc:spChg chg="mod">
          <ac:chgData name="Niels Jansen" userId="d406a651-a3cd-43e9-bfcb-c5af67a508e9" providerId="ADAL" clId="{920DCA45-F568-40BA-954F-B85941C340C9}" dt="2023-09-18T09:55:15.568" v="8649" actId="13926"/>
          <ac:spMkLst>
            <pc:docMk/>
            <pc:sldMk cId="2384603377" sldId="833"/>
            <ac:spMk id="2" creationId="{A9498B0A-56F8-69B8-BA45-73E879481A6E}"/>
          </ac:spMkLst>
        </pc:spChg>
        <pc:spChg chg="mod">
          <ac:chgData name="Niels Jansen" userId="d406a651-a3cd-43e9-bfcb-c5af67a508e9" providerId="ADAL" clId="{920DCA45-F568-40BA-954F-B85941C340C9}" dt="2023-09-18T09:42:33.030" v="8489" actId="20577"/>
          <ac:spMkLst>
            <pc:docMk/>
            <pc:sldMk cId="2384603377" sldId="833"/>
            <ac:spMk id="3" creationId="{9AEA010B-F71A-4B3E-E15B-026174ED1A05}"/>
          </ac:spMkLst>
        </pc:spChg>
      </pc:sldChg>
      <pc:sldChg chg="modSp new mod">
        <pc:chgData name="Niels Jansen" userId="d406a651-a3cd-43e9-bfcb-c5af67a508e9" providerId="ADAL" clId="{920DCA45-F568-40BA-954F-B85941C340C9}" dt="2023-09-18T10:10:45.886" v="9239" actId="20577"/>
        <pc:sldMkLst>
          <pc:docMk/>
          <pc:sldMk cId="1986735820" sldId="834"/>
        </pc:sldMkLst>
        <pc:spChg chg="mod">
          <ac:chgData name="Niels Jansen" userId="d406a651-a3cd-43e9-bfcb-c5af67a508e9" providerId="ADAL" clId="{920DCA45-F568-40BA-954F-B85941C340C9}" dt="2023-09-18T10:10:45.886" v="9239" actId="20577"/>
          <ac:spMkLst>
            <pc:docMk/>
            <pc:sldMk cId="1986735820" sldId="834"/>
            <ac:spMk id="2" creationId="{E3DA4871-35C7-CDD0-E087-B21EE5D38B49}"/>
          </ac:spMkLst>
        </pc:spChg>
        <pc:spChg chg="mod">
          <ac:chgData name="Niels Jansen" userId="d406a651-a3cd-43e9-bfcb-c5af67a508e9" providerId="ADAL" clId="{920DCA45-F568-40BA-954F-B85941C340C9}" dt="2023-09-18T09:55:31.139" v="8675" actId="20577"/>
          <ac:spMkLst>
            <pc:docMk/>
            <pc:sldMk cId="1986735820" sldId="834"/>
            <ac:spMk id="3" creationId="{25A89A28-2FA4-F953-EDF0-6C5CDC29A952}"/>
          </ac:spMkLst>
        </pc:spChg>
      </pc:sldChg>
      <pc:sldChg chg="modSp new mod">
        <pc:chgData name="Niels Jansen" userId="d406a651-a3cd-43e9-bfcb-c5af67a508e9" providerId="ADAL" clId="{920DCA45-F568-40BA-954F-B85941C340C9}" dt="2023-09-18T12:12:48.857" v="10412" actId="20577"/>
        <pc:sldMkLst>
          <pc:docMk/>
          <pc:sldMk cId="2413345580" sldId="835"/>
        </pc:sldMkLst>
        <pc:spChg chg="mod">
          <ac:chgData name="Niels Jansen" userId="d406a651-a3cd-43e9-bfcb-c5af67a508e9" providerId="ADAL" clId="{920DCA45-F568-40BA-954F-B85941C340C9}" dt="2023-09-18T12:12:48.857" v="10412" actId="20577"/>
          <ac:spMkLst>
            <pc:docMk/>
            <pc:sldMk cId="2413345580" sldId="835"/>
            <ac:spMk id="2" creationId="{933894ED-06FD-EB4B-CA27-3650CAA3EF83}"/>
          </ac:spMkLst>
        </pc:spChg>
        <pc:spChg chg="mod">
          <ac:chgData name="Niels Jansen" userId="d406a651-a3cd-43e9-bfcb-c5af67a508e9" providerId="ADAL" clId="{920DCA45-F568-40BA-954F-B85941C340C9}" dt="2023-09-18T10:09:29.931" v="9233" actId="20577"/>
          <ac:spMkLst>
            <pc:docMk/>
            <pc:sldMk cId="2413345580" sldId="835"/>
            <ac:spMk id="3" creationId="{1129E195-0DE1-CF49-D914-251A254FD417}"/>
          </ac:spMkLst>
        </pc:spChg>
      </pc:sldChg>
      <pc:sldChg chg="modSp add mod">
        <pc:chgData name="Niels Jansen" userId="d406a651-a3cd-43e9-bfcb-c5af67a508e9" providerId="ADAL" clId="{920DCA45-F568-40BA-954F-B85941C340C9}" dt="2023-09-18T11:56:01.247" v="9973" actId="20577"/>
        <pc:sldMkLst>
          <pc:docMk/>
          <pc:sldMk cId="3994544664" sldId="836"/>
        </pc:sldMkLst>
        <pc:spChg chg="mod">
          <ac:chgData name="Niels Jansen" userId="d406a651-a3cd-43e9-bfcb-c5af67a508e9" providerId="ADAL" clId="{920DCA45-F568-40BA-954F-B85941C340C9}" dt="2023-09-18T11:55:56.611" v="9969" actId="400"/>
          <ac:spMkLst>
            <pc:docMk/>
            <pc:sldMk cId="3994544664" sldId="836"/>
            <ac:spMk id="2" creationId="{00000000-0000-0000-0000-000000000000}"/>
          </ac:spMkLst>
        </pc:spChg>
        <pc:spChg chg="mod">
          <ac:chgData name="Niels Jansen" userId="d406a651-a3cd-43e9-bfcb-c5af67a508e9" providerId="ADAL" clId="{920DCA45-F568-40BA-954F-B85941C340C9}" dt="2023-09-18T11:56:01.247" v="9973" actId="20577"/>
          <ac:spMkLst>
            <pc:docMk/>
            <pc:sldMk cId="3994544664" sldId="836"/>
            <ac:spMk id="3" creationId="{00000000-0000-0000-0000-000000000000}"/>
          </ac:spMkLst>
        </pc:spChg>
      </pc:sldChg>
      <pc:sldChg chg="new del">
        <pc:chgData name="Niels Jansen" userId="d406a651-a3cd-43e9-bfcb-c5af67a508e9" providerId="ADAL" clId="{920DCA45-F568-40BA-954F-B85941C340C9}" dt="2023-09-18T11:52:06.657" v="9887" actId="47"/>
        <pc:sldMkLst>
          <pc:docMk/>
          <pc:sldMk cId="4171664042" sldId="836"/>
        </pc:sldMkLst>
      </pc:sldChg>
      <pc:sldChg chg="modSp new mod">
        <pc:chgData name="Niels Jansen" userId="d406a651-a3cd-43e9-bfcb-c5af67a508e9" providerId="ADAL" clId="{920DCA45-F568-40BA-954F-B85941C340C9}" dt="2023-09-18T12:27:27.796" v="11987" actId="20577"/>
        <pc:sldMkLst>
          <pc:docMk/>
          <pc:sldMk cId="1059245880" sldId="837"/>
        </pc:sldMkLst>
        <pc:spChg chg="mod">
          <ac:chgData name="Niels Jansen" userId="d406a651-a3cd-43e9-bfcb-c5af67a508e9" providerId="ADAL" clId="{920DCA45-F568-40BA-954F-B85941C340C9}" dt="2023-09-18T12:27:27.796" v="11987" actId="20577"/>
          <ac:spMkLst>
            <pc:docMk/>
            <pc:sldMk cId="1059245880" sldId="837"/>
            <ac:spMk id="2" creationId="{8F4F985A-F8AA-FC20-1A4C-512A08C19B8D}"/>
          </ac:spMkLst>
        </pc:spChg>
        <pc:spChg chg="mod">
          <ac:chgData name="Niels Jansen" userId="d406a651-a3cd-43e9-bfcb-c5af67a508e9" providerId="ADAL" clId="{920DCA45-F568-40BA-954F-B85941C340C9}" dt="2023-09-18T12:12:55.468" v="10432" actId="20577"/>
          <ac:spMkLst>
            <pc:docMk/>
            <pc:sldMk cId="1059245880" sldId="837"/>
            <ac:spMk id="3" creationId="{15803D19-3A6B-3A68-ECF0-A5DC08634ED6}"/>
          </ac:spMkLst>
        </pc:spChg>
      </pc:sldChg>
      <pc:sldChg chg="modSp new mod">
        <pc:chgData name="Niels Jansen" userId="d406a651-a3cd-43e9-bfcb-c5af67a508e9" providerId="ADAL" clId="{920DCA45-F568-40BA-954F-B85941C340C9}" dt="2023-09-18T12:26:48.070" v="11953" actId="313"/>
        <pc:sldMkLst>
          <pc:docMk/>
          <pc:sldMk cId="1577840607" sldId="838"/>
        </pc:sldMkLst>
        <pc:spChg chg="mod">
          <ac:chgData name="Niels Jansen" userId="d406a651-a3cd-43e9-bfcb-c5af67a508e9" providerId="ADAL" clId="{920DCA45-F568-40BA-954F-B85941C340C9}" dt="2023-09-18T12:26:48.070" v="11953" actId="313"/>
          <ac:spMkLst>
            <pc:docMk/>
            <pc:sldMk cId="1577840607" sldId="838"/>
            <ac:spMk id="2" creationId="{105EE8FE-0F7C-D82C-C5D9-E7130780209A}"/>
          </ac:spMkLst>
        </pc:spChg>
        <pc:spChg chg="mod">
          <ac:chgData name="Niels Jansen" userId="d406a651-a3cd-43e9-bfcb-c5af67a508e9" providerId="ADAL" clId="{920DCA45-F568-40BA-954F-B85941C340C9}" dt="2023-09-18T12:22:33.137" v="11058" actId="20577"/>
          <ac:spMkLst>
            <pc:docMk/>
            <pc:sldMk cId="1577840607" sldId="838"/>
            <ac:spMk id="3" creationId="{BB41731E-D3DC-A75E-4A06-E7ED066A3D6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69B3FC99-108D-4695-8AF1-2D7D2FAECB94}" type="datetimeFigureOut">
              <a:rPr lang="en-US" smtClean="0"/>
              <a:pPr/>
              <a:t>9/19/2023</a:t>
            </a:fld>
            <a:endParaRPr lang="en-GB" dirty="0"/>
          </a:p>
        </p:txBody>
      </p:sp>
      <p:sp>
        <p:nvSpPr>
          <p:cNvPr id="4" name="Footer Placehold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5F23632F-4A90-4A2D-9731-9ADAF86519FB}" type="slidenum">
              <a:rPr lang="en-GB" smtClean="0"/>
              <a:pPr/>
              <a:t>‹nr.›</a:t>
            </a:fld>
            <a:endParaRPr lang="en-GB" dirty="0"/>
          </a:p>
        </p:txBody>
      </p:sp>
    </p:spTree>
    <p:extLst>
      <p:ext uri="{BB962C8B-B14F-4D97-AF65-F5344CB8AC3E}">
        <p14:creationId xmlns:p14="http://schemas.microsoft.com/office/powerpoint/2010/main" val="44796787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556A9597-787D-4A4E-A08C-2F4F459F2753}" type="datetimeFigureOut">
              <a:rPr lang="en-US" smtClean="0"/>
              <a:pPr/>
              <a:t>9/19/2023</a:t>
            </a:fld>
            <a:endParaRPr lang="en-GB" dirty="0"/>
          </a:p>
        </p:txBody>
      </p:sp>
      <p:sp>
        <p:nvSpPr>
          <p:cNvPr id="4" name="Slide Image Placeholder 3"/>
          <p:cNvSpPr>
            <a:spLocks noGrp="1" noRot="1" noChangeAspect="1"/>
          </p:cNvSpPr>
          <p:nvPr>
            <p:ph type="sldImg" idx="2"/>
          </p:nvPr>
        </p:nvSpPr>
        <p:spPr>
          <a:xfrm>
            <a:off x="42863" y="739775"/>
            <a:ext cx="6583362" cy="3703638"/>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3667915E-8BAF-4DB5-8BE1-35DD7C1B4FFD}" type="slidenum">
              <a:rPr lang="en-GB" smtClean="0"/>
              <a:pPr/>
              <a:t>‹nr.›</a:t>
            </a:fld>
            <a:endParaRPr lang="en-GB" dirty="0"/>
          </a:p>
        </p:txBody>
      </p:sp>
    </p:spTree>
    <p:extLst>
      <p:ext uri="{BB962C8B-B14F-4D97-AF65-F5344CB8AC3E}">
        <p14:creationId xmlns:p14="http://schemas.microsoft.com/office/powerpoint/2010/main" val="3254584465"/>
      </p:ext>
    </p:extLst>
  </p:cSld>
  <p:clrMap bg1="lt1" tx1="dk1" bg2="lt2" tx2="dk2" accent1="accent1" accent2="accent2" accent3="accent3" accent4="accent4" accent5="accent5" accent6="accent6" hlink="hlink" folHlink="folHlink"/>
  <p:hf sldNum="0" hdr="0" ftr="0" dt="0"/>
  <p:notesStyle>
    <a:lvl1pPr marL="0" algn="l" defTabSz="1072866" rtl="0" eaLnBrk="1" latinLnBrk="0" hangingPunct="1">
      <a:defRPr sz="1408" kern="1200">
        <a:solidFill>
          <a:schemeClr val="tx1"/>
        </a:solidFill>
        <a:latin typeface="+mn-lt"/>
        <a:ea typeface="+mn-ea"/>
        <a:cs typeface="+mn-cs"/>
      </a:defRPr>
    </a:lvl1pPr>
    <a:lvl2pPr marL="536433" algn="l" defTabSz="1072866" rtl="0" eaLnBrk="1" latinLnBrk="0" hangingPunct="1">
      <a:defRPr sz="1408" kern="1200">
        <a:solidFill>
          <a:schemeClr val="tx1"/>
        </a:solidFill>
        <a:latin typeface="+mn-lt"/>
        <a:ea typeface="+mn-ea"/>
        <a:cs typeface="+mn-cs"/>
      </a:defRPr>
    </a:lvl2pPr>
    <a:lvl3pPr marL="1072866" algn="l" defTabSz="1072866" rtl="0" eaLnBrk="1" latinLnBrk="0" hangingPunct="1">
      <a:defRPr sz="1408" kern="1200">
        <a:solidFill>
          <a:schemeClr val="tx1"/>
        </a:solidFill>
        <a:latin typeface="+mn-lt"/>
        <a:ea typeface="+mn-ea"/>
        <a:cs typeface="+mn-cs"/>
      </a:defRPr>
    </a:lvl3pPr>
    <a:lvl4pPr marL="1609298" algn="l" defTabSz="1072866" rtl="0" eaLnBrk="1" latinLnBrk="0" hangingPunct="1">
      <a:defRPr sz="1408" kern="1200">
        <a:solidFill>
          <a:schemeClr val="tx1"/>
        </a:solidFill>
        <a:latin typeface="+mn-lt"/>
        <a:ea typeface="+mn-ea"/>
        <a:cs typeface="+mn-cs"/>
      </a:defRPr>
    </a:lvl4pPr>
    <a:lvl5pPr marL="2145731" algn="l" defTabSz="1072866" rtl="0" eaLnBrk="1" latinLnBrk="0" hangingPunct="1">
      <a:defRPr sz="1408" kern="1200">
        <a:solidFill>
          <a:schemeClr val="tx1"/>
        </a:solidFill>
        <a:latin typeface="+mn-lt"/>
        <a:ea typeface="+mn-ea"/>
        <a:cs typeface="+mn-cs"/>
      </a:defRPr>
    </a:lvl5pPr>
    <a:lvl6pPr marL="2682164" algn="l" defTabSz="1072866" rtl="0" eaLnBrk="1" latinLnBrk="0" hangingPunct="1">
      <a:defRPr sz="1408" kern="1200">
        <a:solidFill>
          <a:schemeClr val="tx1"/>
        </a:solidFill>
        <a:latin typeface="+mn-lt"/>
        <a:ea typeface="+mn-ea"/>
        <a:cs typeface="+mn-cs"/>
      </a:defRPr>
    </a:lvl6pPr>
    <a:lvl7pPr marL="3218597" algn="l" defTabSz="1072866" rtl="0" eaLnBrk="1" latinLnBrk="0" hangingPunct="1">
      <a:defRPr sz="1408" kern="1200">
        <a:solidFill>
          <a:schemeClr val="tx1"/>
        </a:solidFill>
        <a:latin typeface="+mn-lt"/>
        <a:ea typeface="+mn-ea"/>
        <a:cs typeface="+mn-cs"/>
      </a:defRPr>
    </a:lvl7pPr>
    <a:lvl8pPr marL="3755029" algn="l" defTabSz="1072866" rtl="0" eaLnBrk="1" latinLnBrk="0" hangingPunct="1">
      <a:defRPr sz="1408" kern="1200">
        <a:solidFill>
          <a:schemeClr val="tx1"/>
        </a:solidFill>
        <a:latin typeface="+mn-lt"/>
        <a:ea typeface="+mn-ea"/>
        <a:cs typeface="+mn-cs"/>
      </a:defRPr>
    </a:lvl8pPr>
    <a:lvl9pPr marL="4291462" algn="l" defTabSz="1072866" rtl="0" eaLnBrk="1" latinLnBrk="0" hangingPunct="1">
      <a:defRPr sz="140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Tree>
    <p:extLst>
      <p:ext uri="{BB962C8B-B14F-4D97-AF65-F5344CB8AC3E}">
        <p14:creationId xmlns:p14="http://schemas.microsoft.com/office/powerpoint/2010/main" val="511171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Tree>
    <p:extLst>
      <p:ext uri="{BB962C8B-B14F-4D97-AF65-F5344CB8AC3E}">
        <p14:creationId xmlns:p14="http://schemas.microsoft.com/office/powerpoint/2010/main" val="3492850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Tree>
    <p:extLst>
      <p:ext uri="{BB962C8B-B14F-4D97-AF65-F5344CB8AC3E}">
        <p14:creationId xmlns:p14="http://schemas.microsoft.com/office/powerpoint/2010/main" val="5742957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196" y="236835"/>
            <a:ext cx="4393636" cy="795672"/>
          </a:xfrm>
          <a:prstGeom prst="rect">
            <a:avLst/>
          </a:prstGeom>
        </p:spPr>
      </p:pic>
      <p:sp>
        <p:nvSpPr>
          <p:cNvPr id="5" name="Picture Placeholder 4"/>
          <p:cNvSpPr>
            <a:spLocks noGrp="1"/>
          </p:cNvSpPr>
          <p:nvPr>
            <p:ph type="pic" sz="quarter" idx="14"/>
          </p:nvPr>
        </p:nvSpPr>
        <p:spPr>
          <a:xfrm>
            <a:off x="0" y="1196975"/>
            <a:ext cx="12192000" cy="5661025"/>
          </a:xfrm>
        </p:spPr>
        <p:txBody>
          <a:bodyPr/>
          <a:lstStyle>
            <a:lvl1pPr>
              <a:defRPr baseline="-25000"/>
            </a:lvl1pPr>
          </a:lstStyle>
          <a:p>
            <a:endParaRPr lang="en-US" dirty="0"/>
          </a:p>
        </p:txBody>
      </p:sp>
      <p:sp>
        <p:nvSpPr>
          <p:cNvPr id="19" name="Spreker + datum">
            <a:extLst>
              <a:ext uri="{FF2B5EF4-FFF2-40B4-BE49-F238E27FC236}">
                <a16:creationId xmlns:a16="http://schemas.microsoft.com/office/drawing/2014/main" id="{22050EA1-CA9C-4396-8218-E69567FC45DF}"/>
              </a:ext>
            </a:extLst>
          </p:cNvPr>
          <p:cNvSpPr>
            <a:spLocks noGrp="1"/>
          </p:cNvSpPr>
          <p:nvPr>
            <p:ph type="body" sz="quarter" idx="13" hasCustomPrompt="1"/>
          </p:nvPr>
        </p:nvSpPr>
        <p:spPr>
          <a:xfrm>
            <a:off x="795337" y="5589240"/>
            <a:ext cx="4652591" cy="487833"/>
          </a:xfrm>
          <a:solidFill>
            <a:schemeClr val="bg1">
              <a:lumMod val="85000"/>
            </a:schemeClr>
          </a:solidFill>
        </p:spPr>
        <p:txBody>
          <a:bodyPr tIns="180000">
            <a:normAutofit/>
          </a:bodyPr>
          <a:lstStyle>
            <a:lvl1pPr>
              <a:defRPr sz="1400" b="0" baseline="0">
                <a:solidFill>
                  <a:schemeClr val="tx1"/>
                </a:solidFill>
              </a:defRPr>
            </a:lvl1pPr>
          </a:lstStyle>
          <a:p>
            <a:pPr lvl="0"/>
            <a:r>
              <a:rPr lang="nl-NL" dirty="0"/>
              <a:t>Spreker + Datum</a:t>
            </a:r>
            <a:br>
              <a:rPr lang="nl-NL" dirty="0"/>
            </a:br>
            <a:endParaRPr lang="nl-NL" dirty="0"/>
          </a:p>
        </p:txBody>
      </p:sp>
      <p:sp>
        <p:nvSpPr>
          <p:cNvPr id="20" name="Title 1">
            <a:extLst>
              <a:ext uri="{FF2B5EF4-FFF2-40B4-BE49-F238E27FC236}">
                <a16:creationId xmlns:a16="http://schemas.microsoft.com/office/drawing/2014/main" id="{CB010751-BA61-49BF-A388-64D88C63EEB7}"/>
              </a:ext>
            </a:extLst>
          </p:cNvPr>
          <p:cNvSpPr>
            <a:spLocks noGrp="1"/>
          </p:cNvSpPr>
          <p:nvPr>
            <p:ph type="ctrTitle"/>
          </p:nvPr>
        </p:nvSpPr>
        <p:spPr>
          <a:xfrm>
            <a:off x="795336" y="4293096"/>
            <a:ext cx="4652591" cy="1296144"/>
          </a:xfrm>
          <a:solidFill>
            <a:schemeClr val="bg1"/>
          </a:solidFill>
        </p:spPr>
        <p:txBody>
          <a:bodyPr anchor="t">
            <a:normAutofit/>
          </a:bodyPr>
          <a:lstStyle>
            <a:lvl1pPr algn="l">
              <a:lnSpc>
                <a:spcPct val="100000"/>
              </a:lnSpc>
              <a:defRPr sz="3600">
                <a:solidFill>
                  <a:schemeClr val="tx1"/>
                </a:solidFill>
              </a:defRPr>
            </a:lvl1pPr>
          </a:lstStyle>
          <a:p>
            <a:r>
              <a:rPr lang="en-US" dirty="0"/>
              <a:t>Click to edit Master title style</a:t>
            </a:r>
            <a:endParaRPr lang="nl-NL" dirty="0"/>
          </a:p>
        </p:txBody>
      </p:sp>
      <p:sp>
        <p:nvSpPr>
          <p:cNvPr id="21" name="Subtitle 2">
            <a:extLst>
              <a:ext uri="{FF2B5EF4-FFF2-40B4-BE49-F238E27FC236}">
                <a16:creationId xmlns:a16="http://schemas.microsoft.com/office/drawing/2014/main" id="{13C1930B-82DE-4C71-BB08-517E656128B5}"/>
              </a:ext>
            </a:extLst>
          </p:cNvPr>
          <p:cNvSpPr>
            <a:spLocks noGrp="1"/>
          </p:cNvSpPr>
          <p:nvPr>
            <p:ph type="subTitle" idx="1"/>
          </p:nvPr>
        </p:nvSpPr>
        <p:spPr>
          <a:xfrm>
            <a:off x="795336" y="3826564"/>
            <a:ext cx="4652592" cy="466532"/>
          </a:xfrm>
          <a:solidFill>
            <a:schemeClr val="bg1"/>
          </a:solidFill>
        </p:spPr>
        <p:txBody>
          <a:bodyPr tIns="144000">
            <a:normAutofit/>
          </a:bodyPr>
          <a:lstStyle>
            <a:lvl1pPr marL="0" indent="0" algn="l">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8" name="TextBox 7"/>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792744" y="620688"/>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64752" y="1580234"/>
            <a:ext cx="381000" cy="381000"/>
          </a:xfrm>
          <a:prstGeom prst="rect">
            <a:avLst/>
          </a:prstGeom>
        </p:spPr>
      </p:pic>
      <p:sp>
        <p:nvSpPr>
          <p:cNvPr id="13" name="TextBox 12"/>
          <p:cNvSpPr txBox="1"/>
          <p:nvPr userDrawn="1"/>
        </p:nvSpPr>
        <p:spPr>
          <a:xfrm>
            <a:off x="12792744" y="2156298"/>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je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14" name="Group 13"/>
          <p:cNvGrpSpPr/>
          <p:nvPr userDrawn="1"/>
        </p:nvGrpSpPr>
        <p:grpSpPr>
          <a:xfrm>
            <a:off x="12397928" y="2215821"/>
            <a:ext cx="288032" cy="276999"/>
            <a:chOff x="12494133" y="2712391"/>
            <a:chExt cx="288032" cy="276999"/>
          </a:xfrm>
        </p:grpSpPr>
        <p:sp>
          <p:nvSpPr>
            <p:cNvPr id="16" name="Rectangle 1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18" name="Rectangle 17"/>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23" name="TextBox 22"/>
          <p:cNvSpPr txBox="1"/>
          <p:nvPr userDrawn="1"/>
        </p:nvSpPr>
        <p:spPr>
          <a:xfrm>
            <a:off x="12791363" y="3798204"/>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24"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11302" y="5136676"/>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5" name="Straight Connector 24"/>
          <p:cNvCxnSpPr/>
          <p:nvPr userDrawn="1"/>
        </p:nvCxnSpPr>
        <p:spPr>
          <a:xfrm>
            <a:off x="12388482" y="5695302"/>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a:xfrm>
            <a:off x="12397928" y="2861179"/>
            <a:ext cx="288032" cy="276999"/>
            <a:chOff x="12492689" y="2721406"/>
            <a:chExt cx="288032" cy="276999"/>
          </a:xfrm>
        </p:grpSpPr>
        <p:sp>
          <p:nvSpPr>
            <p:cNvPr id="27" name="Rectangle 26"/>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29" name="Straight Connector 28"/>
          <p:cNvCxnSpPr/>
          <p:nvPr userDrawn="1"/>
        </p:nvCxnSpPr>
        <p:spPr>
          <a:xfrm>
            <a:off x="12396700" y="2732362"/>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2370968" y="208429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1" name="TextBox 25"/>
          <p:cNvSpPr txBox="1"/>
          <p:nvPr userDrawn="1"/>
        </p:nvSpPr>
        <p:spPr>
          <a:xfrm>
            <a:off x="12846660" y="2890242"/>
            <a:ext cx="1728192" cy="7848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nl-NL" sz="900" dirty="0">
                <a:latin typeface="Arial" panose="020B0604020202020204" pitchFamily="34" charset="0"/>
                <a:cs typeface="Arial" panose="020B0604020202020204" pitchFamily="34" charset="0"/>
              </a:rPr>
              <a:t>Selecteer de afbeelding en klik op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Klik vervolgens bij het onderdeel </a:t>
            </a:r>
            <a:r>
              <a:rPr lang="nl-NL" sz="900" b="1" dirty="0">
                <a:latin typeface="Arial" panose="020B0604020202020204" pitchFamily="34" charset="0"/>
                <a:cs typeface="Arial" panose="020B0604020202020204" pitchFamily="34" charset="0"/>
              </a:rPr>
              <a:t>‘Schikken’ </a:t>
            </a:r>
            <a:r>
              <a:rPr lang="nl-NL" sz="900" dirty="0">
                <a:latin typeface="Arial" panose="020B0604020202020204" pitchFamily="34" charset="0"/>
                <a:cs typeface="Arial" panose="020B0604020202020204" pitchFamily="34" charset="0"/>
              </a:rPr>
              <a:t>op </a:t>
            </a:r>
            <a:r>
              <a:rPr lang="nl-NL" sz="900" b="1" dirty="0">
                <a:latin typeface="Arial" panose="020B0604020202020204" pitchFamily="34" charset="0"/>
                <a:cs typeface="Arial" panose="020B0604020202020204" pitchFamily="34" charset="0"/>
              </a:rPr>
              <a:t>‘Naar achtergrond’</a:t>
            </a:r>
            <a:r>
              <a:rPr lang="nl-NL" sz="900" dirty="0">
                <a:latin typeface="Arial" panose="020B0604020202020204" pitchFamily="34" charset="0"/>
                <a:cs typeface="Arial" panose="020B0604020202020204" pitchFamily="34" charset="0"/>
              </a:rPr>
              <a:t>.  </a:t>
            </a:r>
            <a:endParaRPr lang="en-US" sz="900" dirty="0">
              <a:latin typeface="Arial" panose="020B0604020202020204" pitchFamily="34" charset="0"/>
              <a:cs typeface="Arial" panose="020B0604020202020204" pitchFamily="34" charset="0"/>
            </a:endParaRPr>
          </a:p>
        </p:txBody>
      </p:sp>
      <p:grpSp>
        <p:nvGrpSpPr>
          <p:cNvPr id="32" name="Group 31"/>
          <p:cNvGrpSpPr/>
          <p:nvPr userDrawn="1"/>
        </p:nvGrpSpPr>
        <p:grpSpPr>
          <a:xfrm>
            <a:off x="12421465" y="3800073"/>
            <a:ext cx="288032" cy="276999"/>
            <a:chOff x="12492689" y="2721406"/>
            <a:chExt cx="288032" cy="276999"/>
          </a:xfrm>
        </p:grpSpPr>
        <p:sp>
          <p:nvSpPr>
            <p:cNvPr id="33" name="Rectangle 3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35" name="Straight Connector 34"/>
          <p:cNvCxnSpPr/>
          <p:nvPr userDrawn="1"/>
        </p:nvCxnSpPr>
        <p:spPr>
          <a:xfrm>
            <a:off x="12385533" y="3717032"/>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7" name="TextBox 36"/>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Startpagina</a:t>
            </a:r>
            <a:endParaRPr 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5257966"/>
      </p:ext>
    </p:extLst>
  </p:cSld>
  <p:clrMapOvr>
    <a:masterClrMapping/>
  </p:clrMapOvr>
  <p:extLst>
    <p:ext uri="{DCECCB84-F9BA-43D5-87BE-67443E8EF086}">
      <p15:sldGuideLst xmlns:p15="http://schemas.microsoft.com/office/powerpoint/2012/main">
        <p15:guide id="8" pos="668">
          <p15:clr>
            <a:srgbClr val="FBAE40"/>
          </p15:clr>
        </p15:guide>
        <p15:guide id="9" pos="4567">
          <p15:clr>
            <a:srgbClr val="FBAE40"/>
          </p15:clr>
        </p15:guide>
        <p15:guide id="11" orient="horz" pos="3816">
          <p15:clr>
            <a:srgbClr val="FBAE40"/>
          </p15:clr>
        </p15:guide>
        <p15:guide id="12" orient="horz" pos="3528">
          <p15:clr>
            <a:srgbClr val="FBAE40"/>
          </p15:clr>
        </p15:guide>
        <p15:guide id="13" pos="501">
          <p15:clr>
            <a:srgbClr val="FBAE40"/>
          </p15:clr>
        </p15:guide>
        <p15:guide id="14" pos="3425">
          <p15:clr>
            <a:srgbClr val="FBAE40"/>
          </p15:clr>
        </p15:guide>
        <p15:guide id="15"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inhou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600" y="1980000"/>
            <a:ext cx="11148649" cy="4617031"/>
          </a:xfrm>
        </p:spPr>
        <p:txBody>
          <a:bodyPr/>
          <a:lstStyle>
            <a:lvl1pPr>
              <a:defRPr>
                <a:solidFill>
                  <a:schemeClr val="tx1"/>
                </a:solidFill>
                <a:latin typeface="+mj-lt"/>
                <a:ea typeface="Source Sans Pro" panose="020B0503030403020204" pitchFamily="34" charset="0"/>
              </a:defRPr>
            </a:lvl1pPr>
            <a:lvl2pPr>
              <a:defRPr>
                <a:latin typeface="+mj-lt"/>
                <a:ea typeface="Source Sans Pro" panose="020B0503030403020204" pitchFamily="34" charset="0"/>
              </a:defRPr>
            </a:lvl2pPr>
            <a:lvl3pPr>
              <a:defRPr>
                <a:latin typeface="+mj-lt"/>
                <a:ea typeface="Source Sans Pro" panose="020B0503030403020204" pitchFamily="34" charset="0"/>
              </a:defRPr>
            </a:lvl3pPr>
            <a:lvl4pPr>
              <a:defRPr>
                <a:solidFill>
                  <a:schemeClr val="accent1"/>
                </a:solidFill>
                <a:latin typeface="+mj-lt"/>
                <a:ea typeface="Source Sans Pro" panose="020B0503030403020204" pitchFamily="34" charset="0"/>
              </a:defRPr>
            </a:lvl4pPr>
            <a:lvl5pPr>
              <a:defRPr>
                <a:solidFill>
                  <a:schemeClr val="accent1"/>
                </a:solidFill>
                <a:latin typeface="+mj-lt"/>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2" name="Title 1">
            <a:extLst>
              <a:ext uri="{FF2B5EF4-FFF2-40B4-BE49-F238E27FC236}">
                <a16:creationId xmlns:a16="http://schemas.microsoft.com/office/drawing/2014/main" id="{D71F7EDB-0AEE-417F-9CB5-243BC8B4D7C5}"/>
              </a:ext>
            </a:extLst>
          </p:cNvPr>
          <p:cNvSpPr>
            <a:spLocks noGrp="1"/>
          </p:cNvSpPr>
          <p:nvPr>
            <p:ph type="title"/>
          </p:nvPr>
        </p:nvSpPr>
        <p:spPr>
          <a:xfrm>
            <a:off x="489600" y="907200"/>
            <a:ext cx="11159196" cy="936103"/>
          </a:xfrm>
        </p:spPr>
        <p:txBody>
          <a:bodyPr/>
          <a:lstStyle>
            <a:lvl1pPr>
              <a:defRPr b="1">
                <a:latin typeface="+mj-lt"/>
                <a:ea typeface="Source Sans Pro" panose="020B0503030403020204" pitchFamily="34" charset="0"/>
              </a:defRPr>
            </a:lvl1pPr>
          </a:lstStyle>
          <a:p>
            <a:r>
              <a:rPr lang="en-US" dirty="0"/>
              <a:t>Click to edit Master title style</a:t>
            </a:r>
            <a:endParaRPr lang="x-none"/>
          </a:p>
        </p:txBody>
      </p:sp>
      <p:sp>
        <p:nvSpPr>
          <p:cNvPr id="4" name="TextBox 3"/>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Tekstpagina</a:t>
            </a:r>
            <a:endParaRPr lang="en-US" b="1" dirty="0">
              <a:solidFill>
                <a:srgbClr val="C00000"/>
              </a:solidFill>
              <a:latin typeface="Arial" panose="020B0604020202020204" pitchFamily="34" charset="0"/>
              <a:cs typeface="Arial" panose="020B0604020202020204" pitchFamily="34" charset="0"/>
            </a:endParaRPr>
          </a:p>
        </p:txBody>
      </p:sp>
      <p:sp>
        <p:nvSpPr>
          <p:cNvPr id="5" name="TextBox 4"/>
          <p:cNvSpPr txBox="1"/>
          <p:nvPr userDrawn="1"/>
        </p:nvSpPr>
        <p:spPr>
          <a:xfrm>
            <a:off x="-2508956"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Werken met tekst niveaus</a:t>
            </a:r>
            <a:endParaRPr lang="en-US" sz="1400" b="1" dirty="0">
              <a:solidFill>
                <a:srgbClr val="C00000"/>
              </a:solidFill>
              <a:latin typeface="Arial" panose="020B0604020202020204" pitchFamily="34" charset="0"/>
              <a:cs typeface="Arial" panose="020B0604020202020204" pitchFamily="34" charset="0"/>
            </a:endParaRPr>
          </a:p>
        </p:txBody>
      </p:sp>
      <p:cxnSp>
        <p:nvCxnSpPr>
          <p:cNvPr id="6" name="Straight Connector 5"/>
          <p:cNvCxnSpPr/>
          <p:nvPr userDrawn="1"/>
        </p:nvCxnSpPr>
        <p:spPr>
          <a:xfrm>
            <a:off x="-2436948"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2436948" y="205438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5962" t="15444" r="5868" b="19995"/>
          <a:stretch/>
        </p:blipFill>
        <p:spPr bwMode="auto">
          <a:xfrm>
            <a:off x="-2310934" y="1272882"/>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userDrawn="1"/>
        </p:nvSpPr>
        <p:spPr>
          <a:xfrm>
            <a:off x="-2409976" y="476672"/>
            <a:ext cx="2133267" cy="7848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Het UvA sjabloon heeft een aantal voorgeprogrammeerde tekst niveaus. Ga naar </a:t>
            </a:r>
            <a:r>
              <a:rPr lang="nl-NL" sz="900" b="1" dirty="0">
                <a:latin typeface="Arial" panose="020B0604020202020204" pitchFamily="34" charset="0"/>
                <a:cs typeface="Arial" panose="020B0604020202020204" pitchFamily="34" charset="0"/>
              </a:rPr>
              <a:t>‘Home’ </a:t>
            </a:r>
            <a:r>
              <a:rPr lang="nl-NL" sz="900" dirty="0">
                <a:latin typeface="Arial" panose="020B0604020202020204" pitchFamily="34" charset="0"/>
                <a:cs typeface="Arial" panose="020B0604020202020204" pitchFamily="34" charset="0"/>
              </a:rPr>
              <a:t>en dan naar </a:t>
            </a:r>
            <a:r>
              <a:rPr lang="nl-NL" sz="900" b="1" dirty="0">
                <a:latin typeface="Arial" panose="020B0604020202020204" pitchFamily="34" charset="0"/>
                <a:cs typeface="Arial" panose="020B0604020202020204" pitchFamily="34" charset="0"/>
              </a:rPr>
              <a:t>‘Alinea’ </a:t>
            </a:r>
            <a:r>
              <a:rPr lang="nl-NL" sz="900" dirty="0">
                <a:latin typeface="Arial" panose="020B0604020202020204" pitchFamily="34" charset="0"/>
                <a:cs typeface="Arial" panose="020B0604020202020204" pitchFamily="34" charset="0"/>
              </a:rPr>
              <a:t>om eenvoudig te schakelen tussen de verschillende niveaus</a:t>
            </a:r>
            <a:endParaRPr lang="en-US" sz="900" b="1" dirty="0">
              <a:latin typeface="Arial" panose="020B0604020202020204" pitchFamily="34" charset="0"/>
              <a:cs typeface="Arial" panose="020B0604020202020204" pitchFamily="34" charset="0"/>
            </a:endParaRPr>
          </a:p>
        </p:txBody>
      </p:sp>
      <p:sp>
        <p:nvSpPr>
          <p:cNvPr id="10" name="TextBox 9"/>
          <p:cNvSpPr txBox="1"/>
          <p:nvPr userDrawn="1"/>
        </p:nvSpPr>
        <p:spPr>
          <a:xfrm>
            <a:off x="-1896800" y="1693275"/>
            <a:ext cx="1080032"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omlaag</a:t>
            </a:r>
            <a:endParaRPr lang="en-US" sz="900" b="1" dirty="0">
              <a:solidFill>
                <a:srgbClr val="C00000"/>
              </a:solidFill>
              <a:latin typeface="Arial" panose="020B0604020202020204" pitchFamily="34" charset="0"/>
              <a:cs typeface="Arial" panose="020B0604020202020204" pitchFamily="34" charset="0"/>
            </a:endParaRPr>
          </a:p>
        </p:txBody>
      </p:sp>
      <p:sp>
        <p:nvSpPr>
          <p:cNvPr id="11" name="TextBox 10"/>
          <p:cNvSpPr txBox="1"/>
          <p:nvPr userDrawn="1"/>
        </p:nvSpPr>
        <p:spPr>
          <a:xfrm>
            <a:off x="-1896888" y="1322862"/>
            <a:ext cx="1080120"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omhoog</a:t>
            </a:r>
            <a:endParaRPr lang="en-US" sz="900" b="1" dirty="0">
              <a:solidFill>
                <a:srgbClr val="C00000"/>
              </a:solidFill>
              <a:latin typeface="Arial" panose="020B0604020202020204" pitchFamily="34" charset="0"/>
              <a:cs typeface="Arial" panose="020B0604020202020204" pitchFamily="34" charset="0"/>
            </a:endParaRPr>
          </a:p>
        </p:txBody>
      </p:sp>
      <p:pic>
        <p:nvPicPr>
          <p:cNvPr id="12"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675" t="13612" r="47155" b="21827"/>
          <a:stretch/>
        </p:blipFill>
        <p:spPr bwMode="auto">
          <a:xfrm>
            <a:off x="-2310934" y="1628800"/>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userDrawn="1"/>
        </p:nvSpPr>
        <p:spPr>
          <a:xfrm>
            <a:off x="-2508956" y="2084657"/>
            <a:ext cx="1376953" cy="246221"/>
          </a:xfrm>
          <a:prstGeom prst="rect">
            <a:avLst/>
          </a:prstGeom>
          <a:noFill/>
        </p:spPr>
        <p:txBody>
          <a:bodyPr wrap="square" rtlCol="0">
            <a:spAutoFit/>
          </a:bodyPr>
          <a:lstStyle/>
          <a:p>
            <a:r>
              <a:rPr lang="nl-NL" sz="1000" b="1" dirty="0">
                <a:solidFill>
                  <a:srgbClr val="C00000"/>
                </a:solidFill>
                <a:latin typeface="Arial" panose="020B0604020202020204" pitchFamily="34" charset="0"/>
                <a:cs typeface="Arial" panose="020B0604020202020204" pitchFamily="34" charset="0"/>
              </a:rPr>
              <a:t>Tekstniveaus</a:t>
            </a:r>
            <a:endParaRPr lang="en-US" sz="1000" b="1" dirty="0">
              <a:solidFill>
                <a:srgbClr val="C00000"/>
              </a:solidFill>
              <a:latin typeface="Arial" panose="020B0604020202020204" pitchFamily="34" charset="0"/>
              <a:cs typeface="Arial" panose="020B0604020202020204" pitchFamily="34" charset="0"/>
            </a:endParaRPr>
          </a:p>
        </p:txBody>
      </p:sp>
      <p:sp>
        <p:nvSpPr>
          <p:cNvPr id="14" name="TextBox 13"/>
          <p:cNvSpPr txBox="1"/>
          <p:nvPr userDrawn="1"/>
        </p:nvSpPr>
        <p:spPr>
          <a:xfrm>
            <a:off x="-2166918" y="2453422"/>
            <a:ext cx="1854206" cy="246221"/>
          </a:xfrm>
          <a:prstGeom prst="rect">
            <a:avLst/>
          </a:prstGeom>
          <a:noFill/>
        </p:spPr>
        <p:txBody>
          <a:bodyPr wrap="square" rtlCol="0">
            <a:spAutoFit/>
          </a:bodyPr>
          <a:lstStyle/>
          <a:p>
            <a:r>
              <a:rPr lang="nl-NL" sz="1000" dirty="0">
                <a:latin typeface="+mj-lt"/>
                <a:cs typeface="Arial" panose="020B0604020202020204" pitchFamily="34" charset="0"/>
              </a:rPr>
              <a:t>Platte tekst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5" name="TextBox 14"/>
          <p:cNvSpPr txBox="1"/>
          <p:nvPr userDrawn="1"/>
        </p:nvSpPr>
        <p:spPr>
          <a:xfrm>
            <a:off x="-2169590" y="2723262"/>
            <a:ext cx="1854206" cy="246221"/>
          </a:xfrm>
          <a:prstGeom prst="rect">
            <a:avLst/>
          </a:prstGeom>
          <a:noFill/>
        </p:spPr>
        <p:txBody>
          <a:bodyPr wrap="square" rtlCol="0">
            <a:spAutoFit/>
          </a:bodyPr>
          <a:lstStyle/>
          <a:p>
            <a:pPr marL="171450" indent="-171450">
              <a:buFont typeface="Arial" panose="020B0604020202020204" pitchFamily="34" charset="0"/>
              <a:buChar char="•"/>
            </a:pPr>
            <a:r>
              <a:rPr lang="nl-NL" sz="1000" dirty="0" err="1">
                <a:latin typeface="+mj-lt"/>
                <a:cs typeface="Arial" panose="020B0604020202020204" pitchFamily="34" charset="0"/>
              </a:rPr>
              <a:t>Bullet</a:t>
            </a:r>
            <a:r>
              <a:rPr lang="nl-NL" sz="1000" dirty="0">
                <a:latin typeface="+mj-lt"/>
                <a:cs typeface="Arial" panose="020B0604020202020204" pitchFamily="34" charset="0"/>
              </a:rPr>
              <a: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6" name="TextBox 15"/>
          <p:cNvSpPr txBox="1"/>
          <p:nvPr userDrawn="1"/>
        </p:nvSpPr>
        <p:spPr>
          <a:xfrm>
            <a:off x="-2083419" y="3023105"/>
            <a:ext cx="1693619" cy="246221"/>
          </a:xfrm>
          <a:prstGeom prst="rect">
            <a:avLst/>
          </a:prstGeom>
          <a:noFill/>
        </p:spPr>
        <p:txBody>
          <a:bodyPr wrap="square" rtlCol="0">
            <a:spAutoFit/>
          </a:bodyPr>
          <a:lstStyle/>
          <a:p>
            <a:pPr marL="360363" lvl="1" indent="-180975">
              <a:buFont typeface="Arial" panose="020B0604020202020204" pitchFamily="34" charset="0"/>
              <a:buChar char="•"/>
            </a:pPr>
            <a:r>
              <a:rPr lang="nl-NL" sz="1000" dirty="0">
                <a:latin typeface="+mj-lt"/>
                <a:cs typeface="Arial" panose="020B0604020202020204" pitchFamily="34" charset="0"/>
              </a:rPr>
              <a:t>Sub </a:t>
            </a:r>
            <a:r>
              <a:rPr lang="nl-NL" sz="1000" dirty="0" err="1">
                <a:latin typeface="+mj-lt"/>
                <a:cs typeface="Arial" panose="020B0604020202020204" pitchFamily="34" charset="0"/>
              </a:rPr>
              <a:t>Bullet</a:t>
            </a:r>
            <a:r>
              <a:rPr lang="nl-NL" sz="1000" dirty="0">
                <a:latin typeface="+mj-lt"/>
                <a:cs typeface="Arial" panose="020B0604020202020204" pitchFamily="34" charset="0"/>
              </a:rPr>
              <a:t> (16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7" name="TextBox 16"/>
          <p:cNvSpPr txBox="1"/>
          <p:nvPr userDrawn="1"/>
        </p:nvSpPr>
        <p:spPr>
          <a:xfrm>
            <a:off x="-2083419" y="3329531"/>
            <a:ext cx="1693619" cy="246221"/>
          </a:xfrm>
          <a:prstGeom prst="rect">
            <a:avLst/>
          </a:prstGeom>
          <a:noFill/>
        </p:spPr>
        <p:txBody>
          <a:bodyPr wrap="square" rtlCol="0">
            <a:spAutoFit/>
          </a:bodyPr>
          <a:lstStyle/>
          <a:p>
            <a:r>
              <a:rPr lang="nl-NL" sz="1000" b="1" dirty="0">
                <a:solidFill>
                  <a:srgbClr val="C00000"/>
                </a:solidFill>
                <a:latin typeface="+mj-lt"/>
                <a:cs typeface="Arial" panose="020B0604020202020204" pitchFamily="34" charset="0"/>
              </a:rPr>
              <a:t>Kopje (24 </a:t>
            </a:r>
            <a:r>
              <a:rPr lang="nl-NL" sz="1000" b="1" dirty="0" err="1">
                <a:solidFill>
                  <a:srgbClr val="C00000"/>
                </a:solidFill>
                <a:latin typeface="+mj-lt"/>
                <a:cs typeface="Arial" panose="020B0604020202020204" pitchFamily="34" charset="0"/>
              </a:rPr>
              <a:t>pt</a:t>
            </a:r>
            <a:r>
              <a:rPr lang="nl-NL" sz="1000" b="1" dirty="0">
                <a:solidFill>
                  <a:srgbClr val="C00000"/>
                </a:solidFill>
                <a:latin typeface="+mj-lt"/>
                <a:cs typeface="Arial" panose="020B0604020202020204" pitchFamily="34" charset="0"/>
              </a:rPr>
              <a:t>)</a:t>
            </a:r>
            <a:endParaRPr lang="en-US" sz="1000" b="1" dirty="0">
              <a:solidFill>
                <a:srgbClr val="C00000"/>
              </a:solidFill>
              <a:latin typeface="+mj-lt"/>
              <a:cs typeface="Arial" panose="020B0604020202020204" pitchFamily="34" charset="0"/>
            </a:endParaRPr>
          </a:p>
        </p:txBody>
      </p:sp>
      <p:sp>
        <p:nvSpPr>
          <p:cNvPr id="18" name="TextBox 17"/>
          <p:cNvSpPr txBox="1"/>
          <p:nvPr userDrawn="1"/>
        </p:nvSpPr>
        <p:spPr>
          <a:xfrm>
            <a:off x="-2093659" y="3636326"/>
            <a:ext cx="1693619" cy="246221"/>
          </a:xfrm>
          <a:prstGeom prst="rect">
            <a:avLst/>
          </a:prstGeom>
          <a:noFill/>
        </p:spPr>
        <p:txBody>
          <a:bodyPr wrap="square" rtlCol="0">
            <a:spAutoFit/>
          </a:bodyPr>
          <a:lstStyle/>
          <a:p>
            <a:r>
              <a:rPr lang="nl-NL" sz="1000" i="1" dirty="0">
                <a:solidFill>
                  <a:srgbClr val="C00000"/>
                </a:solidFill>
                <a:latin typeface="+mj-lt"/>
                <a:cs typeface="Arial" panose="020B0604020202020204" pitchFamily="34" charset="0"/>
              </a:rPr>
              <a:t>Kopje (16 </a:t>
            </a:r>
            <a:r>
              <a:rPr lang="nl-NL" sz="1000" i="1" dirty="0" err="1">
                <a:solidFill>
                  <a:srgbClr val="C00000"/>
                </a:solidFill>
                <a:latin typeface="+mj-lt"/>
                <a:cs typeface="Arial" panose="020B0604020202020204" pitchFamily="34" charset="0"/>
              </a:rPr>
              <a:t>pt</a:t>
            </a:r>
            <a:r>
              <a:rPr lang="nl-NL" sz="1000" i="1" dirty="0">
                <a:solidFill>
                  <a:srgbClr val="C00000"/>
                </a:solidFill>
                <a:latin typeface="+mj-lt"/>
                <a:cs typeface="Arial" panose="020B0604020202020204" pitchFamily="34" charset="0"/>
              </a:rPr>
              <a:t>)</a:t>
            </a:r>
            <a:endParaRPr lang="en-US" sz="1000" i="1" dirty="0">
              <a:solidFill>
                <a:srgbClr val="C00000"/>
              </a:solidFill>
              <a:latin typeface="+mj-lt"/>
              <a:cs typeface="Arial" panose="020B0604020202020204" pitchFamily="34" charset="0"/>
            </a:endParaRPr>
          </a:p>
        </p:txBody>
      </p:sp>
      <p:grpSp>
        <p:nvGrpSpPr>
          <p:cNvPr id="19" name="Group 18"/>
          <p:cNvGrpSpPr/>
          <p:nvPr userDrawn="1"/>
        </p:nvGrpSpPr>
        <p:grpSpPr>
          <a:xfrm>
            <a:off x="-2425457" y="2431921"/>
            <a:ext cx="288032" cy="276999"/>
            <a:chOff x="12492689" y="2721406"/>
            <a:chExt cx="288032" cy="276999"/>
          </a:xfrm>
        </p:grpSpPr>
        <p:sp>
          <p:nvSpPr>
            <p:cNvPr id="20" name="Rectangle 19"/>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2" name="Group 21"/>
          <p:cNvGrpSpPr/>
          <p:nvPr userDrawn="1"/>
        </p:nvGrpSpPr>
        <p:grpSpPr>
          <a:xfrm>
            <a:off x="-2426044" y="2725767"/>
            <a:ext cx="288032" cy="276999"/>
            <a:chOff x="12492689" y="2721406"/>
            <a:chExt cx="288032" cy="276999"/>
          </a:xfrm>
        </p:grpSpPr>
        <p:sp>
          <p:nvSpPr>
            <p:cNvPr id="23" name="Rectangle 2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5" name="Group 24"/>
          <p:cNvGrpSpPr/>
          <p:nvPr userDrawn="1"/>
        </p:nvGrpSpPr>
        <p:grpSpPr>
          <a:xfrm>
            <a:off x="-2425457" y="3023105"/>
            <a:ext cx="288032" cy="276999"/>
            <a:chOff x="12492689" y="2721406"/>
            <a:chExt cx="288032" cy="276999"/>
          </a:xfrm>
        </p:grpSpPr>
        <p:sp>
          <p:nvSpPr>
            <p:cNvPr id="26" name="Rectangle 2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8" name="Group 27"/>
          <p:cNvGrpSpPr/>
          <p:nvPr userDrawn="1"/>
        </p:nvGrpSpPr>
        <p:grpSpPr>
          <a:xfrm>
            <a:off x="-2425457" y="3329531"/>
            <a:ext cx="288032" cy="276999"/>
            <a:chOff x="12492689" y="2721406"/>
            <a:chExt cx="288032" cy="276999"/>
          </a:xfrm>
        </p:grpSpPr>
        <p:sp>
          <p:nvSpPr>
            <p:cNvPr id="29" name="Rectangle 28"/>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1" name="Group 30"/>
          <p:cNvGrpSpPr/>
          <p:nvPr userDrawn="1"/>
        </p:nvGrpSpPr>
        <p:grpSpPr>
          <a:xfrm>
            <a:off x="-2427768" y="3630519"/>
            <a:ext cx="288032" cy="276999"/>
            <a:chOff x="12492689" y="2721406"/>
            <a:chExt cx="288032" cy="276999"/>
          </a:xfrm>
        </p:grpSpPr>
        <p:sp>
          <p:nvSpPr>
            <p:cNvPr id="32" name="Rectangle 3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5</a:t>
              </a:r>
              <a:endParaRPr lang="en-US" sz="12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77057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 met grafie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89315" y="1980000"/>
            <a:ext cx="6398773" cy="4630739"/>
          </a:xfrm>
        </p:spPr>
        <p:txBody>
          <a:bodyPr/>
          <a:lstStyle>
            <a:lvl1pPr>
              <a:defRPr>
                <a:solidFill>
                  <a:schemeClr val="tx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useBgFill="1">
        <p:nvSpPr>
          <p:cNvPr id="9" name="Chart Placeholder 8">
            <a:extLst>
              <a:ext uri="{FF2B5EF4-FFF2-40B4-BE49-F238E27FC236}">
                <a16:creationId xmlns:a16="http://schemas.microsoft.com/office/drawing/2014/main" id="{006DB82F-8DD8-4627-ADF9-B9C04CE52499}"/>
              </a:ext>
            </a:extLst>
          </p:cNvPr>
          <p:cNvSpPr>
            <a:spLocks noGrp="1"/>
          </p:cNvSpPr>
          <p:nvPr>
            <p:ph type="chart" sz="quarter" idx="10" hasCustomPrompt="1"/>
          </p:nvPr>
        </p:nvSpPr>
        <p:spPr>
          <a:xfrm>
            <a:off x="7104063" y="1980000"/>
            <a:ext cx="4545012" cy="4630738"/>
          </a:xfrm>
          <a:solidFill>
            <a:schemeClr val="accent1">
              <a:tint val="20000"/>
            </a:schemeClr>
          </a:solidFill>
        </p:spPr>
        <p:txBody>
          <a:bodyPr wrap="square" anchor="ctr"/>
          <a:lstStyle>
            <a:lvl1pPr algn="ctr">
              <a:defRPr>
                <a:solidFill>
                  <a:srgbClr val="000000"/>
                </a:solidFill>
              </a:defRPr>
            </a:lvl1pPr>
          </a:lstStyle>
          <a:p>
            <a:r>
              <a:rPr lang="nl-NL" dirty="0"/>
              <a:t>Click icon 
 </a:t>
            </a:r>
            <a:r>
              <a:rPr lang="nl-NL" dirty="0" err="1"/>
              <a:t>to</a:t>
            </a:r>
            <a:r>
              <a:rPr lang="nl-NL" dirty="0"/>
              <a:t> </a:t>
            </a:r>
            <a:r>
              <a:rPr lang="nl-NL" dirty="0" err="1"/>
              <a:t>add</a:t>
            </a:r>
            <a:r>
              <a:rPr lang="nl-NL" dirty="0"/>
              <a:t> </a:t>
            </a:r>
            <a:r>
              <a:rPr lang="nl-NL" dirty="0" err="1"/>
              <a:t>chart</a:t>
            </a:r>
            <a:endParaRPr lang="nl-NL" dirty="0"/>
          </a:p>
        </p:txBody>
      </p:sp>
      <p:sp>
        <p:nvSpPr>
          <p:cNvPr id="4" name="Title 3">
            <a:extLst>
              <a:ext uri="{FF2B5EF4-FFF2-40B4-BE49-F238E27FC236}">
                <a16:creationId xmlns:a16="http://schemas.microsoft.com/office/drawing/2014/main" id="{9A3FEB5E-4A4C-4FFF-87D9-D1B9FD8CEDDE}"/>
              </a:ext>
            </a:extLst>
          </p:cNvPr>
          <p:cNvSpPr>
            <a:spLocks noGrp="1"/>
          </p:cNvSpPr>
          <p:nvPr>
            <p:ph type="title" hasCustomPrompt="1"/>
          </p:nvPr>
        </p:nvSpPr>
        <p:spPr/>
        <p:txBody>
          <a:bodyPr/>
          <a:lstStyle>
            <a:lvl1pPr>
              <a:defRPr/>
            </a:lvl1pPr>
          </a:lstStyle>
          <a:p>
            <a:r>
              <a:rPr lang="en-US" dirty="0"/>
              <a:t>Click to edit Master title style </a:t>
            </a:r>
            <a:endParaRPr lang="x-none"/>
          </a:p>
        </p:txBody>
      </p:sp>
    </p:spTree>
    <p:extLst>
      <p:ext uri="{BB962C8B-B14F-4D97-AF65-F5344CB8AC3E}">
        <p14:creationId xmlns:p14="http://schemas.microsoft.com/office/powerpoint/2010/main" val="258361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50/50">
    <p:spTree>
      <p:nvGrpSpPr>
        <p:cNvPr id="1" name=""/>
        <p:cNvGrpSpPr/>
        <p:nvPr/>
      </p:nvGrpSpPr>
      <p:grpSpPr>
        <a:xfrm>
          <a:off x="0" y="0"/>
          <a:ext cx="0" cy="0"/>
          <a:chOff x="0" y="0"/>
          <a:chExt cx="0" cy="0"/>
        </a:xfrm>
      </p:grpSpPr>
      <p:sp useBgFill="1">
        <p:nvSpPr>
          <p:cNvPr id="10" name="Picture Placeholder 9">
            <a:extLst>
              <a:ext uri="{FF2B5EF4-FFF2-40B4-BE49-F238E27FC236}">
                <a16:creationId xmlns:a16="http://schemas.microsoft.com/office/drawing/2014/main" id="{7D111C98-D5EF-4008-AE50-102F4F1993E6}"/>
              </a:ext>
            </a:extLst>
          </p:cNvPr>
          <p:cNvSpPr>
            <a:spLocks noGrp="1"/>
          </p:cNvSpPr>
          <p:nvPr>
            <p:ph type="pic" sz="quarter" idx="13" hasCustomPrompt="1"/>
          </p:nvPr>
        </p:nvSpPr>
        <p:spPr>
          <a:xfrm>
            <a:off x="6456362" y="0"/>
            <a:ext cx="5735638" cy="6858000"/>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p:nvSpPr>
          <p:cNvPr id="2" name="Title 1"/>
          <p:cNvSpPr>
            <a:spLocks noGrp="1"/>
          </p:cNvSpPr>
          <p:nvPr>
            <p:ph type="title"/>
          </p:nvPr>
        </p:nvSpPr>
        <p:spPr>
          <a:xfrm>
            <a:off x="489600" y="907200"/>
            <a:ext cx="5616576" cy="936103"/>
          </a:xfrm>
        </p:spPr>
        <p:txBody>
          <a:bodyPr anchor="b">
            <a:noAutofit/>
          </a:bodyPr>
          <a:lstStyle>
            <a:lvl1pPr>
              <a:defRPr sz="3600">
                <a:solidFill>
                  <a:schemeClr val="accent1"/>
                </a:solidFill>
              </a:defRPr>
            </a:lvl1pPr>
          </a:lstStyle>
          <a:p>
            <a:r>
              <a:rPr lang="en-US" dirty="0"/>
              <a:t>Click to edit Master title style</a:t>
            </a:r>
            <a:endParaRPr lang="nl-NL" dirty="0"/>
          </a:p>
        </p:txBody>
      </p:sp>
      <p:sp>
        <p:nvSpPr>
          <p:cNvPr id="12" name="Text Placeholder 11">
            <a:extLst>
              <a:ext uri="{FF2B5EF4-FFF2-40B4-BE49-F238E27FC236}">
                <a16:creationId xmlns:a16="http://schemas.microsoft.com/office/drawing/2014/main" id="{6F7496B7-E71A-4615-93AC-7A3B3AB33B6B}"/>
              </a:ext>
            </a:extLst>
          </p:cNvPr>
          <p:cNvSpPr>
            <a:spLocks noGrp="1"/>
          </p:cNvSpPr>
          <p:nvPr>
            <p:ph type="body" sz="quarter" idx="14"/>
          </p:nvPr>
        </p:nvSpPr>
        <p:spPr>
          <a:xfrm>
            <a:off x="489600" y="1980000"/>
            <a:ext cx="5616576" cy="4249191"/>
          </a:xfrm>
        </p:spPr>
        <p:txBody>
          <a:bodyPr/>
          <a:lstStyle>
            <a:lvl1pPr>
              <a:spcBef>
                <a:spcPts val="0"/>
              </a:spcBef>
              <a:defRPr>
                <a:solidFill>
                  <a:schemeClr val="tx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5" name="TextBox 4"/>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50% tekst + 50% afbeelding </a:t>
            </a:r>
            <a:endParaRPr lang="en-US" b="1" dirty="0">
              <a:solidFill>
                <a:srgbClr val="C00000"/>
              </a:solidFill>
              <a:latin typeface="Arial" panose="020B0604020202020204" pitchFamily="34" charset="0"/>
              <a:cs typeface="Arial" panose="020B0604020202020204" pitchFamily="34" charset="0"/>
            </a:endParaRPr>
          </a:p>
        </p:txBody>
      </p:sp>
      <p:sp>
        <p:nvSpPr>
          <p:cNvPr id="6" name="TextBox 5"/>
          <p:cNvSpPr txBox="1"/>
          <p:nvPr userDrawn="1"/>
        </p:nvSpPr>
        <p:spPr>
          <a:xfrm>
            <a:off x="-2508956"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Werken met tekst niveaus</a:t>
            </a:r>
            <a:endParaRPr lang="en-US" sz="1400" b="1" dirty="0">
              <a:solidFill>
                <a:srgbClr val="C00000"/>
              </a:solidFill>
              <a:latin typeface="Arial" panose="020B0604020202020204" pitchFamily="34" charset="0"/>
              <a:cs typeface="Arial" panose="020B0604020202020204" pitchFamily="34" charset="0"/>
            </a:endParaRPr>
          </a:p>
        </p:txBody>
      </p:sp>
      <p:cxnSp>
        <p:nvCxnSpPr>
          <p:cNvPr id="7" name="Straight Connector 6"/>
          <p:cNvCxnSpPr/>
          <p:nvPr userDrawn="1"/>
        </p:nvCxnSpPr>
        <p:spPr>
          <a:xfrm>
            <a:off x="-2436948"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436948" y="205438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5962" t="15444" r="5868" b="19995"/>
          <a:stretch/>
        </p:blipFill>
        <p:spPr bwMode="auto">
          <a:xfrm>
            <a:off x="-2310934" y="1272882"/>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userDrawn="1"/>
        </p:nvSpPr>
        <p:spPr>
          <a:xfrm>
            <a:off x="-2409976" y="476672"/>
            <a:ext cx="2133267" cy="7848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Het UvA sjabloon heeft een aantal voorgeprogrammeerde tekst niveaus. Ga naar </a:t>
            </a:r>
            <a:r>
              <a:rPr lang="nl-NL" sz="900" b="1" dirty="0">
                <a:latin typeface="Arial" panose="020B0604020202020204" pitchFamily="34" charset="0"/>
                <a:cs typeface="Arial" panose="020B0604020202020204" pitchFamily="34" charset="0"/>
              </a:rPr>
              <a:t>‘Home’ </a:t>
            </a:r>
            <a:r>
              <a:rPr lang="nl-NL" sz="900" dirty="0">
                <a:latin typeface="Arial" panose="020B0604020202020204" pitchFamily="34" charset="0"/>
                <a:cs typeface="Arial" panose="020B0604020202020204" pitchFamily="34" charset="0"/>
              </a:rPr>
              <a:t>en dan naar </a:t>
            </a:r>
            <a:r>
              <a:rPr lang="nl-NL" sz="900" b="1" dirty="0">
                <a:latin typeface="Arial" panose="020B0604020202020204" pitchFamily="34" charset="0"/>
                <a:cs typeface="Arial" panose="020B0604020202020204" pitchFamily="34" charset="0"/>
              </a:rPr>
              <a:t>‘Alinea’ </a:t>
            </a:r>
            <a:r>
              <a:rPr lang="nl-NL" sz="900" dirty="0">
                <a:latin typeface="Arial" panose="020B0604020202020204" pitchFamily="34" charset="0"/>
                <a:cs typeface="Arial" panose="020B0604020202020204" pitchFamily="34" charset="0"/>
              </a:rPr>
              <a:t>om eenvoudig te schakelen tussen de verschillende niveaus</a:t>
            </a:r>
            <a:endParaRPr lang="en-US" sz="900" b="1" dirty="0">
              <a:latin typeface="Arial" panose="020B0604020202020204" pitchFamily="34" charset="0"/>
              <a:cs typeface="Arial" panose="020B0604020202020204" pitchFamily="34" charset="0"/>
            </a:endParaRPr>
          </a:p>
        </p:txBody>
      </p:sp>
      <p:sp>
        <p:nvSpPr>
          <p:cNvPr id="13" name="TextBox 12"/>
          <p:cNvSpPr txBox="1"/>
          <p:nvPr userDrawn="1"/>
        </p:nvSpPr>
        <p:spPr>
          <a:xfrm>
            <a:off x="-1896800" y="1693275"/>
            <a:ext cx="1080032"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omlaag</a:t>
            </a:r>
            <a:endParaRPr lang="en-US" sz="900" b="1" dirty="0">
              <a:solidFill>
                <a:srgbClr val="C00000"/>
              </a:solidFill>
              <a:latin typeface="Arial" panose="020B0604020202020204" pitchFamily="34" charset="0"/>
              <a:cs typeface="Arial" panose="020B0604020202020204" pitchFamily="34" charset="0"/>
            </a:endParaRPr>
          </a:p>
        </p:txBody>
      </p:sp>
      <p:sp>
        <p:nvSpPr>
          <p:cNvPr id="14" name="TextBox 13"/>
          <p:cNvSpPr txBox="1"/>
          <p:nvPr userDrawn="1"/>
        </p:nvSpPr>
        <p:spPr>
          <a:xfrm>
            <a:off x="-1896888" y="1322862"/>
            <a:ext cx="1080120"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omhoog</a:t>
            </a:r>
            <a:endParaRPr lang="en-US" sz="900" b="1" dirty="0">
              <a:solidFill>
                <a:srgbClr val="C00000"/>
              </a:solidFill>
              <a:latin typeface="Arial" panose="020B0604020202020204" pitchFamily="34" charset="0"/>
              <a:cs typeface="Arial" panose="020B0604020202020204" pitchFamily="34" charset="0"/>
            </a:endParaRPr>
          </a:p>
        </p:txBody>
      </p:sp>
      <p:pic>
        <p:nvPicPr>
          <p:cNvPr id="15"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675" t="13612" r="47155" b="21827"/>
          <a:stretch/>
        </p:blipFill>
        <p:spPr bwMode="auto">
          <a:xfrm>
            <a:off x="-2310934" y="1628800"/>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userDrawn="1"/>
        </p:nvSpPr>
        <p:spPr>
          <a:xfrm>
            <a:off x="-2508956" y="2084657"/>
            <a:ext cx="1376953" cy="246221"/>
          </a:xfrm>
          <a:prstGeom prst="rect">
            <a:avLst/>
          </a:prstGeom>
          <a:noFill/>
        </p:spPr>
        <p:txBody>
          <a:bodyPr wrap="square" rtlCol="0">
            <a:spAutoFit/>
          </a:bodyPr>
          <a:lstStyle/>
          <a:p>
            <a:r>
              <a:rPr lang="nl-NL" sz="1000" b="1" dirty="0">
                <a:solidFill>
                  <a:srgbClr val="C00000"/>
                </a:solidFill>
                <a:latin typeface="Arial" panose="020B0604020202020204" pitchFamily="34" charset="0"/>
                <a:cs typeface="Arial" panose="020B0604020202020204" pitchFamily="34" charset="0"/>
              </a:rPr>
              <a:t>Tekstniveaus</a:t>
            </a:r>
            <a:endParaRPr lang="en-US" sz="1000" b="1" dirty="0">
              <a:solidFill>
                <a:srgbClr val="C00000"/>
              </a:solidFill>
              <a:latin typeface="Arial" panose="020B0604020202020204" pitchFamily="34" charset="0"/>
              <a:cs typeface="Arial" panose="020B0604020202020204" pitchFamily="34" charset="0"/>
            </a:endParaRPr>
          </a:p>
        </p:txBody>
      </p:sp>
      <p:sp>
        <p:nvSpPr>
          <p:cNvPr id="17" name="TextBox 16"/>
          <p:cNvSpPr txBox="1"/>
          <p:nvPr userDrawn="1"/>
        </p:nvSpPr>
        <p:spPr>
          <a:xfrm>
            <a:off x="-2166918" y="2453422"/>
            <a:ext cx="1854206" cy="246221"/>
          </a:xfrm>
          <a:prstGeom prst="rect">
            <a:avLst/>
          </a:prstGeom>
          <a:noFill/>
        </p:spPr>
        <p:txBody>
          <a:bodyPr wrap="square" rtlCol="0">
            <a:spAutoFit/>
          </a:bodyPr>
          <a:lstStyle/>
          <a:p>
            <a:r>
              <a:rPr lang="nl-NL" sz="1000" dirty="0">
                <a:latin typeface="+mj-lt"/>
                <a:cs typeface="Arial" panose="020B0604020202020204" pitchFamily="34" charset="0"/>
              </a:rPr>
              <a:t>Platte tekst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8" name="TextBox 17"/>
          <p:cNvSpPr txBox="1"/>
          <p:nvPr userDrawn="1"/>
        </p:nvSpPr>
        <p:spPr>
          <a:xfrm>
            <a:off x="-2169590" y="2723262"/>
            <a:ext cx="1854206" cy="246221"/>
          </a:xfrm>
          <a:prstGeom prst="rect">
            <a:avLst/>
          </a:prstGeom>
          <a:noFill/>
        </p:spPr>
        <p:txBody>
          <a:bodyPr wrap="square" rtlCol="0">
            <a:spAutoFit/>
          </a:bodyPr>
          <a:lstStyle/>
          <a:p>
            <a:pPr marL="171450" indent="-171450">
              <a:buFont typeface="Arial" panose="020B0604020202020204" pitchFamily="34" charset="0"/>
              <a:buChar char="•"/>
            </a:pPr>
            <a:r>
              <a:rPr lang="nl-NL" sz="1000" dirty="0" err="1">
                <a:latin typeface="+mj-lt"/>
                <a:cs typeface="Arial" panose="020B0604020202020204" pitchFamily="34" charset="0"/>
              </a:rPr>
              <a:t>Bullet</a:t>
            </a:r>
            <a:r>
              <a:rPr lang="nl-NL" sz="1000" dirty="0">
                <a:latin typeface="+mj-lt"/>
                <a:cs typeface="Arial" panose="020B0604020202020204" pitchFamily="34" charset="0"/>
              </a:rPr>
              <a: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9" name="TextBox 18"/>
          <p:cNvSpPr txBox="1"/>
          <p:nvPr userDrawn="1"/>
        </p:nvSpPr>
        <p:spPr>
          <a:xfrm>
            <a:off x="-2083419" y="3023105"/>
            <a:ext cx="1693619" cy="246221"/>
          </a:xfrm>
          <a:prstGeom prst="rect">
            <a:avLst/>
          </a:prstGeom>
          <a:noFill/>
        </p:spPr>
        <p:txBody>
          <a:bodyPr wrap="square" rtlCol="0">
            <a:spAutoFit/>
          </a:bodyPr>
          <a:lstStyle/>
          <a:p>
            <a:pPr marL="360363" lvl="1" indent="-180975">
              <a:buFont typeface="Arial" panose="020B0604020202020204" pitchFamily="34" charset="0"/>
              <a:buChar char="•"/>
            </a:pPr>
            <a:r>
              <a:rPr lang="nl-NL" sz="1000" dirty="0">
                <a:latin typeface="+mj-lt"/>
                <a:cs typeface="Arial" panose="020B0604020202020204" pitchFamily="34" charset="0"/>
              </a:rPr>
              <a:t>Sub </a:t>
            </a:r>
            <a:r>
              <a:rPr lang="nl-NL" sz="1000" dirty="0" err="1">
                <a:latin typeface="+mj-lt"/>
                <a:cs typeface="Arial" panose="020B0604020202020204" pitchFamily="34" charset="0"/>
              </a:rPr>
              <a:t>Bullet</a:t>
            </a:r>
            <a:r>
              <a:rPr lang="nl-NL" sz="1000" dirty="0">
                <a:latin typeface="+mj-lt"/>
                <a:cs typeface="Arial" panose="020B0604020202020204" pitchFamily="34" charset="0"/>
              </a:rPr>
              <a:t> (16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20" name="TextBox 19"/>
          <p:cNvSpPr txBox="1"/>
          <p:nvPr userDrawn="1"/>
        </p:nvSpPr>
        <p:spPr>
          <a:xfrm>
            <a:off x="-2083419" y="3329531"/>
            <a:ext cx="1693619" cy="246221"/>
          </a:xfrm>
          <a:prstGeom prst="rect">
            <a:avLst/>
          </a:prstGeom>
          <a:noFill/>
        </p:spPr>
        <p:txBody>
          <a:bodyPr wrap="square" rtlCol="0">
            <a:spAutoFit/>
          </a:bodyPr>
          <a:lstStyle/>
          <a:p>
            <a:r>
              <a:rPr lang="nl-NL" sz="1000" b="1" dirty="0">
                <a:solidFill>
                  <a:srgbClr val="C00000"/>
                </a:solidFill>
                <a:latin typeface="+mj-lt"/>
                <a:cs typeface="Arial" panose="020B0604020202020204" pitchFamily="34" charset="0"/>
              </a:rPr>
              <a:t>Kopje (24 </a:t>
            </a:r>
            <a:r>
              <a:rPr lang="nl-NL" sz="1000" b="1" dirty="0" err="1">
                <a:solidFill>
                  <a:srgbClr val="C00000"/>
                </a:solidFill>
                <a:latin typeface="+mj-lt"/>
                <a:cs typeface="Arial" panose="020B0604020202020204" pitchFamily="34" charset="0"/>
              </a:rPr>
              <a:t>pt</a:t>
            </a:r>
            <a:r>
              <a:rPr lang="nl-NL" sz="1000" b="1" dirty="0">
                <a:solidFill>
                  <a:srgbClr val="C00000"/>
                </a:solidFill>
                <a:latin typeface="+mj-lt"/>
                <a:cs typeface="Arial" panose="020B0604020202020204" pitchFamily="34" charset="0"/>
              </a:rPr>
              <a:t>)</a:t>
            </a:r>
            <a:endParaRPr lang="en-US" sz="1000" b="1" dirty="0">
              <a:solidFill>
                <a:srgbClr val="C00000"/>
              </a:solidFill>
              <a:latin typeface="+mj-lt"/>
              <a:cs typeface="Arial" panose="020B0604020202020204" pitchFamily="34" charset="0"/>
            </a:endParaRPr>
          </a:p>
        </p:txBody>
      </p:sp>
      <p:sp>
        <p:nvSpPr>
          <p:cNvPr id="21" name="TextBox 20"/>
          <p:cNvSpPr txBox="1"/>
          <p:nvPr userDrawn="1"/>
        </p:nvSpPr>
        <p:spPr>
          <a:xfrm>
            <a:off x="-2093659" y="3636326"/>
            <a:ext cx="1693619" cy="246221"/>
          </a:xfrm>
          <a:prstGeom prst="rect">
            <a:avLst/>
          </a:prstGeom>
          <a:noFill/>
        </p:spPr>
        <p:txBody>
          <a:bodyPr wrap="square" rtlCol="0">
            <a:spAutoFit/>
          </a:bodyPr>
          <a:lstStyle/>
          <a:p>
            <a:r>
              <a:rPr lang="nl-NL" sz="1000" i="1" dirty="0">
                <a:solidFill>
                  <a:srgbClr val="C00000"/>
                </a:solidFill>
                <a:latin typeface="+mj-lt"/>
                <a:cs typeface="Arial" panose="020B0604020202020204" pitchFamily="34" charset="0"/>
              </a:rPr>
              <a:t>Kopje (16 </a:t>
            </a:r>
            <a:r>
              <a:rPr lang="nl-NL" sz="1000" i="1" dirty="0" err="1">
                <a:solidFill>
                  <a:srgbClr val="C00000"/>
                </a:solidFill>
                <a:latin typeface="+mj-lt"/>
                <a:cs typeface="Arial" panose="020B0604020202020204" pitchFamily="34" charset="0"/>
              </a:rPr>
              <a:t>pt</a:t>
            </a:r>
            <a:r>
              <a:rPr lang="nl-NL" sz="1000" i="1" dirty="0">
                <a:solidFill>
                  <a:srgbClr val="C00000"/>
                </a:solidFill>
                <a:latin typeface="+mj-lt"/>
                <a:cs typeface="Arial" panose="020B0604020202020204" pitchFamily="34" charset="0"/>
              </a:rPr>
              <a:t>)</a:t>
            </a:r>
            <a:endParaRPr lang="en-US" sz="1000" i="1" dirty="0">
              <a:solidFill>
                <a:srgbClr val="C00000"/>
              </a:solidFill>
              <a:latin typeface="+mj-lt"/>
              <a:cs typeface="Arial" panose="020B0604020202020204" pitchFamily="34" charset="0"/>
            </a:endParaRPr>
          </a:p>
        </p:txBody>
      </p:sp>
      <p:grpSp>
        <p:nvGrpSpPr>
          <p:cNvPr id="22" name="Group 21"/>
          <p:cNvGrpSpPr/>
          <p:nvPr userDrawn="1"/>
        </p:nvGrpSpPr>
        <p:grpSpPr>
          <a:xfrm>
            <a:off x="-2425457" y="2431921"/>
            <a:ext cx="288032" cy="276999"/>
            <a:chOff x="12492689" y="2721406"/>
            <a:chExt cx="288032" cy="276999"/>
          </a:xfrm>
        </p:grpSpPr>
        <p:sp>
          <p:nvSpPr>
            <p:cNvPr id="23" name="Rectangle 2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5" name="Group 24"/>
          <p:cNvGrpSpPr/>
          <p:nvPr userDrawn="1"/>
        </p:nvGrpSpPr>
        <p:grpSpPr>
          <a:xfrm>
            <a:off x="-2426044" y="2725767"/>
            <a:ext cx="288032" cy="276999"/>
            <a:chOff x="12492689" y="2721406"/>
            <a:chExt cx="288032" cy="276999"/>
          </a:xfrm>
        </p:grpSpPr>
        <p:sp>
          <p:nvSpPr>
            <p:cNvPr id="26" name="Rectangle 2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8" name="Group 27"/>
          <p:cNvGrpSpPr/>
          <p:nvPr userDrawn="1"/>
        </p:nvGrpSpPr>
        <p:grpSpPr>
          <a:xfrm>
            <a:off x="-2425457" y="3023105"/>
            <a:ext cx="288032" cy="276999"/>
            <a:chOff x="12492689" y="2721406"/>
            <a:chExt cx="288032" cy="276999"/>
          </a:xfrm>
        </p:grpSpPr>
        <p:sp>
          <p:nvSpPr>
            <p:cNvPr id="29" name="Rectangle 28"/>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1" name="Group 30"/>
          <p:cNvGrpSpPr/>
          <p:nvPr userDrawn="1"/>
        </p:nvGrpSpPr>
        <p:grpSpPr>
          <a:xfrm>
            <a:off x="-2425457" y="3329531"/>
            <a:ext cx="288032" cy="276999"/>
            <a:chOff x="12492689" y="2721406"/>
            <a:chExt cx="288032" cy="276999"/>
          </a:xfrm>
        </p:grpSpPr>
        <p:sp>
          <p:nvSpPr>
            <p:cNvPr id="32" name="Rectangle 3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4" name="Group 33"/>
          <p:cNvGrpSpPr/>
          <p:nvPr userDrawn="1"/>
        </p:nvGrpSpPr>
        <p:grpSpPr>
          <a:xfrm>
            <a:off x="-2427768" y="3630519"/>
            <a:ext cx="288032" cy="276999"/>
            <a:chOff x="12492689" y="2721406"/>
            <a:chExt cx="288032" cy="276999"/>
          </a:xfrm>
        </p:grpSpPr>
        <p:sp>
          <p:nvSpPr>
            <p:cNvPr id="35" name="Rectangle 34"/>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5</a:t>
              </a:r>
              <a:endParaRPr lang="en-US" sz="1200" b="1" dirty="0">
                <a:solidFill>
                  <a:schemeClr val="bg1"/>
                </a:solidFill>
                <a:latin typeface="Arial" panose="020B0604020202020204" pitchFamily="34" charset="0"/>
                <a:cs typeface="Arial" panose="020B0604020202020204" pitchFamily="34" charset="0"/>
              </a:endParaRPr>
            </a:p>
          </p:txBody>
        </p:sp>
      </p:grpSp>
      <p:sp>
        <p:nvSpPr>
          <p:cNvPr id="37" name="TextBox 36"/>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38" name="Straight Connector 37"/>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TextBox 38"/>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41" name="TextBox 40"/>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42" name="Group 41"/>
          <p:cNvGrpSpPr/>
          <p:nvPr userDrawn="1"/>
        </p:nvGrpSpPr>
        <p:grpSpPr>
          <a:xfrm>
            <a:off x="12397928" y="2192379"/>
            <a:ext cx="288032" cy="276999"/>
            <a:chOff x="12494133" y="2712391"/>
            <a:chExt cx="288032" cy="276999"/>
          </a:xfrm>
        </p:grpSpPr>
        <p:sp>
          <p:nvSpPr>
            <p:cNvPr id="43" name="Rectangle 4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45" name="Rectangle 44"/>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47" name="TextBox 46"/>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48"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9" name="Straight Connector 48"/>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50" name="Group 49"/>
          <p:cNvGrpSpPr/>
          <p:nvPr userDrawn="1"/>
        </p:nvGrpSpPr>
        <p:grpSpPr>
          <a:xfrm>
            <a:off x="12397928" y="2837737"/>
            <a:ext cx="288032" cy="276999"/>
            <a:chOff x="12492689" y="2721406"/>
            <a:chExt cx="288032" cy="276999"/>
          </a:xfrm>
        </p:grpSpPr>
        <p:sp>
          <p:nvSpPr>
            <p:cNvPr id="51" name="Rectangle 50"/>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53" name="Straight Connector 52"/>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576538"/>
      </p:ext>
    </p:extLst>
  </p:cSld>
  <p:clrMapOvr>
    <a:masterClrMapping/>
  </p:clrMapOvr>
  <p:extLst>
    <p:ext uri="{DCECCB84-F9BA-43D5-87BE-67443E8EF086}">
      <p15:sldGuideLst xmlns:p15="http://schemas.microsoft.com/office/powerpoint/2012/main">
        <p15:guide id="3" pos="5120">
          <p15:clr>
            <a:srgbClr val="FBAE40"/>
          </p15:clr>
        </p15:guide>
        <p15:guide id="4" pos="5423">
          <p15:clr>
            <a:srgbClr val="FBAE40"/>
          </p15:clr>
        </p15:guide>
        <p15:guide id="5" pos="3840">
          <p15:clr>
            <a:srgbClr val="FBAE40"/>
          </p15:clr>
        </p15:guide>
        <p15:guide id="6" pos="40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70/30">
    <p:spTree>
      <p:nvGrpSpPr>
        <p:cNvPr id="1" name=""/>
        <p:cNvGrpSpPr/>
        <p:nvPr/>
      </p:nvGrpSpPr>
      <p:grpSpPr>
        <a:xfrm>
          <a:off x="0" y="0"/>
          <a:ext cx="0" cy="0"/>
          <a:chOff x="0" y="0"/>
          <a:chExt cx="0" cy="0"/>
        </a:xfrm>
      </p:grpSpPr>
      <p:sp useBgFill="1">
        <p:nvSpPr>
          <p:cNvPr id="10" name="Picture Placeholder 9">
            <a:extLst>
              <a:ext uri="{FF2B5EF4-FFF2-40B4-BE49-F238E27FC236}">
                <a16:creationId xmlns:a16="http://schemas.microsoft.com/office/drawing/2014/main" id="{7D111C98-D5EF-4008-AE50-102F4F1993E6}"/>
              </a:ext>
            </a:extLst>
          </p:cNvPr>
          <p:cNvSpPr>
            <a:spLocks noGrp="1"/>
          </p:cNvSpPr>
          <p:nvPr>
            <p:ph type="pic" sz="quarter" idx="13" hasCustomPrompt="1"/>
          </p:nvPr>
        </p:nvSpPr>
        <p:spPr>
          <a:xfrm>
            <a:off x="8716616" y="0"/>
            <a:ext cx="3475383" cy="6858000"/>
          </a:xfrm>
          <a:solidFill>
            <a:schemeClr val="accent1">
              <a:tint val="20000"/>
            </a:schemeClr>
          </a:solidFill>
        </p:spPr>
        <p:txBody>
          <a:bodyPr wrap="square" anchor="ctr"/>
          <a:lstStyle>
            <a:lvl1pPr algn="ctr">
              <a:defRPr>
                <a:solidFill>
                  <a:srgbClr val="000000"/>
                </a:solidFill>
              </a:defRPr>
            </a:lvl1pPr>
          </a:lstStyle>
          <a:p>
            <a:r>
              <a:rPr lang="nl-NL" dirty="0"/>
              <a:t>Click icon 
 </a:t>
            </a:r>
            <a:r>
              <a:rPr lang="nl-NL" dirty="0" err="1"/>
              <a:t>to</a:t>
            </a:r>
            <a:r>
              <a:rPr lang="nl-NL" dirty="0"/>
              <a:t> </a:t>
            </a:r>
            <a:r>
              <a:rPr lang="nl-NL" dirty="0" err="1"/>
              <a:t>add</a:t>
            </a:r>
            <a:r>
              <a:rPr lang="nl-NL" dirty="0"/>
              <a:t> picture</a:t>
            </a:r>
          </a:p>
        </p:txBody>
      </p:sp>
      <p:sp>
        <p:nvSpPr>
          <p:cNvPr id="2" name="Title 1"/>
          <p:cNvSpPr>
            <a:spLocks noGrp="1"/>
          </p:cNvSpPr>
          <p:nvPr>
            <p:ph type="title"/>
          </p:nvPr>
        </p:nvSpPr>
        <p:spPr>
          <a:xfrm>
            <a:off x="489600" y="907200"/>
            <a:ext cx="7992887" cy="936103"/>
          </a:xfrm>
        </p:spPr>
        <p:txBody>
          <a:bodyPr anchor="b"/>
          <a:lstStyle>
            <a:lvl1pPr>
              <a:defRPr sz="3600">
                <a:solidFill>
                  <a:schemeClr val="accent1"/>
                </a:solidFill>
              </a:defRPr>
            </a:lvl1pPr>
          </a:lstStyle>
          <a:p>
            <a:r>
              <a:rPr lang="en-US" dirty="0"/>
              <a:t>Click to edit Master title style</a:t>
            </a:r>
            <a:endParaRPr lang="nl-NL" dirty="0"/>
          </a:p>
        </p:txBody>
      </p:sp>
      <p:sp>
        <p:nvSpPr>
          <p:cNvPr id="12" name="Text Placeholder 11">
            <a:extLst>
              <a:ext uri="{FF2B5EF4-FFF2-40B4-BE49-F238E27FC236}">
                <a16:creationId xmlns:a16="http://schemas.microsoft.com/office/drawing/2014/main" id="{6F7496B7-E71A-4615-93AC-7A3B3AB33B6B}"/>
              </a:ext>
            </a:extLst>
          </p:cNvPr>
          <p:cNvSpPr>
            <a:spLocks noGrp="1"/>
          </p:cNvSpPr>
          <p:nvPr>
            <p:ph type="body" sz="quarter" idx="14"/>
          </p:nvPr>
        </p:nvSpPr>
        <p:spPr>
          <a:xfrm>
            <a:off x="489600" y="1980000"/>
            <a:ext cx="7992887" cy="4249191"/>
          </a:xfrm>
        </p:spPr>
        <p:txBody>
          <a:bodyPr/>
          <a:lstStyle>
            <a:lvl1pPr>
              <a:spcBef>
                <a:spcPts val="0"/>
              </a:spcBef>
              <a:defRPr>
                <a:solidFill>
                  <a:schemeClr val="tx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5" name="TextBox 4"/>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75% tekst + 25% afbeelding </a:t>
            </a:r>
            <a:endParaRPr lang="en-US" b="1" dirty="0">
              <a:solidFill>
                <a:srgbClr val="C00000"/>
              </a:solidFill>
              <a:latin typeface="Arial" panose="020B0604020202020204" pitchFamily="34" charset="0"/>
              <a:cs typeface="Arial" panose="020B0604020202020204" pitchFamily="34" charset="0"/>
            </a:endParaRPr>
          </a:p>
        </p:txBody>
      </p:sp>
      <p:sp>
        <p:nvSpPr>
          <p:cNvPr id="6" name="TextBox 5"/>
          <p:cNvSpPr txBox="1"/>
          <p:nvPr userDrawn="1"/>
        </p:nvSpPr>
        <p:spPr>
          <a:xfrm>
            <a:off x="-2508956"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Werken met tekst niveaus</a:t>
            </a:r>
            <a:endParaRPr lang="en-US" sz="1400" b="1" dirty="0">
              <a:solidFill>
                <a:srgbClr val="C00000"/>
              </a:solidFill>
              <a:latin typeface="Arial" panose="020B0604020202020204" pitchFamily="34" charset="0"/>
              <a:cs typeface="Arial" panose="020B0604020202020204" pitchFamily="34" charset="0"/>
            </a:endParaRPr>
          </a:p>
        </p:txBody>
      </p:sp>
      <p:cxnSp>
        <p:nvCxnSpPr>
          <p:cNvPr id="7" name="Straight Connector 6"/>
          <p:cNvCxnSpPr/>
          <p:nvPr userDrawn="1"/>
        </p:nvCxnSpPr>
        <p:spPr>
          <a:xfrm>
            <a:off x="-2436948"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436948" y="205438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5962" t="15444" r="5868" b="19995"/>
          <a:stretch/>
        </p:blipFill>
        <p:spPr bwMode="auto">
          <a:xfrm>
            <a:off x="-2310934" y="1272882"/>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userDrawn="1"/>
        </p:nvSpPr>
        <p:spPr>
          <a:xfrm>
            <a:off x="-2409976" y="476672"/>
            <a:ext cx="2133267" cy="7848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Het UvA sjabloon heeft een aantal voorgeprogrammeerde tekst niveaus. Ga naar </a:t>
            </a:r>
            <a:r>
              <a:rPr lang="nl-NL" sz="900" b="1" dirty="0">
                <a:latin typeface="Arial" panose="020B0604020202020204" pitchFamily="34" charset="0"/>
                <a:cs typeface="Arial" panose="020B0604020202020204" pitchFamily="34" charset="0"/>
              </a:rPr>
              <a:t>‘Home’ </a:t>
            </a:r>
            <a:r>
              <a:rPr lang="nl-NL" sz="900" dirty="0">
                <a:latin typeface="Arial" panose="020B0604020202020204" pitchFamily="34" charset="0"/>
                <a:cs typeface="Arial" panose="020B0604020202020204" pitchFamily="34" charset="0"/>
              </a:rPr>
              <a:t>en dan naar </a:t>
            </a:r>
            <a:r>
              <a:rPr lang="nl-NL" sz="900" b="1" dirty="0">
                <a:latin typeface="Arial" panose="020B0604020202020204" pitchFamily="34" charset="0"/>
                <a:cs typeface="Arial" panose="020B0604020202020204" pitchFamily="34" charset="0"/>
              </a:rPr>
              <a:t>‘Alinea’ </a:t>
            </a:r>
            <a:r>
              <a:rPr lang="nl-NL" sz="900" dirty="0">
                <a:latin typeface="Arial" panose="020B0604020202020204" pitchFamily="34" charset="0"/>
                <a:cs typeface="Arial" panose="020B0604020202020204" pitchFamily="34" charset="0"/>
              </a:rPr>
              <a:t>om eenvoudig te schakelen tussen de verschillende niveaus</a:t>
            </a:r>
            <a:endParaRPr lang="en-US" sz="900" b="1" dirty="0">
              <a:latin typeface="Arial" panose="020B0604020202020204" pitchFamily="34" charset="0"/>
              <a:cs typeface="Arial" panose="020B0604020202020204" pitchFamily="34" charset="0"/>
            </a:endParaRPr>
          </a:p>
        </p:txBody>
      </p:sp>
      <p:sp>
        <p:nvSpPr>
          <p:cNvPr id="13" name="TextBox 12"/>
          <p:cNvSpPr txBox="1"/>
          <p:nvPr userDrawn="1"/>
        </p:nvSpPr>
        <p:spPr>
          <a:xfrm>
            <a:off x="-1896800" y="1693275"/>
            <a:ext cx="1080032"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omlaag</a:t>
            </a:r>
            <a:endParaRPr lang="en-US" sz="900" b="1" dirty="0">
              <a:solidFill>
                <a:srgbClr val="C00000"/>
              </a:solidFill>
              <a:latin typeface="Arial" panose="020B0604020202020204" pitchFamily="34" charset="0"/>
              <a:cs typeface="Arial" panose="020B0604020202020204" pitchFamily="34" charset="0"/>
            </a:endParaRPr>
          </a:p>
        </p:txBody>
      </p:sp>
      <p:sp>
        <p:nvSpPr>
          <p:cNvPr id="14" name="TextBox 13"/>
          <p:cNvSpPr txBox="1"/>
          <p:nvPr userDrawn="1"/>
        </p:nvSpPr>
        <p:spPr>
          <a:xfrm>
            <a:off x="-1896888" y="1322862"/>
            <a:ext cx="1080120"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omhoog</a:t>
            </a:r>
            <a:endParaRPr lang="en-US" sz="900" b="1" dirty="0">
              <a:solidFill>
                <a:srgbClr val="C00000"/>
              </a:solidFill>
              <a:latin typeface="Arial" panose="020B0604020202020204" pitchFamily="34" charset="0"/>
              <a:cs typeface="Arial" panose="020B0604020202020204" pitchFamily="34" charset="0"/>
            </a:endParaRPr>
          </a:p>
        </p:txBody>
      </p:sp>
      <p:pic>
        <p:nvPicPr>
          <p:cNvPr id="15"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675" t="13612" r="47155" b="21827"/>
          <a:stretch/>
        </p:blipFill>
        <p:spPr bwMode="auto">
          <a:xfrm>
            <a:off x="-2310934" y="1628800"/>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userDrawn="1"/>
        </p:nvSpPr>
        <p:spPr>
          <a:xfrm>
            <a:off x="-2508956" y="2084657"/>
            <a:ext cx="1376953" cy="246221"/>
          </a:xfrm>
          <a:prstGeom prst="rect">
            <a:avLst/>
          </a:prstGeom>
          <a:noFill/>
        </p:spPr>
        <p:txBody>
          <a:bodyPr wrap="square" rtlCol="0">
            <a:spAutoFit/>
          </a:bodyPr>
          <a:lstStyle/>
          <a:p>
            <a:r>
              <a:rPr lang="nl-NL" sz="1000" b="1" dirty="0">
                <a:solidFill>
                  <a:srgbClr val="C00000"/>
                </a:solidFill>
                <a:latin typeface="Arial" panose="020B0604020202020204" pitchFamily="34" charset="0"/>
                <a:cs typeface="Arial" panose="020B0604020202020204" pitchFamily="34" charset="0"/>
              </a:rPr>
              <a:t>Tekstniveaus</a:t>
            </a:r>
            <a:endParaRPr lang="en-US" sz="1000" b="1" dirty="0">
              <a:solidFill>
                <a:srgbClr val="C00000"/>
              </a:solidFill>
              <a:latin typeface="Arial" panose="020B0604020202020204" pitchFamily="34" charset="0"/>
              <a:cs typeface="Arial" panose="020B0604020202020204" pitchFamily="34" charset="0"/>
            </a:endParaRPr>
          </a:p>
        </p:txBody>
      </p:sp>
      <p:sp>
        <p:nvSpPr>
          <p:cNvPr id="17" name="TextBox 16"/>
          <p:cNvSpPr txBox="1"/>
          <p:nvPr userDrawn="1"/>
        </p:nvSpPr>
        <p:spPr>
          <a:xfrm>
            <a:off x="-2166918" y="2453422"/>
            <a:ext cx="1854206" cy="246221"/>
          </a:xfrm>
          <a:prstGeom prst="rect">
            <a:avLst/>
          </a:prstGeom>
          <a:noFill/>
        </p:spPr>
        <p:txBody>
          <a:bodyPr wrap="square" rtlCol="0">
            <a:spAutoFit/>
          </a:bodyPr>
          <a:lstStyle/>
          <a:p>
            <a:r>
              <a:rPr lang="nl-NL" sz="1000" dirty="0">
                <a:latin typeface="+mj-lt"/>
                <a:cs typeface="Arial" panose="020B0604020202020204" pitchFamily="34" charset="0"/>
              </a:rPr>
              <a:t>Platte tekst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8" name="TextBox 17"/>
          <p:cNvSpPr txBox="1"/>
          <p:nvPr userDrawn="1"/>
        </p:nvSpPr>
        <p:spPr>
          <a:xfrm>
            <a:off x="-2169590" y="2723262"/>
            <a:ext cx="1854206" cy="246221"/>
          </a:xfrm>
          <a:prstGeom prst="rect">
            <a:avLst/>
          </a:prstGeom>
          <a:noFill/>
        </p:spPr>
        <p:txBody>
          <a:bodyPr wrap="square" rtlCol="0">
            <a:spAutoFit/>
          </a:bodyPr>
          <a:lstStyle/>
          <a:p>
            <a:pPr marL="171450" indent="-171450">
              <a:buFont typeface="Arial" panose="020B0604020202020204" pitchFamily="34" charset="0"/>
              <a:buChar char="•"/>
            </a:pPr>
            <a:r>
              <a:rPr lang="nl-NL" sz="1000" dirty="0" err="1">
                <a:latin typeface="+mj-lt"/>
                <a:cs typeface="Arial" panose="020B0604020202020204" pitchFamily="34" charset="0"/>
              </a:rPr>
              <a:t>Bullet</a:t>
            </a:r>
            <a:r>
              <a:rPr lang="nl-NL" sz="1000" dirty="0">
                <a:latin typeface="+mj-lt"/>
                <a:cs typeface="Arial" panose="020B0604020202020204" pitchFamily="34" charset="0"/>
              </a:rPr>
              <a: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19" name="TextBox 18"/>
          <p:cNvSpPr txBox="1"/>
          <p:nvPr userDrawn="1"/>
        </p:nvSpPr>
        <p:spPr>
          <a:xfrm>
            <a:off x="-2083419" y="3023105"/>
            <a:ext cx="1693619" cy="246221"/>
          </a:xfrm>
          <a:prstGeom prst="rect">
            <a:avLst/>
          </a:prstGeom>
          <a:noFill/>
        </p:spPr>
        <p:txBody>
          <a:bodyPr wrap="square" rtlCol="0">
            <a:spAutoFit/>
          </a:bodyPr>
          <a:lstStyle/>
          <a:p>
            <a:pPr marL="360363" lvl="1" indent="-180975">
              <a:buFont typeface="Arial" panose="020B0604020202020204" pitchFamily="34" charset="0"/>
              <a:buChar char="•"/>
            </a:pPr>
            <a:r>
              <a:rPr lang="nl-NL" sz="1000" dirty="0">
                <a:latin typeface="+mj-lt"/>
                <a:cs typeface="Arial" panose="020B0604020202020204" pitchFamily="34" charset="0"/>
              </a:rPr>
              <a:t>Sub </a:t>
            </a:r>
            <a:r>
              <a:rPr lang="nl-NL" sz="1000" dirty="0" err="1">
                <a:latin typeface="+mj-lt"/>
                <a:cs typeface="Arial" panose="020B0604020202020204" pitchFamily="34" charset="0"/>
              </a:rPr>
              <a:t>Bullet</a:t>
            </a:r>
            <a:r>
              <a:rPr lang="nl-NL" sz="1000" dirty="0">
                <a:latin typeface="+mj-lt"/>
                <a:cs typeface="Arial" panose="020B0604020202020204" pitchFamily="34" charset="0"/>
              </a:rPr>
              <a:t> (16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20" name="TextBox 19"/>
          <p:cNvSpPr txBox="1"/>
          <p:nvPr userDrawn="1"/>
        </p:nvSpPr>
        <p:spPr>
          <a:xfrm>
            <a:off x="-2083419" y="3329531"/>
            <a:ext cx="1693619" cy="246221"/>
          </a:xfrm>
          <a:prstGeom prst="rect">
            <a:avLst/>
          </a:prstGeom>
          <a:noFill/>
        </p:spPr>
        <p:txBody>
          <a:bodyPr wrap="square" rtlCol="0">
            <a:spAutoFit/>
          </a:bodyPr>
          <a:lstStyle/>
          <a:p>
            <a:r>
              <a:rPr lang="nl-NL" sz="1000" b="1" dirty="0">
                <a:solidFill>
                  <a:srgbClr val="C00000"/>
                </a:solidFill>
                <a:latin typeface="+mj-lt"/>
                <a:cs typeface="Arial" panose="020B0604020202020204" pitchFamily="34" charset="0"/>
              </a:rPr>
              <a:t>Kopje (24 </a:t>
            </a:r>
            <a:r>
              <a:rPr lang="nl-NL" sz="1000" b="1" dirty="0" err="1">
                <a:solidFill>
                  <a:srgbClr val="C00000"/>
                </a:solidFill>
                <a:latin typeface="+mj-lt"/>
                <a:cs typeface="Arial" panose="020B0604020202020204" pitchFamily="34" charset="0"/>
              </a:rPr>
              <a:t>pt</a:t>
            </a:r>
            <a:r>
              <a:rPr lang="nl-NL" sz="1000" b="1" dirty="0">
                <a:solidFill>
                  <a:srgbClr val="C00000"/>
                </a:solidFill>
                <a:latin typeface="+mj-lt"/>
                <a:cs typeface="Arial" panose="020B0604020202020204" pitchFamily="34" charset="0"/>
              </a:rPr>
              <a:t>)</a:t>
            </a:r>
            <a:endParaRPr lang="en-US" sz="1000" b="1" dirty="0">
              <a:solidFill>
                <a:srgbClr val="C00000"/>
              </a:solidFill>
              <a:latin typeface="+mj-lt"/>
              <a:cs typeface="Arial" panose="020B0604020202020204" pitchFamily="34" charset="0"/>
            </a:endParaRPr>
          </a:p>
        </p:txBody>
      </p:sp>
      <p:sp>
        <p:nvSpPr>
          <p:cNvPr id="21" name="TextBox 20"/>
          <p:cNvSpPr txBox="1"/>
          <p:nvPr userDrawn="1"/>
        </p:nvSpPr>
        <p:spPr>
          <a:xfrm>
            <a:off x="-2093659" y="3636326"/>
            <a:ext cx="1693619" cy="246221"/>
          </a:xfrm>
          <a:prstGeom prst="rect">
            <a:avLst/>
          </a:prstGeom>
          <a:noFill/>
        </p:spPr>
        <p:txBody>
          <a:bodyPr wrap="square" rtlCol="0">
            <a:spAutoFit/>
          </a:bodyPr>
          <a:lstStyle/>
          <a:p>
            <a:r>
              <a:rPr lang="nl-NL" sz="1000" i="1" dirty="0">
                <a:solidFill>
                  <a:srgbClr val="C00000"/>
                </a:solidFill>
                <a:latin typeface="+mj-lt"/>
                <a:cs typeface="Arial" panose="020B0604020202020204" pitchFamily="34" charset="0"/>
              </a:rPr>
              <a:t>Kopje (16 </a:t>
            </a:r>
            <a:r>
              <a:rPr lang="nl-NL" sz="1000" i="1" dirty="0" err="1">
                <a:solidFill>
                  <a:srgbClr val="C00000"/>
                </a:solidFill>
                <a:latin typeface="+mj-lt"/>
                <a:cs typeface="Arial" panose="020B0604020202020204" pitchFamily="34" charset="0"/>
              </a:rPr>
              <a:t>pt</a:t>
            </a:r>
            <a:r>
              <a:rPr lang="nl-NL" sz="1000" i="1" dirty="0">
                <a:solidFill>
                  <a:srgbClr val="C00000"/>
                </a:solidFill>
                <a:latin typeface="+mj-lt"/>
                <a:cs typeface="Arial" panose="020B0604020202020204" pitchFamily="34" charset="0"/>
              </a:rPr>
              <a:t>)</a:t>
            </a:r>
            <a:endParaRPr lang="en-US" sz="1000" i="1" dirty="0">
              <a:solidFill>
                <a:srgbClr val="C00000"/>
              </a:solidFill>
              <a:latin typeface="+mj-lt"/>
              <a:cs typeface="Arial" panose="020B0604020202020204" pitchFamily="34" charset="0"/>
            </a:endParaRPr>
          </a:p>
        </p:txBody>
      </p:sp>
      <p:grpSp>
        <p:nvGrpSpPr>
          <p:cNvPr id="22" name="Group 21"/>
          <p:cNvGrpSpPr/>
          <p:nvPr userDrawn="1"/>
        </p:nvGrpSpPr>
        <p:grpSpPr>
          <a:xfrm>
            <a:off x="-2425457" y="2431921"/>
            <a:ext cx="288032" cy="276999"/>
            <a:chOff x="12492689" y="2721406"/>
            <a:chExt cx="288032" cy="276999"/>
          </a:xfrm>
        </p:grpSpPr>
        <p:sp>
          <p:nvSpPr>
            <p:cNvPr id="23" name="Rectangle 2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5" name="Group 24"/>
          <p:cNvGrpSpPr/>
          <p:nvPr userDrawn="1"/>
        </p:nvGrpSpPr>
        <p:grpSpPr>
          <a:xfrm>
            <a:off x="-2426044" y="2725767"/>
            <a:ext cx="288032" cy="276999"/>
            <a:chOff x="12492689" y="2721406"/>
            <a:chExt cx="288032" cy="276999"/>
          </a:xfrm>
        </p:grpSpPr>
        <p:sp>
          <p:nvSpPr>
            <p:cNvPr id="26" name="Rectangle 2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28" name="Group 27"/>
          <p:cNvGrpSpPr/>
          <p:nvPr userDrawn="1"/>
        </p:nvGrpSpPr>
        <p:grpSpPr>
          <a:xfrm>
            <a:off x="-2425457" y="3023105"/>
            <a:ext cx="288032" cy="276999"/>
            <a:chOff x="12492689" y="2721406"/>
            <a:chExt cx="288032" cy="276999"/>
          </a:xfrm>
        </p:grpSpPr>
        <p:sp>
          <p:nvSpPr>
            <p:cNvPr id="29" name="Rectangle 28"/>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1" name="Group 30"/>
          <p:cNvGrpSpPr/>
          <p:nvPr userDrawn="1"/>
        </p:nvGrpSpPr>
        <p:grpSpPr>
          <a:xfrm>
            <a:off x="-2425457" y="3329531"/>
            <a:ext cx="288032" cy="276999"/>
            <a:chOff x="12492689" y="2721406"/>
            <a:chExt cx="288032" cy="276999"/>
          </a:xfrm>
        </p:grpSpPr>
        <p:sp>
          <p:nvSpPr>
            <p:cNvPr id="32" name="Rectangle 3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4" name="Group 33"/>
          <p:cNvGrpSpPr/>
          <p:nvPr userDrawn="1"/>
        </p:nvGrpSpPr>
        <p:grpSpPr>
          <a:xfrm>
            <a:off x="-2427768" y="3630519"/>
            <a:ext cx="288032" cy="276999"/>
            <a:chOff x="12492689" y="2721406"/>
            <a:chExt cx="288032" cy="276999"/>
          </a:xfrm>
        </p:grpSpPr>
        <p:sp>
          <p:nvSpPr>
            <p:cNvPr id="35" name="Rectangle 34"/>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5</a:t>
              </a:r>
              <a:endParaRPr lang="en-US" sz="1200" b="1" dirty="0">
                <a:solidFill>
                  <a:schemeClr val="bg1"/>
                </a:solidFill>
                <a:latin typeface="Arial" panose="020B0604020202020204" pitchFamily="34" charset="0"/>
                <a:cs typeface="Arial" panose="020B0604020202020204" pitchFamily="34" charset="0"/>
              </a:endParaRPr>
            </a:p>
          </p:txBody>
        </p:sp>
      </p:grpSp>
      <p:sp>
        <p:nvSpPr>
          <p:cNvPr id="37" name="TextBox 36"/>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38" name="Straight Connector 37"/>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TextBox 38"/>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41" name="TextBox 40"/>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42" name="Group 41"/>
          <p:cNvGrpSpPr/>
          <p:nvPr userDrawn="1"/>
        </p:nvGrpSpPr>
        <p:grpSpPr>
          <a:xfrm>
            <a:off x="12397928" y="2192379"/>
            <a:ext cx="288032" cy="276999"/>
            <a:chOff x="12494133" y="2712391"/>
            <a:chExt cx="288032" cy="276999"/>
          </a:xfrm>
        </p:grpSpPr>
        <p:sp>
          <p:nvSpPr>
            <p:cNvPr id="43" name="Rectangle 4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45" name="Rectangle 44"/>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47" name="TextBox 46"/>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48"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9" name="Straight Connector 48"/>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50" name="Group 49"/>
          <p:cNvGrpSpPr/>
          <p:nvPr userDrawn="1"/>
        </p:nvGrpSpPr>
        <p:grpSpPr>
          <a:xfrm>
            <a:off x="12397928" y="2837737"/>
            <a:ext cx="288032" cy="276999"/>
            <a:chOff x="12492689" y="2721406"/>
            <a:chExt cx="288032" cy="276999"/>
          </a:xfrm>
        </p:grpSpPr>
        <p:sp>
          <p:nvSpPr>
            <p:cNvPr id="51" name="Rectangle 50"/>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53" name="Straight Connector 52"/>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201507"/>
      </p:ext>
    </p:extLst>
  </p:cSld>
  <p:clrMapOvr>
    <a:masterClrMapping/>
  </p:clrMapOvr>
  <p:extLst>
    <p:ext uri="{DCECCB84-F9BA-43D5-87BE-67443E8EF086}">
      <p15:sldGuideLst xmlns:p15="http://schemas.microsoft.com/office/powerpoint/2012/main">
        <p15:guide id="2" pos="7313">
          <p15:clr>
            <a:srgbClr val="FBAE40"/>
          </p15:clr>
        </p15:guide>
        <p15:guide id="3" pos="548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eeldslide met titel">
    <p:spTree>
      <p:nvGrpSpPr>
        <p:cNvPr id="1" name=""/>
        <p:cNvGrpSpPr/>
        <p:nvPr/>
      </p:nvGrpSpPr>
      <p:grpSpPr>
        <a:xfrm>
          <a:off x="0" y="0"/>
          <a:ext cx="0" cy="0"/>
          <a:chOff x="0" y="0"/>
          <a:chExt cx="0" cy="0"/>
        </a:xfrm>
      </p:grpSpPr>
      <p:sp>
        <p:nvSpPr>
          <p:cNvPr id="2" name="Title 1"/>
          <p:cNvSpPr>
            <a:spLocks noGrp="1"/>
          </p:cNvSpPr>
          <p:nvPr>
            <p:ph type="title"/>
          </p:nvPr>
        </p:nvSpPr>
        <p:spPr>
          <a:xfrm>
            <a:off x="489315" y="907200"/>
            <a:ext cx="11159196" cy="589891"/>
          </a:xfrm>
        </p:spPr>
        <p:txBody>
          <a:bodyPr/>
          <a:lstStyle>
            <a:lvl1pPr>
              <a:defRPr>
                <a:solidFill>
                  <a:schemeClr val="accent1"/>
                </a:solidFill>
              </a:defRPr>
            </a:lvl1pPr>
          </a:lstStyle>
          <a:p>
            <a:r>
              <a:rPr lang="en-US" dirty="0"/>
              <a:t>Click to edit Master title style</a:t>
            </a:r>
            <a:endParaRPr lang="nl-NL" dirty="0"/>
          </a:p>
        </p:txBody>
      </p:sp>
      <p:sp useBgFill="1">
        <p:nvSpPr>
          <p:cNvPr id="3" name="Picture Placeholder 2">
            <a:extLst>
              <a:ext uri="{FF2B5EF4-FFF2-40B4-BE49-F238E27FC236}">
                <a16:creationId xmlns:a16="http://schemas.microsoft.com/office/drawing/2014/main" id="{8DD10328-45F6-471F-834D-92E7E7ED225F}"/>
              </a:ext>
            </a:extLst>
          </p:cNvPr>
          <p:cNvSpPr>
            <a:spLocks noGrp="1" noChangeAspect="1"/>
          </p:cNvSpPr>
          <p:nvPr>
            <p:ph type="pic" idx="1" hasCustomPrompt="1"/>
          </p:nvPr>
        </p:nvSpPr>
        <p:spPr>
          <a:xfrm>
            <a:off x="0" y="1628800"/>
            <a:ext cx="12192000" cy="5229200"/>
          </a:xfrm>
          <a:solidFill>
            <a:schemeClr val="accent1">
              <a:tint val="20000"/>
            </a:schemeClr>
          </a:solidFill>
        </p:spPr>
        <p:txBody>
          <a:bodyPr wrap="square" anchor="ctr"/>
          <a:lstStyle>
            <a:lvl1pPr marL="0" indent="0" algn="ctr">
              <a:buNone/>
              <a:defRPr sz="3200">
                <a:solidFill>
                  <a:srgbClr val="000000"/>
                </a:solidFill>
                <a:effectLst>
                  <a:outerShdw blurRad="38100" dist="38100" dir="2700000" algn="tl">
                    <a:srgbClr val="000000">
                      <a:alpha val="43137"/>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Click icon 
 </a:t>
            </a:r>
            <a:r>
              <a:rPr lang="nl-NL" dirty="0" err="1"/>
              <a:t>to</a:t>
            </a:r>
            <a:r>
              <a:rPr lang="nl-NL" dirty="0"/>
              <a:t> </a:t>
            </a:r>
            <a:r>
              <a:rPr lang="nl-NL" dirty="0" err="1"/>
              <a:t>add</a:t>
            </a:r>
            <a:r>
              <a:rPr lang="nl-NL" dirty="0"/>
              <a:t> picture</a:t>
            </a:r>
          </a:p>
        </p:txBody>
      </p:sp>
      <p:sp>
        <p:nvSpPr>
          <p:cNvPr id="27" name="TextBox 26"/>
          <p:cNvSpPr txBox="1"/>
          <p:nvPr userDrawn="1"/>
        </p:nvSpPr>
        <p:spPr>
          <a:xfrm>
            <a:off x="6528048" y="-531440"/>
            <a:ext cx="5663952" cy="369332"/>
          </a:xfrm>
          <a:prstGeom prst="rect">
            <a:avLst/>
          </a:prstGeom>
          <a:noFill/>
        </p:spPr>
        <p:txBody>
          <a:bodyPr wrap="square" rtlCol="0">
            <a:spAutoFit/>
          </a:bodyPr>
          <a:lstStyle/>
          <a:p>
            <a:pPr algn="r"/>
            <a:r>
              <a:rPr lang="nl-NL" b="1" baseline="0" dirty="0">
                <a:solidFill>
                  <a:srgbClr val="C00000"/>
                </a:solidFill>
                <a:latin typeface="Arial" panose="020B0604020202020204" pitchFamily="34" charset="0"/>
                <a:cs typeface="Arial" panose="020B0604020202020204" pitchFamily="34" charset="0"/>
              </a:rPr>
              <a:t>Afbeelding met titel</a:t>
            </a:r>
            <a:endParaRPr lang="en-US" b="1" dirty="0">
              <a:solidFill>
                <a:srgbClr val="C00000"/>
              </a:solidFill>
              <a:latin typeface="Arial" panose="020B0604020202020204" pitchFamily="34" charset="0"/>
              <a:cs typeface="Arial" panose="020B0604020202020204" pitchFamily="34" charset="0"/>
            </a:endParaRPr>
          </a:p>
        </p:txBody>
      </p:sp>
      <p:sp>
        <p:nvSpPr>
          <p:cNvPr id="28" name="TextBox 27"/>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29" name="Straight Connector 28"/>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extBox 29"/>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31" name="Picture 3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32" name="TextBox 31"/>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33" name="Group 32"/>
          <p:cNvGrpSpPr/>
          <p:nvPr userDrawn="1"/>
        </p:nvGrpSpPr>
        <p:grpSpPr>
          <a:xfrm>
            <a:off x="12397928" y="2192379"/>
            <a:ext cx="288032" cy="276999"/>
            <a:chOff x="12494133" y="2712391"/>
            <a:chExt cx="288032" cy="276999"/>
          </a:xfrm>
        </p:grpSpPr>
        <p:sp>
          <p:nvSpPr>
            <p:cNvPr id="34" name="Rectangle 33"/>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36" name="Rectangle 35"/>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38" name="TextBox 37"/>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39"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0" name="Straight Connector 39"/>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41" name="Group 40"/>
          <p:cNvGrpSpPr/>
          <p:nvPr userDrawn="1"/>
        </p:nvGrpSpPr>
        <p:grpSpPr>
          <a:xfrm>
            <a:off x="12397928" y="2837737"/>
            <a:ext cx="288032" cy="276999"/>
            <a:chOff x="12492689" y="2721406"/>
            <a:chExt cx="288032" cy="276999"/>
          </a:xfrm>
        </p:grpSpPr>
        <p:sp>
          <p:nvSpPr>
            <p:cNvPr id="42" name="Rectangle 4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44" name="Straight Connector 43"/>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30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eeld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91544" y="4797152"/>
            <a:ext cx="8136904" cy="1368152"/>
          </a:xfrm>
        </p:spPr>
        <p:txBody>
          <a:bodyPr anchor="ctr">
            <a:normAutofit/>
          </a:bodyPr>
          <a:lstStyle>
            <a:lvl1pPr algn="ctr">
              <a:defRPr sz="3600">
                <a:solidFill>
                  <a:schemeClr val="tx1"/>
                </a:solidFill>
              </a:defRPr>
            </a:lvl1pPr>
          </a:lstStyle>
          <a:p>
            <a:r>
              <a:rPr lang="en-US"/>
              <a:t>Click to edit Master title style</a:t>
            </a:r>
            <a:endParaRPr lang="nl-NL" dirty="0"/>
          </a:p>
        </p:txBody>
      </p:sp>
      <p:sp useBgFill="1">
        <p:nvSpPr>
          <p:cNvPr id="3" name="Picture Placeholder 2"/>
          <p:cNvSpPr>
            <a:spLocks noGrp="1" noChangeAspect="1"/>
          </p:cNvSpPr>
          <p:nvPr>
            <p:ph type="pic" idx="1" hasCustomPrompt="1"/>
          </p:nvPr>
        </p:nvSpPr>
        <p:spPr>
          <a:xfrm>
            <a:off x="0" y="0"/>
            <a:ext cx="12192000" cy="6855555"/>
          </a:xfrm>
          <a:solidFill>
            <a:schemeClr val="accent1">
              <a:tint val="20000"/>
            </a:schemeClr>
          </a:solidFill>
        </p:spPr>
        <p:txBody>
          <a:bodyPr wrap="square" anchor="ctr"/>
          <a:lstStyle>
            <a:lvl1pPr marL="0" indent="0" algn="ctr">
              <a:buNone/>
              <a:defRPr sz="3200">
                <a:solidFill>
                  <a:srgbClr val="000000"/>
                </a:solidFill>
                <a:effectLst>
                  <a:outerShdw blurRad="38100" dist="38100" dir="2700000" algn="tl">
                    <a:srgbClr val="000000">
                      <a:alpha val="43137"/>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Click icon 
 </a:t>
            </a:r>
            <a:r>
              <a:rPr lang="nl-NL" dirty="0" err="1"/>
              <a:t>to</a:t>
            </a:r>
            <a:r>
              <a:rPr lang="nl-NL" dirty="0"/>
              <a:t> </a:t>
            </a:r>
            <a:r>
              <a:rPr lang="nl-NL" dirty="0" err="1"/>
              <a:t>add</a:t>
            </a:r>
            <a:r>
              <a:rPr lang="nl-NL" dirty="0"/>
              <a:t> picture</a:t>
            </a:r>
          </a:p>
        </p:txBody>
      </p:sp>
      <p:sp>
        <p:nvSpPr>
          <p:cNvPr id="27" name="TextBox 26"/>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Tussenpagina</a:t>
            </a:r>
            <a:r>
              <a:rPr lang="nl-NL" b="1" baseline="0" dirty="0">
                <a:solidFill>
                  <a:srgbClr val="C00000"/>
                </a:solidFill>
                <a:latin typeface="Arial" panose="020B0604020202020204" pitchFamily="34" charset="0"/>
                <a:cs typeface="Arial" panose="020B0604020202020204" pitchFamily="34" charset="0"/>
              </a:rPr>
              <a:t> afbeelding</a:t>
            </a:r>
            <a:endParaRPr lang="en-US" b="1" dirty="0">
              <a:solidFill>
                <a:srgbClr val="C00000"/>
              </a:solidFill>
              <a:latin typeface="Arial" panose="020B0604020202020204" pitchFamily="34" charset="0"/>
              <a:cs typeface="Arial" panose="020B0604020202020204" pitchFamily="34" charset="0"/>
            </a:endParaRPr>
          </a:p>
        </p:txBody>
      </p:sp>
      <p:sp>
        <p:nvSpPr>
          <p:cNvPr id="28" name="TextBox 27"/>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29" name="Straight Connector 28"/>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extBox 29"/>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31" name="Picture 3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32" name="TextBox 31"/>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33" name="Group 32"/>
          <p:cNvGrpSpPr/>
          <p:nvPr userDrawn="1"/>
        </p:nvGrpSpPr>
        <p:grpSpPr>
          <a:xfrm>
            <a:off x="12397928" y="2192379"/>
            <a:ext cx="288032" cy="276999"/>
            <a:chOff x="12494133" y="2712391"/>
            <a:chExt cx="288032" cy="276999"/>
          </a:xfrm>
        </p:grpSpPr>
        <p:sp>
          <p:nvSpPr>
            <p:cNvPr id="34" name="Rectangle 33"/>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36" name="Rectangle 35"/>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38" name="TextBox 37"/>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39"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0" name="Straight Connector 39"/>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41" name="Group 40"/>
          <p:cNvGrpSpPr/>
          <p:nvPr userDrawn="1"/>
        </p:nvGrpSpPr>
        <p:grpSpPr>
          <a:xfrm>
            <a:off x="12397928" y="2837737"/>
            <a:ext cx="288032" cy="276999"/>
            <a:chOff x="12492689" y="2721406"/>
            <a:chExt cx="288032" cy="276999"/>
          </a:xfrm>
        </p:grpSpPr>
        <p:sp>
          <p:nvSpPr>
            <p:cNvPr id="42" name="Rectangle 4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44" name="Straight Connector 43"/>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3582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troductieslide 2 fotos">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D21EEC-E4A5-40DE-861A-A5D2970A8439}"/>
              </a:ext>
            </a:extLst>
          </p:cNvPr>
          <p:cNvSpPr>
            <a:spLocks noGrp="1"/>
          </p:cNvSpPr>
          <p:nvPr>
            <p:ph type="title"/>
          </p:nvPr>
        </p:nvSpPr>
        <p:spPr/>
        <p:txBody>
          <a:bodyPr>
            <a:normAutofit/>
          </a:bodyPr>
          <a:lstStyle>
            <a:lvl1pPr>
              <a:defRPr sz="3600">
                <a:solidFill>
                  <a:schemeClr val="accent1"/>
                </a:solidFill>
              </a:defRPr>
            </a:lvl1pPr>
          </a:lstStyle>
          <a:p>
            <a:r>
              <a:rPr lang="en-US" dirty="0"/>
              <a:t>Click to edit Master title style</a:t>
            </a:r>
            <a:endParaRPr lang="nl-NL" dirty="0"/>
          </a:p>
        </p:txBody>
      </p:sp>
      <p:sp useBgFill="1">
        <p:nvSpPr>
          <p:cNvPr id="8" name="Picture Placeholder 7">
            <a:extLst>
              <a:ext uri="{FF2B5EF4-FFF2-40B4-BE49-F238E27FC236}">
                <a16:creationId xmlns:a16="http://schemas.microsoft.com/office/drawing/2014/main" id="{ED60D2CD-D95E-4DE8-81CF-F42051EAC35B}"/>
              </a:ext>
            </a:extLst>
          </p:cNvPr>
          <p:cNvSpPr>
            <a:spLocks noGrp="1"/>
          </p:cNvSpPr>
          <p:nvPr>
            <p:ph type="pic" sz="quarter" idx="10" hasCustomPrompt="1"/>
          </p:nvPr>
        </p:nvSpPr>
        <p:spPr>
          <a:xfrm>
            <a:off x="576263" y="2355850"/>
            <a:ext cx="2395537" cy="2414588"/>
          </a:xfrm>
          <a:solidFill>
            <a:schemeClr val="accent1">
              <a:tint val="20000"/>
            </a:schemeClr>
          </a:solidFill>
        </p:spPr>
        <p:txBody>
          <a:bodyPr wrap="square" anchor="ctr"/>
          <a:lstStyle>
            <a:lvl1pPr algn="ctr">
              <a:defRPr>
                <a:solidFill>
                  <a:srgbClr val="000000"/>
                </a:solidFill>
              </a:defRPr>
            </a:lvl1pPr>
          </a:lstStyle>
          <a:p>
            <a:r>
              <a:rPr lang="nl-NL" dirty="0"/>
              <a:t>Click icon 
 </a:t>
            </a:r>
            <a:r>
              <a:rPr lang="nl-NL" dirty="0" err="1"/>
              <a:t>to</a:t>
            </a:r>
            <a:r>
              <a:rPr lang="nl-NL" dirty="0"/>
              <a:t> </a:t>
            </a:r>
            <a:r>
              <a:rPr lang="nl-NL" dirty="0" err="1"/>
              <a:t>add</a:t>
            </a:r>
            <a:r>
              <a:rPr lang="nl-NL" dirty="0"/>
              <a:t> picture</a:t>
            </a:r>
          </a:p>
        </p:txBody>
      </p:sp>
      <p:sp useBgFill="1">
        <p:nvSpPr>
          <p:cNvPr id="9" name="Picture Placeholder 7">
            <a:extLst>
              <a:ext uri="{FF2B5EF4-FFF2-40B4-BE49-F238E27FC236}">
                <a16:creationId xmlns:a16="http://schemas.microsoft.com/office/drawing/2014/main" id="{4769E892-37BD-4E39-8C67-8E1525991DF1}"/>
              </a:ext>
            </a:extLst>
          </p:cNvPr>
          <p:cNvSpPr>
            <a:spLocks noGrp="1"/>
          </p:cNvSpPr>
          <p:nvPr>
            <p:ph type="pic" sz="quarter" idx="11" hasCustomPrompt="1"/>
          </p:nvPr>
        </p:nvSpPr>
        <p:spPr>
          <a:xfrm>
            <a:off x="6221413" y="2364240"/>
            <a:ext cx="2416175" cy="2406198"/>
          </a:xfrm>
          <a:solidFill>
            <a:schemeClr val="accent1">
              <a:tint val="20000"/>
            </a:schemeClr>
          </a:solidFill>
        </p:spPr>
        <p:txBody>
          <a:bodyPr wrap="square" anchor="ctr"/>
          <a:lstStyle>
            <a:lvl1pPr algn="ctr">
              <a:defRPr>
                <a:solidFill>
                  <a:srgbClr val="000000"/>
                </a:solidFill>
              </a:defRPr>
            </a:lvl1pPr>
          </a:lstStyle>
          <a:p>
            <a:r>
              <a:rPr lang="nl-NL" dirty="0"/>
              <a:t>Click icon 
 </a:t>
            </a:r>
            <a:r>
              <a:rPr lang="nl-NL" dirty="0" err="1"/>
              <a:t>to</a:t>
            </a:r>
            <a:r>
              <a:rPr lang="nl-NL" dirty="0"/>
              <a:t> </a:t>
            </a:r>
            <a:r>
              <a:rPr lang="nl-NL" dirty="0" err="1"/>
              <a:t>add</a:t>
            </a:r>
            <a:r>
              <a:rPr lang="nl-NL" dirty="0"/>
              <a:t> picture</a:t>
            </a:r>
          </a:p>
        </p:txBody>
      </p:sp>
      <p:sp>
        <p:nvSpPr>
          <p:cNvPr id="11" name="Text Placeholder 10">
            <a:extLst>
              <a:ext uri="{FF2B5EF4-FFF2-40B4-BE49-F238E27FC236}">
                <a16:creationId xmlns:a16="http://schemas.microsoft.com/office/drawing/2014/main" id="{E5F43F37-6578-4009-AFA1-F16E909D77C5}"/>
              </a:ext>
            </a:extLst>
          </p:cNvPr>
          <p:cNvSpPr>
            <a:spLocks noGrp="1"/>
          </p:cNvSpPr>
          <p:nvPr>
            <p:ph type="body" sz="quarter" idx="12"/>
          </p:nvPr>
        </p:nvSpPr>
        <p:spPr>
          <a:xfrm>
            <a:off x="3190461" y="2355850"/>
            <a:ext cx="2905539" cy="2414588"/>
          </a:xfrm>
        </p:spPr>
        <p:txBody>
          <a:bodyPr>
            <a:normAutofit/>
          </a:bodyPr>
          <a:lstStyle>
            <a:lvl1pPr>
              <a:spcBef>
                <a:spcPts val="0"/>
              </a:spcBef>
              <a:defRPr sz="2000">
                <a:solidFill>
                  <a:schemeClr val="accent1"/>
                </a:solidFill>
              </a:defRPr>
            </a:lvl1pPr>
            <a:lvl2pPr marL="0" indent="0">
              <a:spcBef>
                <a:spcPts val="0"/>
              </a:spcBef>
              <a:buNone/>
              <a:defRPr lang="en-US" sz="1800" i="1" kern="1200" dirty="0" smtClean="0">
                <a:solidFill>
                  <a:schemeClr val="accent1"/>
                </a:solidFill>
                <a:latin typeface="+mn-lt"/>
                <a:ea typeface="+mn-ea"/>
                <a:cs typeface="+mn-cs"/>
              </a:defRPr>
            </a:lvl2pPr>
            <a:lvl3pPr marL="119063" indent="-119063">
              <a:tabLst/>
              <a:defRPr sz="12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2" name="Text Placeholder 10">
            <a:extLst>
              <a:ext uri="{FF2B5EF4-FFF2-40B4-BE49-F238E27FC236}">
                <a16:creationId xmlns:a16="http://schemas.microsoft.com/office/drawing/2014/main" id="{51825921-4BAC-4A30-9D68-5E3CC234D6C4}"/>
              </a:ext>
            </a:extLst>
          </p:cNvPr>
          <p:cNvSpPr>
            <a:spLocks noGrp="1"/>
          </p:cNvSpPr>
          <p:nvPr>
            <p:ph type="body" sz="quarter" idx="13"/>
          </p:nvPr>
        </p:nvSpPr>
        <p:spPr>
          <a:xfrm>
            <a:off x="8742972" y="2355850"/>
            <a:ext cx="2905539" cy="2414588"/>
          </a:xfrm>
        </p:spPr>
        <p:txBody>
          <a:bodyPr>
            <a:normAutofit/>
          </a:bodyPr>
          <a:lstStyle>
            <a:lvl1pPr>
              <a:defRPr sz="2000">
                <a:solidFill>
                  <a:schemeClr val="accent1"/>
                </a:solidFill>
              </a:defRPr>
            </a:lvl1pPr>
            <a:lvl2pPr marL="0" indent="0">
              <a:spcBef>
                <a:spcPts val="0"/>
              </a:spcBef>
              <a:buNone/>
              <a:defRPr lang="en-US" sz="1800" i="1" kern="1200" dirty="0" smtClean="0">
                <a:solidFill>
                  <a:schemeClr val="accent1"/>
                </a:solidFill>
                <a:latin typeface="+mn-lt"/>
                <a:ea typeface="+mn-ea"/>
                <a:cs typeface="+mn-cs"/>
              </a:defRPr>
            </a:lvl2pPr>
            <a:lvl3pPr marL="119063" indent="-119063">
              <a:tabLst/>
              <a:defRPr sz="12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34" name="TextBox 33"/>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Introductiepagina</a:t>
            </a:r>
            <a:endParaRPr lang="en-US" b="1" dirty="0">
              <a:solidFill>
                <a:srgbClr val="C00000"/>
              </a:solidFill>
              <a:latin typeface="Arial" panose="020B0604020202020204" pitchFamily="34" charset="0"/>
              <a:cs typeface="Arial" panose="020B0604020202020204" pitchFamily="34" charset="0"/>
            </a:endParaRPr>
          </a:p>
        </p:txBody>
      </p:sp>
      <p:sp>
        <p:nvSpPr>
          <p:cNvPr id="35" name="TextBox 34"/>
          <p:cNvSpPr txBox="1"/>
          <p:nvPr userDrawn="1"/>
        </p:nvSpPr>
        <p:spPr>
          <a:xfrm>
            <a:off x="-2508956"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Werken met tekst niveaus</a:t>
            </a:r>
            <a:endParaRPr lang="en-US" sz="1400" b="1" dirty="0">
              <a:solidFill>
                <a:srgbClr val="C00000"/>
              </a:solidFill>
              <a:latin typeface="Arial" panose="020B0604020202020204" pitchFamily="34" charset="0"/>
              <a:cs typeface="Arial" panose="020B0604020202020204" pitchFamily="34" charset="0"/>
            </a:endParaRPr>
          </a:p>
        </p:txBody>
      </p:sp>
      <p:cxnSp>
        <p:nvCxnSpPr>
          <p:cNvPr id="36" name="Straight Connector 35"/>
          <p:cNvCxnSpPr/>
          <p:nvPr userDrawn="1"/>
        </p:nvCxnSpPr>
        <p:spPr>
          <a:xfrm>
            <a:off x="-2436948"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2436948" y="205438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8"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5962" t="15444" r="5868" b="19995"/>
          <a:stretch/>
        </p:blipFill>
        <p:spPr bwMode="auto">
          <a:xfrm>
            <a:off x="-2310934" y="1272882"/>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userDrawn="1"/>
        </p:nvSpPr>
        <p:spPr>
          <a:xfrm>
            <a:off x="-2409976" y="476672"/>
            <a:ext cx="2133267" cy="7848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Het UvA sjabloon heeft een aantal voorgeprogrammeerde tekst niveaus. Ga naar </a:t>
            </a:r>
            <a:r>
              <a:rPr lang="nl-NL" sz="900" b="1" dirty="0">
                <a:latin typeface="Arial" panose="020B0604020202020204" pitchFamily="34" charset="0"/>
                <a:cs typeface="Arial" panose="020B0604020202020204" pitchFamily="34" charset="0"/>
              </a:rPr>
              <a:t>‘Home’ </a:t>
            </a:r>
            <a:r>
              <a:rPr lang="nl-NL" sz="900" dirty="0">
                <a:latin typeface="Arial" panose="020B0604020202020204" pitchFamily="34" charset="0"/>
                <a:cs typeface="Arial" panose="020B0604020202020204" pitchFamily="34" charset="0"/>
              </a:rPr>
              <a:t>en dan naar </a:t>
            </a:r>
            <a:r>
              <a:rPr lang="nl-NL" sz="900" b="1" dirty="0">
                <a:latin typeface="Arial" panose="020B0604020202020204" pitchFamily="34" charset="0"/>
                <a:cs typeface="Arial" panose="020B0604020202020204" pitchFamily="34" charset="0"/>
              </a:rPr>
              <a:t>‘Alinea’ </a:t>
            </a:r>
            <a:r>
              <a:rPr lang="nl-NL" sz="900" dirty="0">
                <a:latin typeface="Arial" panose="020B0604020202020204" pitchFamily="34" charset="0"/>
                <a:cs typeface="Arial" panose="020B0604020202020204" pitchFamily="34" charset="0"/>
              </a:rPr>
              <a:t>om eenvoudig te schakelen tussen de verschillende niveaus</a:t>
            </a:r>
            <a:endParaRPr lang="en-US" sz="900" b="1" dirty="0">
              <a:latin typeface="Arial" panose="020B0604020202020204" pitchFamily="34" charset="0"/>
              <a:cs typeface="Arial" panose="020B0604020202020204" pitchFamily="34" charset="0"/>
            </a:endParaRPr>
          </a:p>
        </p:txBody>
      </p:sp>
      <p:sp>
        <p:nvSpPr>
          <p:cNvPr id="40" name="TextBox 39"/>
          <p:cNvSpPr txBox="1"/>
          <p:nvPr userDrawn="1"/>
        </p:nvSpPr>
        <p:spPr>
          <a:xfrm>
            <a:off x="-1896800" y="1693275"/>
            <a:ext cx="1080032"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omlaag</a:t>
            </a:r>
            <a:endParaRPr lang="en-US" sz="900" b="1" dirty="0">
              <a:solidFill>
                <a:srgbClr val="C00000"/>
              </a:solidFill>
              <a:latin typeface="Arial" panose="020B0604020202020204" pitchFamily="34" charset="0"/>
              <a:cs typeface="Arial" panose="020B0604020202020204" pitchFamily="34" charset="0"/>
            </a:endParaRPr>
          </a:p>
        </p:txBody>
      </p:sp>
      <p:sp>
        <p:nvSpPr>
          <p:cNvPr id="41" name="TextBox 40"/>
          <p:cNvSpPr txBox="1"/>
          <p:nvPr userDrawn="1"/>
        </p:nvSpPr>
        <p:spPr>
          <a:xfrm>
            <a:off x="-1896888" y="1322862"/>
            <a:ext cx="1080120"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omhoog</a:t>
            </a:r>
            <a:endParaRPr lang="en-US" sz="900" b="1" dirty="0">
              <a:solidFill>
                <a:srgbClr val="C00000"/>
              </a:solidFill>
              <a:latin typeface="Arial" panose="020B0604020202020204" pitchFamily="34" charset="0"/>
              <a:cs typeface="Arial" panose="020B0604020202020204" pitchFamily="34" charset="0"/>
            </a:endParaRPr>
          </a:p>
        </p:txBody>
      </p:sp>
      <p:pic>
        <p:nvPicPr>
          <p:cNvPr id="42"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675" t="13612" r="47155" b="21827"/>
          <a:stretch/>
        </p:blipFill>
        <p:spPr bwMode="auto">
          <a:xfrm>
            <a:off x="-2310934" y="1628800"/>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Box 42"/>
          <p:cNvSpPr txBox="1"/>
          <p:nvPr userDrawn="1"/>
        </p:nvSpPr>
        <p:spPr>
          <a:xfrm>
            <a:off x="-2508956" y="2084657"/>
            <a:ext cx="1376953" cy="246221"/>
          </a:xfrm>
          <a:prstGeom prst="rect">
            <a:avLst/>
          </a:prstGeom>
          <a:noFill/>
        </p:spPr>
        <p:txBody>
          <a:bodyPr wrap="square" rtlCol="0">
            <a:spAutoFit/>
          </a:bodyPr>
          <a:lstStyle/>
          <a:p>
            <a:r>
              <a:rPr lang="nl-NL" sz="1000" b="1" dirty="0">
                <a:solidFill>
                  <a:srgbClr val="C00000"/>
                </a:solidFill>
                <a:latin typeface="Arial" panose="020B0604020202020204" pitchFamily="34" charset="0"/>
                <a:cs typeface="Arial" panose="020B0604020202020204" pitchFamily="34" charset="0"/>
              </a:rPr>
              <a:t>Tekstniveaus</a:t>
            </a:r>
            <a:endParaRPr lang="en-US" sz="1000" b="1" dirty="0">
              <a:solidFill>
                <a:srgbClr val="C00000"/>
              </a:solidFill>
              <a:latin typeface="Arial" panose="020B0604020202020204" pitchFamily="34" charset="0"/>
              <a:cs typeface="Arial" panose="020B0604020202020204" pitchFamily="34" charset="0"/>
            </a:endParaRPr>
          </a:p>
        </p:txBody>
      </p:sp>
      <p:sp>
        <p:nvSpPr>
          <p:cNvPr id="44" name="TextBox 43"/>
          <p:cNvSpPr txBox="1"/>
          <p:nvPr userDrawn="1"/>
        </p:nvSpPr>
        <p:spPr>
          <a:xfrm>
            <a:off x="-2166918" y="2453422"/>
            <a:ext cx="1854206" cy="246221"/>
          </a:xfrm>
          <a:prstGeom prst="rect">
            <a:avLst/>
          </a:prstGeom>
          <a:noFill/>
        </p:spPr>
        <p:txBody>
          <a:bodyPr wrap="square" rtlCol="0">
            <a:spAutoFit/>
          </a:bodyPr>
          <a:lstStyle/>
          <a:p>
            <a:r>
              <a:rPr lang="nl-NL" sz="1000" dirty="0">
                <a:latin typeface="+mj-lt"/>
                <a:cs typeface="Arial" panose="020B0604020202020204" pitchFamily="34" charset="0"/>
              </a:rPr>
              <a:t>Platte tekst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45" name="TextBox 44"/>
          <p:cNvSpPr txBox="1"/>
          <p:nvPr userDrawn="1"/>
        </p:nvSpPr>
        <p:spPr>
          <a:xfrm>
            <a:off x="-2169590" y="2723262"/>
            <a:ext cx="1854206" cy="246221"/>
          </a:xfrm>
          <a:prstGeom prst="rect">
            <a:avLst/>
          </a:prstGeom>
          <a:noFill/>
        </p:spPr>
        <p:txBody>
          <a:bodyPr wrap="square" rtlCol="0">
            <a:spAutoFit/>
          </a:bodyPr>
          <a:lstStyle/>
          <a:p>
            <a:pPr marL="171450" indent="-171450">
              <a:buFont typeface="Arial" panose="020B0604020202020204" pitchFamily="34" charset="0"/>
              <a:buChar char="•"/>
            </a:pPr>
            <a:r>
              <a:rPr lang="nl-NL" sz="1000" dirty="0" err="1">
                <a:latin typeface="+mj-lt"/>
                <a:cs typeface="Arial" panose="020B0604020202020204" pitchFamily="34" charset="0"/>
              </a:rPr>
              <a:t>Bullet</a:t>
            </a:r>
            <a:r>
              <a:rPr lang="nl-NL" sz="1000" dirty="0">
                <a:latin typeface="+mj-lt"/>
                <a:cs typeface="Arial" panose="020B0604020202020204" pitchFamily="34" charset="0"/>
              </a:rPr>
              <a: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46" name="TextBox 45"/>
          <p:cNvSpPr txBox="1"/>
          <p:nvPr userDrawn="1"/>
        </p:nvSpPr>
        <p:spPr>
          <a:xfrm>
            <a:off x="-2083419" y="3023105"/>
            <a:ext cx="1693619" cy="246221"/>
          </a:xfrm>
          <a:prstGeom prst="rect">
            <a:avLst/>
          </a:prstGeom>
          <a:noFill/>
        </p:spPr>
        <p:txBody>
          <a:bodyPr wrap="square" rtlCol="0">
            <a:spAutoFit/>
          </a:bodyPr>
          <a:lstStyle/>
          <a:p>
            <a:pPr marL="360363" lvl="1" indent="-180975">
              <a:buFont typeface="Arial" panose="020B0604020202020204" pitchFamily="34" charset="0"/>
              <a:buChar char="•"/>
            </a:pPr>
            <a:r>
              <a:rPr lang="nl-NL" sz="1000" dirty="0">
                <a:latin typeface="+mj-lt"/>
                <a:cs typeface="Arial" panose="020B0604020202020204" pitchFamily="34" charset="0"/>
              </a:rPr>
              <a:t>Sub </a:t>
            </a:r>
            <a:r>
              <a:rPr lang="nl-NL" sz="1000" dirty="0" err="1">
                <a:latin typeface="+mj-lt"/>
                <a:cs typeface="Arial" panose="020B0604020202020204" pitchFamily="34" charset="0"/>
              </a:rPr>
              <a:t>Bullet</a:t>
            </a:r>
            <a:r>
              <a:rPr lang="nl-NL" sz="1000" dirty="0">
                <a:latin typeface="+mj-lt"/>
                <a:cs typeface="Arial" panose="020B0604020202020204" pitchFamily="34" charset="0"/>
              </a:rPr>
              <a:t> (16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47" name="TextBox 46"/>
          <p:cNvSpPr txBox="1"/>
          <p:nvPr userDrawn="1"/>
        </p:nvSpPr>
        <p:spPr>
          <a:xfrm>
            <a:off x="-2083419" y="3329531"/>
            <a:ext cx="1693619" cy="246221"/>
          </a:xfrm>
          <a:prstGeom prst="rect">
            <a:avLst/>
          </a:prstGeom>
          <a:noFill/>
        </p:spPr>
        <p:txBody>
          <a:bodyPr wrap="square" rtlCol="0">
            <a:spAutoFit/>
          </a:bodyPr>
          <a:lstStyle/>
          <a:p>
            <a:r>
              <a:rPr lang="nl-NL" sz="1000" b="1" dirty="0">
                <a:solidFill>
                  <a:srgbClr val="C00000"/>
                </a:solidFill>
                <a:latin typeface="+mj-lt"/>
                <a:cs typeface="Arial" panose="020B0604020202020204" pitchFamily="34" charset="0"/>
              </a:rPr>
              <a:t>Kopje (24 </a:t>
            </a:r>
            <a:r>
              <a:rPr lang="nl-NL" sz="1000" b="1" dirty="0" err="1">
                <a:solidFill>
                  <a:srgbClr val="C00000"/>
                </a:solidFill>
                <a:latin typeface="+mj-lt"/>
                <a:cs typeface="Arial" panose="020B0604020202020204" pitchFamily="34" charset="0"/>
              </a:rPr>
              <a:t>pt</a:t>
            </a:r>
            <a:r>
              <a:rPr lang="nl-NL" sz="1000" b="1" dirty="0">
                <a:solidFill>
                  <a:srgbClr val="C00000"/>
                </a:solidFill>
                <a:latin typeface="+mj-lt"/>
                <a:cs typeface="Arial" panose="020B0604020202020204" pitchFamily="34" charset="0"/>
              </a:rPr>
              <a:t>)</a:t>
            </a:r>
            <a:endParaRPr lang="en-US" sz="1000" b="1" dirty="0">
              <a:solidFill>
                <a:srgbClr val="C00000"/>
              </a:solidFill>
              <a:latin typeface="+mj-lt"/>
              <a:cs typeface="Arial" panose="020B0604020202020204" pitchFamily="34" charset="0"/>
            </a:endParaRPr>
          </a:p>
        </p:txBody>
      </p:sp>
      <p:sp>
        <p:nvSpPr>
          <p:cNvPr id="48" name="TextBox 47"/>
          <p:cNvSpPr txBox="1"/>
          <p:nvPr userDrawn="1"/>
        </p:nvSpPr>
        <p:spPr>
          <a:xfrm>
            <a:off x="-2093659" y="3636326"/>
            <a:ext cx="1693619" cy="246221"/>
          </a:xfrm>
          <a:prstGeom prst="rect">
            <a:avLst/>
          </a:prstGeom>
          <a:noFill/>
        </p:spPr>
        <p:txBody>
          <a:bodyPr wrap="square" rtlCol="0">
            <a:spAutoFit/>
          </a:bodyPr>
          <a:lstStyle/>
          <a:p>
            <a:r>
              <a:rPr lang="nl-NL" sz="1000" i="1" dirty="0">
                <a:solidFill>
                  <a:srgbClr val="C00000"/>
                </a:solidFill>
                <a:latin typeface="+mj-lt"/>
                <a:cs typeface="Arial" panose="020B0604020202020204" pitchFamily="34" charset="0"/>
              </a:rPr>
              <a:t>Kopje (16 </a:t>
            </a:r>
            <a:r>
              <a:rPr lang="nl-NL" sz="1000" i="1" dirty="0" err="1">
                <a:solidFill>
                  <a:srgbClr val="C00000"/>
                </a:solidFill>
                <a:latin typeface="+mj-lt"/>
                <a:cs typeface="Arial" panose="020B0604020202020204" pitchFamily="34" charset="0"/>
              </a:rPr>
              <a:t>pt</a:t>
            </a:r>
            <a:r>
              <a:rPr lang="nl-NL" sz="1000" i="1" dirty="0">
                <a:solidFill>
                  <a:srgbClr val="C00000"/>
                </a:solidFill>
                <a:latin typeface="+mj-lt"/>
                <a:cs typeface="Arial" panose="020B0604020202020204" pitchFamily="34" charset="0"/>
              </a:rPr>
              <a:t>)</a:t>
            </a:r>
            <a:endParaRPr lang="en-US" sz="1000" i="1" dirty="0">
              <a:solidFill>
                <a:srgbClr val="C00000"/>
              </a:solidFill>
              <a:latin typeface="+mj-lt"/>
              <a:cs typeface="Arial" panose="020B0604020202020204" pitchFamily="34" charset="0"/>
            </a:endParaRPr>
          </a:p>
        </p:txBody>
      </p:sp>
      <p:grpSp>
        <p:nvGrpSpPr>
          <p:cNvPr id="49" name="Group 48"/>
          <p:cNvGrpSpPr/>
          <p:nvPr userDrawn="1"/>
        </p:nvGrpSpPr>
        <p:grpSpPr>
          <a:xfrm>
            <a:off x="-2425457" y="2431921"/>
            <a:ext cx="288032" cy="276999"/>
            <a:chOff x="12492689" y="2721406"/>
            <a:chExt cx="288032" cy="276999"/>
          </a:xfrm>
        </p:grpSpPr>
        <p:sp>
          <p:nvSpPr>
            <p:cNvPr id="50" name="Rectangle 49"/>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52" name="Group 51"/>
          <p:cNvGrpSpPr/>
          <p:nvPr userDrawn="1"/>
        </p:nvGrpSpPr>
        <p:grpSpPr>
          <a:xfrm>
            <a:off x="-2426044" y="2725767"/>
            <a:ext cx="288032" cy="276999"/>
            <a:chOff x="12492689" y="2721406"/>
            <a:chExt cx="288032" cy="276999"/>
          </a:xfrm>
        </p:grpSpPr>
        <p:sp>
          <p:nvSpPr>
            <p:cNvPr id="53" name="Rectangle 5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55" name="Group 54"/>
          <p:cNvGrpSpPr/>
          <p:nvPr userDrawn="1"/>
        </p:nvGrpSpPr>
        <p:grpSpPr>
          <a:xfrm>
            <a:off x="-2425457" y="3023105"/>
            <a:ext cx="288032" cy="276999"/>
            <a:chOff x="12492689" y="2721406"/>
            <a:chExt cx="288032" cy="276999"/>
          </a:xfrm>
        </p:grpSpPr>
        <p:sp>
          <p:nvSpPr>
            <p:cNvPr id="56" name="Rectangle 5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58" name="Group 57"/>
          <p:cNvGrpSpPr/>
          <p:nvPr userDrawn="1"/>
        </p:nvGrpSpPr>
        <p:grpSpPr>
          <a:xfrm>
            <a:off x="-2425457" y="3329531"/>
            <a:ext cx="288032" cy="276999"/>
            <a:chOff x="12492689" y="2721406"/>
            <a:chExt cx="288032" cy="276999"/>
          </a:xfrm>
        </p:grpSpPr>
        <p:sp>
          <p:nvSpPr>
            <p:cNvPr id="59" name="Rectangle 58"/>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61" name="Group 60"/>
          <p:cNvGrpSpPr/>
          <p:nvPr userDrawn="1"/>
        </p:nvGrpSpPr>
        <p:grpSpPr>
          <a:xfrm>
            <a:off x="-2427768" y="3630519"/>
            <a:ext cx="288032" cy="276999"/>
            <a:chOff x="12492689" y="2721406"/>
            <a:chExt cx="288032" cy="276999"/>
          </a:xfrm>
        </p:grpSpPr>
        <p:sp>
          <p:nvSpPr>
            <p:cNvPr id="62" name="Rectangle 6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5</a:t>
              </a:r>
              <a:endParaRPr lang="en-US" sz="1200" b="1" dirty="0">
                <a:solidFill>
                  <a:schemeClr val="bg1"/>
                </a:solidFill>
                <a:latin typeface="Arial" panose="020B0604020202020204" pitchFamily="34" charset="0"/>
                <a:cs typeface="Arial" panose="020B0604020202020204" pitchFamily="34" charset="0"/>
              </a:endParaRPr>
            </a:p>
          </p:txBody>
        </p:sp>
      </p:grpSp>
      <p:sp>
        <p:nvSpPr>
          <p:cNvPr id="82" name="TextBox 81"/>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83" name="Straight Connector 82"/>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4" name="TextBox 83"/>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85" name="Picture 8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86" name="TextBox 85"/>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87" name="Group 86"/>
          <p:cNvGrpSpPr/>
          <p:nvPr userDrawn="1"/>
        </p:nvGrpSpPr>
        <p:grpSpPr>
          <a:xfrm>
            <a:off x="12397928" y="2192379"/>
            <a:ext cx="288032" cy="276999"/>
            <a:chOff x="12494133" y="2712391"/>
            <a:chExt cx="288032" cy="276999"/>
          </a:xfrm>
        </p:grpSpPr>
        <p:sp>
          <p:nvSpPr>
            <p:cNvPr id="88" name="Rectangle 87"/>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90" name="Rectangle 89"/>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92" name="TextBox 91"/>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93"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4" name="Straight Connector 93"/>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2397928" y="2837737"/>
            <a:ext cx="288032" cy="276999"/>
            <a:chOff x="12492689" y="2721406"/>
            <a:chExt cx="288032" cy="276999"/>
          </a:xfrm>
        </p:grpSpPr>
        <p:sp>
          <p:nvSpPr>
            <p:cNvPr id="96" name="Rectangle 9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98" name="Straight Connector 97"/>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0520590"/>
      </p:ext>
    </p:extLst>
  </p:cSld>
  <p:clrMapOvr>
    <a:masterClrMapping/>
  </p:clrMapOvr>
  <p:extLst>
    <p:ext uri="{DCECCB84-F9BA-43D5-87BE-67443E8EF086}">
      <p15:sldGuideLst xmlns:p15="http://schemas.microsoft.com/office/powerpoint/2012/main">
        <p15:guide id="7" pos="5225">
          <p15:clr>
            <a:srgbClr val="FBAE40"/>
          </p15:clr>
        </p15:guide>
        <p15:guide id="8" pos="7255">
          <p15:clr>
            <a:srgbClr val="FBAE40"/>
          </p15:clr>
        </p15:guide>
        <p15:guide id="9" pos="2496">
          <p15:clr>
            <a:srgbClr val="FBAE40"/>
          </p15:clr>
        </p15:guide>
        <p15:guide id="10" pos="484">
          <p15:clr>
            <a:srgbClr val="FBAE40"/>
          </p15:clr>
        </p15:guide>
        <p15:guide id="13" pos="3919">
          <p15:clr>
            <a:srgbClr val="FBAE40"/>
          </p15:clr>
        </p15:guide>
        <p15:guide id="14" pos="5441">
          <p15:clr>
            <a:srgbClr val="FBAE40"/>
          </p15:clr>
        </p15:guide>
        <p15:guide id="15" pos="1872">
          <p15:clr>
            <a:srgbClr val="FBAE40"/>
          </p15:clr>
        </p15:guide>
        <p15:guide id="16" pos="363">
          <p15:clr>
            <a:srgbClr val="FBAE40"/>
          </p15:clr>
        </p15:guide>
        <p15:guide id="17" orient="horz" pos="1484">
          <p15:clr>
            <a:srgbClr val="FBAE40"/>
          </p15:clr>
        </p15:guide>
        <p15:guide id="18" orient="horz" pos="300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ema/Introductieslide 4 fotos">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D21EEC-E4A5-40DE-861A-A5D2970A8439}"/>
              </a:ext>
            </a:extLst>
          </p:cNvPr>
          <p:cNvSpPr>
            <a:spLocks noGrp="1"/>
          </p:cNvSpPr>
          <p:nvPr>
            <p:ph type="title"/>
          </p:nvPr>
        </p:nvSpPr>
        <p:spPr>
          <a:xfrm>
            <a:off x="489315" y="907200"/>
            <a:ext cx="11159196" cy="936000"/>
          </a:xfrm>
        </p:spPr>
        <p:txBody>
          <a:bodyPr/>
          <a:lstStyle>
            <a:lvl1pPr>
              <a:defRPr>
                <a:solidFill>
                  <a:schemeClr val="accent1"/>
                </a:solidFill>
              </a:defRPr>
            </a:lvl1pPr>
          </a:lstStyle>
          <a:p>
            <a:r>
              <a:rPr lang="en-US"/>
              <a:t>Click to edit Master title style</a:t>
            </a:r>
            <a:endParaRPr lang="nl-NL" dirty="0"/>
          </a:p>
        </p:txBody>
      </p:sp>
      <p:sp useBgFill="1">
        <p:nvSpPr>
          <p:cNvPr id="8" name="Picture Placeholder 7">
            <a:extLst>
              <a:ext uri="{FF2B5EF4-FFF2-40B4-BE49-F238E27FC236}">
                <a16:creationId xmlns:a16="http://schemas.microsoft.com/office/drawing/2014/main" id="{ED60D2CD-D95E-4DE8-81CF-F42051EAC35B}"/>
              </a:ext>
            </a:extLst>
          </p:cNvPr>
          <p:cNvSpPr>
            <a:spLocks noGrp="1"/>
          </p:cNvSpPr>
          <p:nvPr>
            <p:ph type="pic" sz="quarter" idx="10" hasCustomPrompt="1"/>
          </p:nvPr>
        </p:nvSpPr>
        <p:spPr>
          <a:xfrm>
            <a:off x="3460690" y="1933507"/>
            <a:ext cx="2415600" cy="2431597"/>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useBgFill="1">
        <p:nvSpPr>
          <p:cNvPr id="9" name="Picture Placeholder 7">
            <a:extLst>
              <a:ext uri="{FF2B5EF4-FFF2-40B4-BE49-F238E27FC236}">
                <a16:creationId xmlns:a16="http://schemas.microsoft.com/office/drawing/2014/main" id="{4769E892-37BD-4E39-8C67-8E1525991DF1}"/>
              </a:ext>
            </a:extLst>
          </p:cNvPr>
          <p:cNvSpPr>
            <a:spLocks noGrp="1"/>
          </p:cNvSpPr>
          <p:nvPr>
            <p:ph type="pic" sz="quarter" idx="11" hasCustomPrompt="1"/>
          </p:nvPr>
        </p:nvSpPr>
        <p:spPr>
          <a:xfrm>
            <a:off x="584200" y="1933507"/>
            <a:ext cx="2416175" cy="2431597"/>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p:nvSpPr>
          <p:cNvPr id="11" name="Text Placeholder 10">
            <a:extLst>
              <a:ext uri="{FF2B5EF4-FFF2-40B4-BE49-F238E27FC236}">
                <a16:creationId xmlns:a16="http://schemas.microsoft.com/office/drawing/2014/main" id="{E5F43F37-6578-4009-AFA1-F16E909D77C5}"/>
              </a:ext>
            </a:extLst>
          </p:cNvPr>
          <p:cNvSpPr>
            <a:spLocks noGrp="1"/>
          </p:cNvSpPr>
          <p:nvPr>
            <p:ph type="body" sz="quarter" idx="12"/>
          </p:nvPr>
        </p:nvSpPr>
        <p:spPr>
          <a:xfrm>
            <a:off x="584200" y="4433068"/>
            <a:ext cx="2416175" cy="2308300"/>
          </a:xfrm>
        </p:spPr>
        <p:txBody>
          <a:bodyPr>
            <a:normAutofit/>
          </a:bodyPr>
          <a:lstStyle>
            <a:lvl1pPr>
              <a:defRPr sz="2000">
                <a:solidFill>
                  <a:schemeClr val="accent1"/>
                </a:solidFill>
              </a:defRPr>
            </a:lvl1pPr>
            <a:lvl2pPr marL="0" indent="0">
              <a:spcBef>
                <a:spcPts val="0"/>
              </a:spcBef>
              <a:buNone/>
              <a:defRPr lang="en-US" sz="1800" i="1" kern="1200" dirty="0" smtClean="0">
                <a:solidFill>
                  <a:schemeClr val="accent1"/>
                </a:solidFill>
                <a:latin typeface="+mn-lt"/>
                <a:ea typeface="+mn-ea"/>
                <a:cs typeface="+mn-cs"/>
              </a:defRPr>
            </a:lvl2pPr>
            <a:lvl3pPr marL="119063" indent="-119063">
              <a:tabLst/>
              <a:defRPr sz="12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2" name="Text Placeholder 10">
            <a:extLst>
              <a:ext uri="{FF2B5EF4-FFF2-40B4-BE49-F238E27FC236}">
                <a16:creationId xmlns:a16="http://schemas.microsoft.com/office/drawing/2014/main" id="{51825921-4BAC-4A30-9D68-5E3CC234D6C4}"/>
              </a:ext>
            </a:extLst>
          </p:cNvPr>
          <p:cNvSpPr>
            <a:spLocks noGrp="1"/>
          </p:cNvSpPr>
          <p:nvPr>
            <p:ph type="body" sz="quarter" idx="13"/>
          </p:nvPr>
        </p:nvSpPr>
        <p:spPr>
          <a:xfrm>
            <a:off x="9191625" y="4433068"/>
            <a:ext cx="2412355" cy="2308300"/>
          </a:xfrm>
        </p:spPr>
        <p:txBody>
          <a:bodyPr>
            <a:normAutofit/>
          </a:bodyPr>
          <a:lstStyle>
            <a:lvl1pPr>
              <a:defRPr sz="2000">
                <a:solidFill>
                  <a:schemeClr val="accent1"/>
                </a:solidFill>
              </a:defRPr>
            </a:lvl1pPr>
            <a:lvl2pPr marL="0" indent="0">
              <a:spcBef>
                <a:spcPts val="0"/>
              </a:spcBef>
              <a:buNone/>
              <a:defRPr lang="en-US" sz="1800" i="1" kern="1200" dirty="0" smtClean="0">
                <a:solidFill>
                  <a:schemeClr val="accent1"/>
                </a:solidFill>
                <a:latin typeface="+mn-lt"/>
                <a:ea typeface="+mn-ea"/>
                <a:cs typeface="+mn-cs"/>
              </a:defRPr>
            </a:lvl2pPr>
            <a:lvl3pPr marL="119063" indent="-119063">
              <a:tabLst/>
              <a:defRPr sz="12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useBgFill="1">
        <p:nvSpPr>
          <p:cNvPr id="10" name="Picture Placeholder 7">
            <a:extLst>
              <a:ext uri="{FF2B5EF4-FFF2-40B4-BE49-F238E27FC236}">
                <a16:creationId xmlns:a16="http://schemas.microsoft.com/office/drawing/2014/main" id="{35C5B6DC-BE5E-43A2-941D-79AA88A71567}"/>
              </a:ext>
            </a:extLst>
          </p:cNvPr>
          <p:cNvSpPr>
            <a:spLocks noGrp="1"/>
          </p:cNvSpPr>
          <p:nvPr>
            <p:ph type="pic" sz="quarter" idx="14" hasCustomPrompt="1"/>
          </p:nvPr>
        </p:nvSpPr>
        <p:spPr>
          <a:xfrm>
            <a:off x="6315178" y="1933507"/>
            <a:ext cx="2415600" cy="2431597"/>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useBgFill="1">
        <p:nvSpPr>
          <p:cNvPr id="13" name="Picture Placeholder 7">
            <a:extLst>
              <a:ext uri="{FF2B5EF4-FFF2-40B4-BE49-F238E27FC236}">
                <a16:creationId xmlns:a16="http://schemas.microsoft.com/office/drawing/2014/main" id="{282B1D46-10CA-47BE-8746-C599AF7EAF23}"/>
              </a:ext>
            </a:extLst>
          </p:cNvPr>
          <p:cNvSpPr>
            <a:spLocks noGrp="1"/>
          </p:cNvSpPr>
          <p:nvPr>
            <p:ph type="pic" sz="quarter" idx="15" hasCustomPrompt="1"/>
          </p:nvPr>
        </p:nvSpPr>
        <p:spPr>
          <a:xfrm>
            <a:off x="9191625" y="1933507"/>
            <a:ext cx="2416175" cy="2431596"/>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p:nvSpPr>
          <p:cNvPr id="14" name="Text Placeholder 10">
            <a:extLst>
              <a:ext uri="{FF2B5EF4-FFF2-40B4-BE49-F238E27FC236}">
                <a16:creationId xmlns:a16="http://schemas.microsoft.com/office/drawing/2014/main" id="{4D248D55-288A-4EC0-AC4C-C8DA816AB3FA}"/>
              </a:ext>
            </a:extLst>
          </p:cNvPr>
          <p:cNvSpPr>
            <a:spLocks noGrp="1"/>
          </p:cNvSpPr>
          <p:nvPr>
            <p:ph type="body" sz="quarter" idx="16"/>
          </p:nvPr>
        </p:nvSpPr>
        <p:spPr>
          <a:xfrm>
            <a:off x="3450506" y="4433068"/>
            <a:ext cx="2416175" cy="2308300"/>
          </a:xfrm>
        </p:spPr>
        <p:txBody>
          <a:bodyPr>
            <a:normAutofit/>
          </a:bodyPr>
          <a:lstStyle>
            <a:lvl1pPr>
              <a:defRPr sz="2000">
                <a:solidFill>
                  <a:schemeClr val="accent1"/>
                </a:solidFill>
              </a:defRPr>
            </a:lvl1pPr>
            <a:lvl2pPr marL="0" indent="0">
              <a:spcBef>
                <a:spcPts val="0"/>
              </a:spcBef>
              <a:buNone/>
              <a:defRPr lang="en-US" sz="1800" i="1" kern="1200" dirty="0" smtClean="0">
                <a:solidFill>
                  <a:schemeClr val="accent1"/>
                </a:solidFill>
                <a:latin typeface="+mn-lt"/>
                <a:ea typeface="+mn-ea"/>
                <a:cs typeface="+mn-cs"/>
              </a:defRPr>
            </a:lvl2pPr>
            <a:lvl3pPr marL="119063" indent="-119063">
              <a:tabLst/>
              <a:defRPr sz="12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5" name="Text Placeholder 10">
            <a:extLst>
              <a:ext uri="{FF2B5EF4-FFF2-40B4-BE49-F238E27FC236}">
                <a16:creationId xmlns:a16="http://schemas.microsoft.com/office/drawing/2014/main" id="{7A808D4E-A7D5-418F-9DB7-994EFE72ED2C}"/>
              </a:ext>
            </a:extLst>
          </p:cNvPr>
          <p:cNvSpPr>
            <a:spLocks noGrp="1"/>
          </p:cNvSpPr>
          <p:nvPr>
            <p:ph type="body" sz="quarter" idx="17"/>
          </p:nvPr>
        </p:nvSpPr>
        <p:spPr>
          <a:xfrm>
            <a:off x="6325319" y="4433068"/>
            <a:ext cx="2416175" cy="2308300"/>
          </a:xfrm>
        </p:spPr>
        <p:txBody>
          <a:bodyPr>
            <a:normAutofit/>
          </a:bodyPr>
          <a:lstStyle>
            <a:lvl1pPr>
              <a:defRPr sz="2000">
                <a:solidFill>
                  <a:schemeClr val="accent1"/>
                </a:solidFill>
              </a:defRPr>
            </a:lvl1pPr>
            <a:lvl2pPr marL="0" indent="0">
              <a:spcBef>
                <a:spcPts val="0"/>
              </a:spcBef>
              <a:buNone/>
              <a:defRPr lang="en-US" sz="1800" i="1" kern="1200" dirty="0" smtClean="0">
                <a:solidFill>
                  <a:schemeClr val="accent1"/>
                </a:solidFill>
                <a:latin typeface="+mn-lt"/>
                <a:ea typeface="+mn-ea"/>
                <a:cs typeface="+mn-cs"/>
              </a:defRPr>
            </a:lvl2pPr>
            <a:lvl3pPr marL="119063" indent="-119063">
              <a:tabLst/>
              <a:defRPr sz="12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6" name="TextBox 15"/>
          <p:cNvSpPr txBox="1"/>
          <p:nvPr userDrawn="1"/>
        </p:nvSpPr>
        <p:spPr>
          <a:xfrm>
            <a:off x="-2508956"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Werken met tekst niveaus</a:t>
            </a:r>
            <a:endParaRPr lang="en-US" sz="1400" b="1" dirty="0">
              <a:solidFill>
                <a:srgbClr val="C00000"/>
              </a:solidFill>
              <a:latin typeface="Arial" panose="020B0604020202020204" pitchFamily="34" charset="0"/>
              <a:cs typeface="Arial" panose="020B0604020202020204" pitchFamily="34" charset="0"/>
            </a:endParaRPr>
          </a:p>
        </p:txBody>
      </p:sp>
      <p:cxnSp>
        <p:nvCxnSpPr>
          <p:cNvPr id="17" name="Straight Connector 16"/>
          <p:cNvCxnSpPr/>
          <p:nvPr userDrawn="1"/>
        </p:nvCxnSpPr>
        <p:spPr>
          <a:xfrm>
            <a:off x="-2436948"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2436948" y="205438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5962" t="15444" r="5868" b="19995"/>
          <a:stretch/>
        </p:blipFill>
        <p:spPr bwMode="auto">
          <a:xfrm>
            <a:off x="-2310934" y="1272882"/>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userDrawn="1"/>
        </p:nvSpPr>
        <p:spPr>
          <a:xfrm>
            <a:off x="-2409976" y="476672"/>
            <a:ext cx="2133267" cy="7848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Het UvA sjabloon heeft een aantal voorgeprogrammeerde tekst niveaus. Ga naar </a:t>
            </a:r>
            <a:r>
              <a:rPr lang="nl-NL" sz="900" b="1" dirty="0">
                <a:latin typeface="Arial" panose="020B0604020202020204" pitchFamily="34" charset="0"/>
                <a:cs typeface="Arial" panose="020B0604020202020204" pitchFamily="34" charset="0"/>
              </a:rPr>
              <a:t>‘Home’ </a:t>
            </a:r>
            <a:r>
              <a:rPr lang="nl-NL" sz="900" dirty="0">
                <a:latin typeface="Arial" panose="020B0604020202020204" pitchFamily="34" charset="0"/>
                <a:cs typeface="Arial" panose="020B0604020202020204" pitchFamily="34" charset="0"/>
              </a:rPr>
              <a:t>en dan naar </a:t>
            </a:r>
            <a:r>
              <a:rPr lang="nl-NL" sz="900" b="1" dirty="0">
                <a:latin typeface="Arial" panose="020B0604020202020204" pitchFamily="34" charset="0"/>
                <a:cs typeface="Arial" panose="020B0604020202020204" pitchFamily="34" charset="0"/>
              </a:rPr>
              <a:t>‘Alinea’ </a:t>
            </a:r>
            <a:r>
              <a:rPr lang="nl-NL" sz="900" dirty="0">
                <a:latin typeface="Arial" panose="020B0604020202020204" pitchFamily="34" charset="0"/>
                <a:cs typeface="Arial" panose="020B0604020202020204" pitchFamily="34" charset="0"/>
              </a:rPr>
              <a:t>om eenvoudig te schakelen tussen de verschillende niveaus</a:t>
            </a:r>
            <a:endParaRPr lang="en-US" sz="900" b="1" dirty="0">
              <a:latin typeface="Arial" panose="020B0604020202020204" pitchFamily="34" charset="0"/>
              <a:cs typeface="Arial" panose="020B0604020202020204" pitchFamily="34" charset="0"/>
            </a:endParaRPr>
          </a:p>
        </p:txBody>
      </p:sp>
      <p:sp>
        <p:nvSpPr>
          <p:cNvPr id="21" name="TextBox 20"/>
          <p:cNvSpPr txBox="1"/>
          <p:nvPr userDrawn="1"/>
        </p:nvSpPr>
        <p:spPr>
          <a:xfrm>
            <a:off x="-1896800" y="1693275"/>
            <a:ext cx="1080032"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omlaag</a:t>
            </a:r>
            <a:endParaRPr lang="en-US" sz="900" b="1" dirty="0">
              <a:solidFill>
                <a:srgbClr val="C00000"/>
              </a:solidFill>
              <a:latin typeface="Arial" panose="020B0604020202020204" pitchFamily="34" charset="0"/>
              <a:cs typeface="Arial" panose="020B0604020202020204" pitchFamily="34" charset="0"/>
            </a:endParaRPr>
          </a:p>
        </p:txBody>
      </p:sp>
      <p:sp>
        <p:nvSpPr>
          <p:cNvPr id="22" name="TextBox 21"/>
          <p:cNvSpPr txBox="1"/>
          <p:nvPr userDrawn="1"/>
        </p:nvSpPr>
        <p:spPr>
          <a:xfrm>
            <a:off x="-1896888" y="1322862"/>
            <a:ext cx="1080120" cy="230832"/>
          </a:xfrm>
          <a:prstGeom prst="rect">
            <a:avLst/>
          </a:prstGeom>
          <a:noFill/>
        </p:spPr>
        <p:txBody>
          <a:bodyPr wrap="square" rtlCol="0">
            <a:spAutoFit/>
          </a:bodyPr>
          <a:lstStyle/>
          <a:p>
            <a:r>
              <a:rPr lang="nl-NL" sz="900" b="1" dirty="0">
                <a:solidFill>
                  <a:srgbClr val="C00000"/>
                </a:solidFill>
                <a:latin typeface="Arial" panose="020B0604020202020204" pitchFamily="34" charset="0"/>
                <a:cs typeface="Arial" panose="020B0604020202020204" pitchFamily="34" charset="0"/>
              </a:rPr>
              <a:t>Niveau omhoog</a:t>
            </a:r>
            <a:endParaRPr lang="en-US" sz="900" b="1" dirty="0">
              <a:solidFill>
                <a:srgbClr val="C00000"/>
              </a:solidFill>
              <a:latin typeface="Arial" panose="020B0604020202020204" pitchFamily="34" charset="0"/>
              <a:cs typeface="Arial" panose="020B0604020202020204" pitchFamily="34" charset="0"/>
            </a:endParaRPr>
          </a:p>
        </p:txBody>
      </p:sp>
      <p:pic>
        <p:nvPicPr>
          <p:cNvPr id="23"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675" t="13612" r="47155" b="21827"/>
          <a:stretch/>
        </p:blipFill>
        <p:spPr bwMode="auto">
          <a:xfrm>
            <a:off x="-2310934" y="1628800"/>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userDrawn="1"/>
        </p:nvSpPr>
        <p:spPr>
          <a:xfrm>
            <a:off x="-2508956" y="2084657"/>
            <a:ext cx="1376953" cy="246221"/>
          </a:xfrm>
          <a:prstGeom prst="rect">
            <a:avLst/>
          </a:prstGeom>
          <a:noFill/>
        </p:spPr>
        <p:txBody>
          <a:bodyPr wrap="square" rtlCol="0">
            <a:spAutoFit/>
          </a:bodyPr>
          <a:lstStyle/>
          <a:p>
            <a:r>
              <a:rPr lang="nl-NL" sz="1000" b="1" dirty="0">
                <a:solidFill>
                  <a:srgbClr val="C00000"/>
                </a:solidFill>
                <a:latin typeface="Arial" panose="020B0604020202020204" pitchFamily="34" charset="0"/>
                <a:cs typeface="Arial" panose="020B0604020202020204" pitchFamily="34" charset="0"/>
              </a:rPr>
              <a:t>Tekstniveaus</a:t>
            </a:r>
            <a:endParaRPr lang="en-US" sz="1000" b="1" dirty="0">
              <a:solidFill>
                <a:srgbClr val="C00000"/>
              </a:solidFill>
              <a:latin typeface="Arial" panose="020B0604020202020204" pitchFamily="34" charset="0"/>
              <a:cs typeface="Arial" panose="020B0604020202020204" pitchFamily="34" charset="0"/>
            </a:endParaRPr>
          </a:p>
        </p:txBody>
      </p:sp>
      <p:sp>
        <p:nvSpPr>
          <p:cNvPr id="25" name="TextBox 24"/>
          <p:cNvSpPr txBox="1"/>
          <p:nvPr userDrawn="1"/>
        </p:nvSpPr>
        <p:spPr>
          <a:xfrm>
            <a:off x="-2166918" y="2453422"/>
            <a:ext cx="1854206" cy="246221"/>
          </a:xfrm>
          <a:prstGeom prst="rect">
            <a:avLst/>
          </a:prstGeom>
          <a:noFill/>
        </p:spPr>
        <p:txBody>
          <a:bodyPr wrap="square" rtlCol="0">
            <a:spAutoFit/>
          </a:bodyPr>
          <a:lstStyle/>
          <a:p>
            <a:r>
              <a:rPr lang="nl-NL" sz="1000" dirty="0">
                <a:latin typeface="+mj-lt"/>
                <a:cs typeface="Arial" panose="020B0604020202020204" pitchFamily="34" charset="0"/>
              </a:rPr>
              <a:t>Platte tekst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26" name="TextBox 25"/>
          <p:cNvSpPr txBox="1"/>
          <p:nvPr userDrawn="1"/>
        </p:nvSpPr>
        <p:spPr>
          <a:xfrm>
            <a:off x="-2169590" y="2723262"/>
            <a:ext cx="1854206" cy="246221"/>
          </a:xfrm>
          <a:prstGeom prst="rect">
            <a:avLst/>
          </a:prstGeom>
          <a:noFill/>
        </p:spPr>
        <p:txBody>
          <a:bodyPr wrap="square" rtlCol="0">
            <a:spAutoFit/>
          </a:bodyPr>
          <a:lstStyle/>
          <a:p>
            <a:pPr marL="171450" indent="-171450">
              <a:buFont typeface="Arial" panose="020B0604020202020204" pitchFamily="34" charset="0"/>
              <a:buChar char="•"/>
            </a:pPr>
            <a:r>
              <a:rPr lang="nl-NL" sz="1000" dirty="0" err="1">
                <a:latin typeface="+mj-lt"/>
                <a:cs typeface="Arial" panose="020B0604020202020204" pitchFamily="34" charset="0"/>
              </a:rPr>
              <a:t>Bullet</a:t>
            </a:r>
            <a:r>
              <a:rPr lang="nl-NL" sz="1000" dirty="0">
                <a:latin typeface="+mj-lt"/>
                <a:cs typeface="Arial" panose="020B0604020202020204" pitchFamily="34" charset="0"/>
              </a:rPr>
              <a: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27" name="TextBox 26"/>
          <p:cNvSpPr txBox="1"/>
          <p:nvPr userDrawn="1"/>
        </p:nvSpPr>
        <p:spPr>
          <a:xfrm>
            <a:off x="-2083419" y="3023105"/>
            <a:ext cx="1693619" cy="246221"/>
          </a:xfrm>
          <a:prstGeom prst="rect">
            <a:avLst/>
          </a:prstGeom>
          <a:noFill/>
        </p:spPr>
        <p:txBody>
          <a:bodyPr wrap="square" rtlCol="0">
            <a:spAutoFit/>
          </a:bodyPr>
          <a:lstStyle/>
          <a:p>
            <a:pPr marL="360363" lvl="1" indent="-180975">
              <a:buFont typeface="Arial" panose="020B0604020202020204" pitchFamily="34" charset="0"/>
              <a:buChar char="•"/>
            </a:pPr>
            <a:r>
              <a:rPr lang="nl-NL" sz="1000" dirty="0">
                <a:latin typeface="+mj-lt"/>
                <a:cs typeface="Arial" panose="020B0604020202020204" pitchFamily="34" charset="0"/>
              </a:rPr>
              <a:t>Sub </a:t>
            </a:r>
            <a:r>
              <a:rPr lang="nl-NL" sz="1000" dirty="0" err="1">
                <a:latin typeface="+mj-lt"/>
                <a:cs typeface="Arial" panose="020B0604020202020204" pitchFamily="34" charset="0"/>
              </a:rPr>
              <a:t>Bullet</a:t>
            </a:r>
            <a:r>
              <a:rPr lang="nl-NL" sz="1000" dirty="0">
                <a:latin typeface="+mj-lt"/>
                <a:cs typeface="Arial" panose="020B0604020202020204" pitchFamily="34" charset="0"/>
              </a:rPr>
              <a:t> (16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28" name="TextBox 27"/>
          <p:cNvSpPr txBox="1"/>
          <p:nvPr userDrawn="1"/>
        </p:nvSpPr>
        <p:spPr>
          <a:xfrm>
            <a:off x="-2083419" y="3329531"/>
            <a:ext cx="1693619" cy="246221"/>
          </a:xfrm>
          <a:prstGeom prst="rect">
            <a:avLst/>
          </a:prstGeom>
          <a:noFill/>
        </p:spPr>
        <p:txBody>
          <a:bodyPr wrap="square" rtlCol="0">
            <a:spAutoFit/>
          </a:bodyPr>
          <a:lstStyle/>
          <a:p>
            <a:r>
              <a:rPr lang="nl-NL" sz="1000" b="1" dirty="0">
                <a:solidFill>
                  <a:srgbClr val="C00000"/>
                </a:solidFill>
                <a:latin typeface="+mj-lt"/>
                <a:cs typeface="Arial" panose="020B0604020202020204" pitchFamily="34" charset="0"/>
              </a:rPr>
              <a:t>Kopje (24 </a:t>
            </a:r>
            <a:r>
              <a:rPr lang="nl-NL" sz="1000" b="1" dirty="0" err="1">
                <a:solidFill>
                  <a:srgbClr val="C00000"/>
                </a:solidFill>
                <a:latin typeface="+mj-lt"/>
                <a:cs typeface="Arial" panose="020B0604020202020204" pitchFamily="34" charset="0"/>
              </a:rPr>
              <a:t>pt</a:t>
            </a:r>
            <a:r>
              <a:rPr lang="nl-NL" sz="1000" b="1" dirty="0">
                <a:solidFill>
                  <a:srgbClr val="C00000"/>
                </a:solidFill>
                <a:latin typeface="+mj-lt"/>
                <a:cs typeface="Arial" panose="020B0604020202020204" pitchFamily="34" charset="0"/>
              </a:rPr>
              <a:t>)</a:t>
            </a:r>
            <a:endParaRPr lang="en-US" sz="1000" b="1" dirty="0">
              <a:solidFill>
                <a:srgbClr val="C00000"/>
              </a:solidFill>
              <a:latin typeface="+mj-lt"/>
              <a:cs typeface="Arial" panose="020B0604020202020204" pitchFamily="34" charset="0"/>
            </a:endParaRPr>
          </a:p>
        </p:txBody>
      </p:sp>
      <p:sp>
        <p:nvSpPr>
          <p:cNvPr id="29" name="TextBox 28"/>
          <p:cNvSpPr txBox="1"/>
          <p:nvPr userDrawn="1"/>
        </p:nvSpPr>
        <p:spPr>
          <a:xfrm>
            <a:off x="-2093659" y="3636326"/>
            <a:ext cx="1693619" cy="246221"/>
          </a:xfrm>
          <a:prstGeom prst="rect">
            <a:avLst/>
          </a:prstGeom>
          <a:noFill/>
        </p:spPr>
        <p:txBody>
          <a:bodyPr wrap="square" rtlCol="0">
            <a:spAutoFit/>
          </a:bodyPr>
          <a:lstStyle/>
          <a:p>
            <a:r>
              <a:rPr lang="nl-NL" sz="1000" i="1" dirty="0">
                <a:solidFill>
                  <a:srgbClr val="C00000"/>
                </a:solidFill>
                <a:latin typeface="+mj-lt"/>
                <a:cs typeface="Arial" panose="020B0604020202020204" pitchFamily="34" charset="0"/>
              </a:rPr>
              <a:t>Kopje (16 </a:t>
            </a:r>
            <a:r>
              <a:rPr lang="nl-NL" sz="1000" i="1" dirty="0" err="1">
                <a:solidFill>
                  <a:srgbClr val="C00000"/>
                </a:solidFill>
                <a:latin typeface="+mj-lt"/>
                <a:cs typeface="Arial" panose="020B0604020202020204" pitchFamily="34" charset="0"/>
              </a:rPr>
              <a:t>pt</a:t>
            </a:r>
            <a:r>
              <a:rPr lang="nl-NL" sz="1000" i="1" dirty="0">
                <a:solidFill>
                  <a:srgbClr val="C00000"/>
                </a:solidFill>
                <a:latin typeface="+mj-lt"/>
                <a:cs typeface="Arial" panose="020B0604020202020204" pitchFamily="34" charset="0"/>
              </a:rPr>
              <a:t>)</a:t>
            </a:r>
            <a:endParaRPr lang="en-US" sz="1000" i="1" dirty="0">
              <a:solidFill>
                <a:srgbClr val="C00000"/>
              </a:solidFill>
              <a:latin typeface="+mj-lt"/>
              <a:cs typeface="Arial" panose="020B0604020202020204" pitchFamily="34" charset="0"/>
            </a:endParaRPr>
          </a:p>
        </p:txBody>
      </p:sp>
      <p:grpSp>
        <p:nvGrpSpPr>
          <p:cNvPr id="30" name="Group 29"/>
          <p:cNvGrpSpPr/>
          <p:nvPr userDrawn="1"/>
        </p:nvGrpSpPr>
        <p:grpSpPr>
          <a:xfrm>
            <a:off x="-2425457" y="2431921"/>
            <a:ext cx="288032" cy="276999"/>
            <a:chOff x="12492689" y="2721406"/>
            <a:chExt cx="288032" cy="276999"/>
          </a:xfrm>
        </p:grpSpPr>
        <p:sp>
          <p:nvSpPr>
            <p:cNvPr id="31" name="Rectangle 30"/>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3" name="Group 32"/>
          <p:cNvGrpSpPr/>
          <p:nvPr userDrawn="1"/>
        </p:nvGrpSpPr>
        <p:grpSpPr>
          <a:xfrm>
            <a:off x="-2426044" y="2725767"/>
            <a:ext cx="288032" cy="276999"/>
            <a:chOff x="12492689" y="2721406"/>
            <a:chExt cx="288032" cy="276999"/>
          </a:xfrm>
        </p:grpSpPr>
        <p:sp>
          <p:nvSpPr>
            <p:cNvPr id="34" name="Rectangle 33"/>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6" name="Group 35"/>
          <p:cNvGrpSpPr/>
          <p:nvPr userDrawn="1"/>
        </p:nvGrpSpPr>
        <p:grpSpPr>
          <a:xfrm>
            <a:off x="-2425457" y="3023105"/>
            <a:ext cx="288032" cy="276999"/>
            <a:chOff x="12492689" y="2721406"/>
            <a:chExt cx="288032" cy="276999"/>
          </a:xfrm>
        </p:grpSpPr>
        <p:sp>
          <p:nvSpPr>
            <p:cNvPr id="37" name="Rectangle 36"/>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39" name="Group 38"/>
          <p:cNvGrpSpPr/>
          <p:nvPr userDrawn="1"/>
        </p:nvGrpSpPr>
        <p:grpSpPr>
          <a:xfrm>
            <a:off x="-2425457" y="3329531"/>
            <a:ext cx="288032" cy="276999"/>
            <a:chOff x="12492689" y="2721406"/>
            <a:chExt cx="288032" cy="276999"/>
          </a:xfrm>
        </p:grpSpPr>
        <p:sp>
          <p:nvSpPr>
            <p:cNvPr id="40" name="Rectangle 39"/>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42" name="Group 41"/>
          <p:cNvGrpSpPr/>
          <p:nvPr userDrawn="1"/>
        </p:nvGrpSpPr>
        <p:grpSpPr>
          <a:xfrm>
            <a:off x="-2427768" y="3630519"/>
            <a:ext cx="288032" cy="276999"/>
            <a:chOff x="12492689" y="2721406"/>
            <a:chExt cx="288032" cy="276999"/>
          </a:xfrm>
        </p:grpSpPr>
        <p:sp>
          <p:nvSpPr>
            <p:cNvPr id="43" name="Rectangle 4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5</a:t>
              </a:r>
              <a:endParaRPr lang="en-US" sz="1200" b="1" dirty="0">
                <a:solidFill>
                  <a:schemeClr val="bg1"/>
                </a:solidFill>
                <a:latin typeface="Arial" panose="020B0604020202020204" pitchFamily="34" charset="0"/>
                <a:cs typeface="Arial" panose="020B0604020202020204" pitchFamily="34" charset="0"/>
              </a:endParaRPr>
            </a:p>
          </p:txBody>
        </p:sp>
      </p:grpSp>
      <p:sp>
        <p:nvSpPr>
          <p:cNvPr id="63" name="TextBox 62"/>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64" name="Straight Connector 63"/>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5" name="TextBox 64"/>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66" name="Picture 6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67" name="TextBox 66"/>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68" name="Group 67"/>
          <p:cNvGrpSpPr/>
          <p:nvPr userDrawn="1"/>
        </p:nvGrpSpPr>
        <p:grpSpPr>
          <a:xfrm>
            <a:off x="12397928" y="2192379"/>
            <a:ext cx="288032" cy="276999"/>
            <a:chOff x="12494133" y="2712391"/>
            <a:chExt cx="288032" cy="276999"/>
          </a:xfrm>
        </p:grpSpPr>
        <p:sp>
          <p:nvSpPr>
            <p:cNvPr id="69" name="Rectangle 68"/>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71" name="Rectangle 70"/>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73" name="TextBox 72"/>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74"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5" name="Straight Connector 74"/>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76" name="Group 75"/>
          <p:cNvGrpSpPr/>
          <p:nvPr userDrawn="1"/>
        </p:nvGrpSpPr>
        <p:grpSpPr>
          <a:xfrm>
            <a:off x="12397928" y="2837737"/>
            <a:ext cx="288032" cy="276999"/>
            <a:chOff x="12492689" y="2721406"/>
            <a:chExt cx="288032" cy="276999"/>
          </a:xfrm>
        </p:grpSpPr>
        <p:sp>
          <p:nvSpPr>
            <p:cNvPr id="77" name="Rectangle 76"/>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79" name="Straight Connector 78"/>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1" name="TextBox 80"/>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Introductiepagina 2</a:t>
            </a:r>
            <a:endParaRPr 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600662"/>
      </p:ext>
    </p:extLst>
  </p:cSld>
  <p:clrMapOvr>
    <a:masterClrMapping/>
  </p:clrMapOvr>
  <p:extLst>
    <p:ext uri="{DCECCB84-F9BA-43D5-87BE-67443E8EF086}">
      <p15:sldGuideLst xmlns:p15="http://schemas.microsoft.com/office/powerpoint/2012/main">
        <p15:guide id="4" pos="363">
          <p15:clr>
            <a:srgbClr val="FBAE40"/>
          </p15:clr>
        </p15:guide>
        <p15:guide id="7" pos="5301">
          <p15:clr>
            <a:srgbClr val="FBAE40"/>
          </p15:clr>
        </p15:guide>
        <p15:guide id="8" pos="7720">
          <p15:clr>
            <a:srgbClr val="FBAE40"/>
          </p15:clr>
        </p15:guide>
        <p15:guide id="9" pos="2883">
          <p15:clr>
            <a:srgbClr val="FBAE40"/>
          </p15:clr>
        </p15:guide>
        <p15:guide id="10" pos="484">
          <p15:clr>
            <a:srgbClr val="FBAE40"/>
          </p15:clr>
        </p15:guide>
        <p15:guide id="13" pos="3976">
          <p15:clr>
            <a:srgbClr val="FBAE40"/>
          </p15:clr>
        </p15:guide>
        <p15:guide id="14" pos="5790">
          <p15:clr>
            <a:srgbClr val="FBAE40"/>
          </p15:clr>
        </p15:guide>
        <p15:guide id="15" pos="2162">
          <p15:clr>
            <a:srgbClr val="FBAE40"/>
          </p15:clr>
        </p15:guide>
        <p15:guide id="16" orient="horz" pos="981">
          <p15:clr>
            <a:srgbClr val="FBAE40"/>
          </p15:clr>
        </p15:guide>
        <p15:guide id="17" orient="horz" pos="252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slide 3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D21EEC-E4A5-40DE-861A-A5D2970A8439}"/>
              </a:ext>
            </a:extLst>
          </p:cNvPr>
          <p:cNvSpPr>
            <a:spLocks noGrp="1"/>
          </p:cNvSpPr>
          <p:nvPr>
            <p:ph type="title"/>
          </p:nvPr>
        </p:nvSpPr>
        <p:spPr>
          <a:xfrm>
            <a:off x="489315" y="907200"/>
            <a:ext cx="11159196" cy="805915"/>
          </a:xfrm>
        </p:spPr>
        <p:txBody>
          <a:bodyPr/>
          <a:lstStyle>
            <a:lvl1pPr>
              <a:defRPr>
                <a:solidFill>
                  <a:schemeClr val="accent1"/>
                </a:solidFill>
              </a:defRPr>
            </a:lvl1pPr>
          </a:lstStyle>
          <a:p>
            <a:r>
              <a:rPr lang="en-US" dirty="0"/>
              <a:t>Click to edit Master title style</a:t>
            </a:r>
            <a:endParaRPr lang="nl-NL" dirty="0"/>
          </a:p>
        </p:txBody>
      </p:sp>
      <p:sp useBgFill="1">
        <p:nvSpPr>
          <p:cNvPr id="8" name="Picture Placeholder 7">
            <a:extLst>
              <a:ext uri="{FF2B5EF4-FFF2-40B4-BE49-F238E27FC236}">
                <a16:creationId xmlns:a16="http://schemas.microsoft.com/office/drawing/2014/main" id="{ED60D2CD-D95E-4DE8-81CF-F42051EAC35B}"/>
              </a:ext>
            </a:extLst>
          </p:cNvPr>
          <p:cNvSpPr>
            <a:spLocks noGrp="1"/>
          </p:cNvSpPr>
          <p:nvPr>
            <p:ph type="pic" sz="quarter" idx="10" hasCustomPrompt="1"/>
          </p:nvPr>
        </p:nvSpPr>
        <p:spPr>
          <a:xfrm>
            <a:off x="584200" y="1844824"/>
            <a:ext cx="3495576" cy="4608512"/>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useBgFill="1">
        <p:nvSpPr>
          <p:cNvPr id="16" name="Picture Placeholder 7">
            <a:extLst>
              <a:ext uri="{FF2B5EF4-FFF2-40B4-BE49-F238E27FC236}">
                <a16:creationId xmlns:a16="http://schemas.microsoft.com/office/drawing/2014/main" id="{F3EBE767-6505-4CEF-AB07-52CB38903C16}"/>
              </a:ext>
            </a:extLst>
          </p:cNvPr>
          <p:cNvSpPr>
            <a:spLocks noGrp="1"/>
          </p:cNvSpPr>
          <p:nvPr>
            <p:ph type="pic" sz="quarter" idx="11" hasCustomPrompt="1"/>
          </p:nvPr>
        </p:nvSpPr>
        <p:spPr>
          <a:xfrm>
            <a:off x="8112224" y="1844824"/>
            <a:ext cx="3495576" cy="4608512"/>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useBgFill="1">
        <p:nvSpPr>
          <p:cNvPr id="17" name="Picture Placeholder 7">
            <a:extLst>
              <a:ext uri="{FF2B5EF4-FFF2-40B4-BE49-F238E27FC236}">
                <a16:creationId xmlns:a16="http://schemas.microsoft.com/office/drawing/2014/main" id="{D0EE3735-77D9-4126-9A30-0D4B6017D65C}"/>
              </a:ext>
            </a:extLst>
          </p:cNvPr>
          <p:cNvSpPr>
            <a:spLocks noGrp="1"/>
          </p:cNvSpPr>
          <p:nvPr>
            <p:ph type="pic" sz="quarter" idx="12" hasCustomPrompt="1"/>
          </p:nvPr>
        </p:nvSpPr>
        <p:spPr>
          <a:xfrm>
            <a:off x="4348212" y="1844824"/>
            <a:ext cx="3495576" cy="4608512"/>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p:nvSpPr>
          <p:cNvPr id="7" name="TextBox 6"/>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12" name="TextBox 11"/>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13" name="Group 12"/>
          <p:cNvGrpSpPr/>
          <p:nvPr userDrawn="1"/>
        </p:nvGrpSpPr>
        <p:grpSpPr>
          <a:xfrm>
            <a:off x="12397928" y="2192379"/>
            <a:ext cx="288032" cy="276999"/>
            <a:chOff x="12494133" y="2712391"/>
            <a:chExt cx="288032" cy="276999"/>
          </a:xfrm>
        </p:grpSpPr>
        <p:sp>
          <p:nvSpPr>
            <p:cNvPr id="14" name="Rectangle 13"/>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18" name="Rectangle 17"/>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20" name="TextBox 19"/>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21"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Straight Connector 21"/>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12397928" y="2837737"/>
            <a:ext cx="288032" cy="276999"/>
            <a:chOff x="12492689" y="2721406"/>
            <a:chExt cx="288032" cy="276999"/>
          </a:xfrm>
        </p:grpSpPr>
        <p:sp>
          <p:nvSpPr>
            <p:cNvPr id="24" name="Rectangle 23"/>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26" name="Straight Connector 25"/>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Afbeelding</a:t>
            </a:r>
            <a:r>
              <a:rPr lang="nl-NL" b="1" baseline="0" dirty="0">
                <a:solidFill>
                  <a:srgbClr val="C00000"/>
                </a:solidFill>
                <a:latin typeface="Arial" panose="020B0604020202020204" pitchFamily="34" charset="0"/>
                <a:cs typeface="Arial" panose="020B0604020202020204" pitchFamily="34" charset="0"/>
              </a:rPr>
              <a:t> 3x</a:t>
            </a:r>
            <a:endParaRPr 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444850"/>
      </p:ext>
    </p:extLst>
  </p:cSld>
  <p:clrMapOvr>
    <a:masterClrMapping/>
  </p:clrMapOvr>
  <p:extLst>
    <p:ext uri="{DCECCB84-F9BA-43D5-87BE-67443E8EF086}">
      <p15:sldGuideLst xmlns:p15="http://schemas.microsoft.com/office/powerpoint/2012/main">
        <p15:guide id="1" pos="3976">
          <p15:clr>
            <a:srgbClr val="FBAE40"/>
          </p15:clr>
        </p15:guide>
        <p15:guide id="4" pos="363">
          <p15:clr>
            <a:srgbClr val="FBAE40"/>
          </p15:clr>
        </p15:guide>
        <p15:guide id="7" pos="5301">
          <p15:clr>
            <a:srgbClr val="FBAE40"/>
          </p15:clr>
        </p15:guide>
        <p15:guide id="8" pos="484">
          <p15:clr>
            <a:srgbClr val="FBAE40"/>
          </p15:clr>
        </p15:guide>
        <p15:guide id="9" orient="horz" pos="981">
          <p15:clr>
            <a:srgbClr val="FBAE40"/>
          </p15:clr>
        </p15:guide>
        <p15:guide id="10" orient="horz" pos="252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otoslide 2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D21EEC-E4A5-40DE-861A-A5D2970A8439}"/>
              </a:ext>
            </a:extLst>
          </p:cNvPr>
          <p:cNvSpPr>
            <a:spLocks noGrp="1"/>
          </p:cNvSpPr>
          <p:nvPr>
            <p:ph type="title"/>
          </p:nvPr>
        </p:nvSpPr>
        <p:spPr>
          <a:xfrm>
            <a:off x="489315" y="907200"/>
            <a:ext cx="11159196" cy="936000"/>
          </a:xfrm>
        </p:spPr>
        <p:txBody>
          <a:bodyPr/>
          <a:lstStyle>
            <a:lvl1pPr>
              <a:defRPr>
                <a:solidFill>
                  <a:schemeClr val="accent1"/>
                </a:solidFill>
              </a:defRPr>
            </a:lvl1pPr>
          </a:lstStyle>
          <a:p>
            <a:r>
              <a:rPr lang="en-US" dirty="0"/>
              <a:t>Click to edit Master title style</a:t>
            </a:r>
            <a:endParaRPr lang="nl-NL" dirty="0"/>
          </a:p>
        </p:txBody>
      </p:sp>
      <p:sp useBgFill="1">
        <p:nvSpPr>
          <p:cNvPr id="8" name="Picture Placeholder 7">
            <a:extLst>
              <a:ext uri="{FF2B5EF4-FFF2-40B4-BE49-F238E27FC236}">
                <a16:creationId xmlns:a16="http://schemas.microsoft.com/office/drawing/2014/main" id="{ED60D2CD-D95E-4DE8-81CF-F42051EAC35B}"/>
              </a:ext>
            </a:extLst>
          </p:cNvPr>
          <p:cNvSpPr>
            <a:spLocks noGrp="1"/>
          </p:cNvSpPr>
          <p:nvPr>
            <p:ph type="pic" sz="quarter" idx="10" hasCustomPrompt="1"/>
          </p:nvPr>
        </p:nvSpPr>
        <p:spPr>
          <a:xfrm>
            <a:off x="479376" y="1937792"/>
            <a:ext cx="5400000" cy="4659560"/>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useBgFill="1">
        <p:nvSpPr>
          <p:cNvPr id="7" name="Picture Placeholder 7">
            <a:extLst>
              <a:ext uri="{FF2B5EF4-FFF2-40B4-BE49-F238E27FC236}">
                <a16:creationId xmlns:a16="http://schemas.microsoft.com/office/drawing/2014/main" id="{4685375D-185B-47C2-B347-B84257FEFAAF}"/>
              </a:ext>
            </a:extLst>
          </p:cNvPr>
          <p:cNvSpPr>
            <a:spLocks noGrp="1"/>
          </p:cNvSpPr>
          <p:nvPr>
            <p:ph type="pic" sz="quarter" idx="11" hasCustomPrompt="1"/>
          </p:nvPr>
        </p:nvSpPr>
        <p:spPr>
          <a:xfrm>
            <a:off x="6240016" y="1937792"/>
            <a:ext cx="5400000" cy="4649657"/>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p:nvSpPr>
          <p:cNvPr id="5" name="TextBox 4"/>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12" name="TextBox 11"/>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13" name="Group 12"/>
          <p:cNvGrpSpPr/>
          <p:nvPr userDrawn="1"/>
        </p:nvGrpSpPr>
        <p:grpSpPr>
          <a:xfrm>
            <a:off x="12397928" y="2192379"/>
            <a:ext cx="288032" cy="276999"/>
            <a:chOff x="12494133" y="2712391"/>
            <a:chExt cx="288032" cy="276999"/>
          </a:xfrm>
        </p:grpSpPr>
        <p:sp>
          <p:nvSpPr>
            <p:cNvPr id="14" name="Rectangle 13"/>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16" name="Rectangle 15"/>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18" name="TextBox 17"/>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19"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Straight Connector 19"/>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1" name="Group 20"/>
          <p:cNvGrpSpPr/>
          <p:nvPr userDrawn="1"/>
        </p:nvGrpSpPr>
        <p:grpSpPr>
          <a:xfrm>
            <a:off x="12397928" y="2837737"/>
            <a:ext cx="288032" cy="276999"/>
            <a:chOff x="12492689" y="2721406"/>
            <a:chExt cx="288032" cy="276999"/>
          </a:xfrm>
        </p:grpSpPr>
        <p:sp>
          <p:nvSpPr>
            <p:cNvPr id="22" name="Rectangle 2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24" name="Straight Connector 23"/>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Afbeelding 2x</a:t>
            </a:r>
            <a:endParaRPr 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0189821"/>
      </p:ext>
    </p:extLst>
  </p:cSld>
  <p:clrMapOvr>
    <a:masterClrMapping/>
  </p:clrMapOvr>
  <p:extLst>
    <p:ext uri="{DCECCB84-F9BA-43D5-87BE-67443E8EF086}">
      <p15:sldGuideLst xmlns:p15="http://schemas.microsoft.com/office/powerpoint/2012/main">
        <p15:guide id="4" pos="363">
          <p15:clr>
            <a:srgbClr val="FBAE40"/>
          </p15:clr>
        </p15:guide>
        <p15:guide id="7" pos="484">
          <p15:clr>
            <a:srgbClr val="FBAE40"/>
          </p15:clr>
        </p15:guide>
        <p15:guide id="8" orient="horz" pos="981">
          <p15:clr>
            <a:srgbClr val="FBAE40"/>
          </p15:clr>
        </p15:guide>
        <p15:guide id="9" orient="horz" pos="252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and video (iMac)">
    <p:spTree>
      <p:nvGrpSpPr>
        <p:cNvPr id="1" name=""/>
        <p:cNvGrpSpPr/>
        <p:nvPr/>
      </p:nvGrpSpPr>
      <p:grpSpPr>
        <a:xfrm>
          <a:off x="0" y="0"/>
          <a:ext cx="0" cy="0"/>
          <a:chOff x="0" y="0"/>
          <a:chExt cx="0" cy="0"/>
        </a:xfrm>
      </p:grpSpPr>
      <p:pic>
        <p:nvPicPr>
          <p:cNvPr id="7" name="Picture 6" descr="iMac.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7294" y="1668379"/>
            <a:ext cx="6430375" cy="4774256"/>
          </a:xfrm>
          <a:prstGeom prst="rect">
            <a:avLst/>
          </a:prstGeom>
        </p:spPr>
      </p:pic>
      <p:sp>
        <p:nvSpPr>
          <p:cNvPr id="6" name="Text Placeholder 5"/>
          <p:cNvSpPr>
            <a:spLocks noGrp="1"/>
          </p:cNvSpPr>
          <p:nvPr>
            <p:ph type="body" sz="quarter" idx="11"/>
          </p:nvPr>
        </p:nvSpPr>
        <p:spPr>
          <a:xfrm>
            <a:off x="489315" y="1915200"/>
            <a:ext cx="5606686" cy="4468864"/>
          </a:xfrm>
        </p:spPr>
        <p:txBody>
          <a:bodyPr/>
          <a:lstStyle>
            <a:lvl1pPr>
              <a:defRPr>
                <a:solidFill>
                  <a:schemeClr val="tx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8" name="Rectangle 7"/>
          <p:cNvSpPr/>
          <p:nvPr/>
        </p:nvSpPr>
        <p:spPr>
          <a:xfrm>
            <a:off x="6302400" y="2006400"/>
            <a:ext cx="5505600" cy="2846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dirty="0"/>
          </a:p>
        </p:txBody>
      </p:sp>
      <p:sp>
        <p:nvSpPr>
          <p:cNvPr id="4" name="Content Placeholder 3"/>
          <p:cNvSpPr>
            <a:spLocks noGrp="1"/>
          </p:cNvSpPr>
          <p:nvPr>
            <p:ph sz="quarter" idx="12"/>
          </p:nvPr>
        </p:nvSpPr>
        <p:spPr>
          <a:xfrm>
            <a:off x="6302400" y="2006400"/>
            <a:ext cx="5505600" cy="2846400"/>
          </a:xfrm>
        </p:spPr>
        <p:txBody>
          <a:bodyPr/>
          <a:lstStyle>
            <a:lvl1pPr>
              <a:defRPr>
                <a:solidFill>
                  <a:schemeClr val="accent1"/>
                </a:solidFill>
              </a:defRPr>
            </a:lvl1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3" name="Title 2"/>
          <p:cNvSpPr>
            <a:spLocks noGrp="1"/>
          </p:cNvSpPr>
          <p:nvPr>
            <p:ph type="title"/>
          </p:nvPr>
        </p:nvSpPr>
        <p:spPr/>
        <p:txBody>
          <a:bodyPr/>
          <a:lstStyle>
            <a:lvl1pPr>
              <a:defRPr>
                <a:solidFill>
                  <a:schemeClr val="accent1"/>
                </a:solidFill>
              </a:defRPr>
            </a:lvl1pPr>
          </a:lstStyle>
          <a:p>
            <a:r>
              <a:rPr lang="en-US" dirty="0"/>
              <a:t>Click to edit Master title style</a:t>
            </a:r>
            <a:endParaRPr lang="nl-NL" dirty="0"/>
          </a:p>
        </p:txBody>
      </p:sp>
      <p:pic>
        <p:nvPicPr>
          <p:cNvPr id="9" name="Picture 8" descr="iMac.png">
            <a:extLst>
              <a:ext uri="{FF2B5EF4-FFF2-40B4-BE49-F238E27FC236}">
                <a16:creationId xmlns:a16="http://schemas.microsoft.com/office/drawing/2014/main" id="{C8FBE6D9-3C61-4A64-8829-1D01D752B6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7294" y="1668379"/>
            <a:ext cx="6430375" cy="4774256"/>
          </a:xfrm>
          <a:prstGeom prst="rect">
            <a:avLst/>
          </a:prstGeom>
        </p:spPr>
      </p:pic>
      <p:sp>
        <p:nvSpPr>
          <p:cNvPr id="10" name="Rectangle 9">
            <a:extLst>
              <a:ext uri="{FF2B5EF4-FFF2-40B4-BE49-F238E27FC236}">
                <a16:creationId xmlns:a16="http://schemas.microsoft.com/office/drawing/2014/main" id="{24D704BE-186B-4873-9F53-FB8893678272}"/>
              </a:ext>
            </a:extLst>
          </p:cNvPr>
          <p:cNvSpPr/>
          <p:nvPr userDrawn="1"/>
        </p:nvSpPr>
        <p:spPr>
          <a:xfrm>
            <a:off x="6302400" y="2006400"/>
            <a:ext cx="5505600" cy="2846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dirty="0"/>
          </a:p>
        </p:txBody>
      </p:sp>
      <p:sp>
        <p:nvSpPr>
          <p:cNvPr id="11" name="TextBox 10"/>
          <p:cNvSpPr txBox="1"/>
          <p:nvPr userDrawn="1"/>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12" name="Straight Connector 11"/>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15" name="TextBox 14"/>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16" name="Group 15"/>
          <p:cNvGrpSpPr/>
          <p:nvPr userDrawn="1"/>
        </p:nvGrpSpPr>
        <p:grpSpPr>
          <a:xfrm>
            <a:off x="12397928" y="2192379"/>
            <a:ext cx="288032" cy="276999"/>
            <a:chOff x="12494133" y="2712391"/>
            <a:chExt cx="288032" cy="276999"/>
          </a:xfrm>
        </p:grpSpPr>
        <p:sp>
          <p:nvSpPr>
            <p:cNvPr id="17" name="Rectangle 16"/>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19" name="Rectangle 18"/>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21" name="TextBox 20"/>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22"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3" name="Straight Connector 22"/>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a:xfrm>
            <a:off x="12397928" y="2837737"/>
            <a:ext cx="288032" cy="276999"/>
            <a:chOff x="12492689" y="2721406"/>
            <a:chExt cx="288032" cy="276999"/>
          </a:xfrm>
        </p:grpSpPr>
        <p:sp>
          <p:nvSpPr>
            <p:cNvPr id="25" name="Rectangle 24"/>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27" name="Straight Connector 26"/>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7128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nd video (iPad)">
    <p:spTree>
      <p:nvGrpSpPr>
        <p:cNvPr id="1" name=""/>
        <p:cNvGrpSpPr/>
        <p:nvPr/>
      </p:nvGrpSpPr>
      <p:grpSpPr>
        <a:xfrm>
          <a:off x="0" y="0"/>
          <a:ext cx="0" cy="0"/>
          <a:chOff x="0" y="0"/>
          <a:chExt cx="0" cy="0"/>
        </a:xfrm>
      </p:grpSpPr>
      <p:pic>
        <p:nvPicPr>
          <p:cNvPr id="10" name="Picture 9" descr="ipad.png">
            <a:extLst>
              <a:ext uri="{FF2B5EF4-FFF2-40B4-BE49-F238E27FC236}">
                <a16:creationId xmlns:a16="http://schemas.microsoft.com/office/drawing/2014/main" id="{72A91A83-7BEC-4DFC-9141-86C25E606E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48128" y="1462436"/>
            <a:ext cx="4132447" cy="5206924"/>
          </a:xfrm>
          <a:prstGeom prst="rect">
            <a:avLst/>
          </a:prstGeom>
        </p:spPr>
      </p:pic>
      <p:sp>
        <p:nvSpPr>
          <p:cNvPr id="6" name="Text Placeholder 5"/>
          <p:cNvSpPr>
            <a:spLocks noGrp="1"/>
          </p:cNvSpPr>
          <p:nvPr>
            <p:ph type="body" sz="quarter" idx="11"/>
          </p:nvPr>
        </p:nvSpPr>
        <p:spPr>
          <a:xfrm>
            <a:off x="489315" y="1915200"/>
            <a:ext cx="5606686" cy="4468864"/>
          </a:xfrm>
        </p:spPr>
        <p:txBody>
          <a:bodyPr/>
          <a:lstStyle>
            <a:lvl1pPr>
              <a:defRPr>
                <a:solidFill>
                  <a:schemeClr val="tx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8" name="Rectangle 7"/>
          <p:cNvSpPr/>
          <p:nvPr/>
        </p:nvSpPr>
        <p:spPr>
          <a:xfrm>
            <a:off x="7681354" y="2132856"/>
            <a:ext cx="3249600" cy="3840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dirty="0"/>
          </a:p>
        </p:txBody>
      </p:sp>
      <p:pic>
        <p:nvPicPr>
          <p:cNvPr id="7" name="Picture 6" descr="ipa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128" y="1462436"/>
            <a:ext cx="4132447" cy="5206924"/>
          </a:xfrm>
          <a:prstGeom prst="rect">
            <a:avLst/>
          </a:prstGeom>
        </p:spPr>
      </p:pic>
      <p:sp>
        <p:nvSpPr>
          <p:cNvPr id="9" name="Content Placeholder 8"/>
          <p:cNvSpPr>
            <a:spLocks noGrp="1"/>
          </p:cNvSpPr>
          <p:nvPr>
            <p:ph sz="quarter" idx="12"/>
          </p:nvPr>
        </p:nvSpPr>
        <p:spPr>
          <a:xfrm>
            <a:off x="7680176" y="2132856"/>
            <a:ext cx="3249600" cy="3840000"/>
          </a:xfrm>
        </p:spPr>
        <p:txBody>
          <a:bodyPr/>
          <a:lstStyle>
            <a:lvl1pPr>
              <a:defRPr>
                <a:solidFill>
                  <a:schemeClr val="accent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3" name="Title 2"/>
          <p:cNvSpPr>
            <a:spLocks noGrp="1"/>
          </p:cNvSpPr>
          <p:nvPr>
            <p:ph type="title"/>
          </p:nvPr>
        </p:nvSpPr>
        <p:spPr/>
        <p:txBody>
          <a:bodyPr/>
          <a:lstStyle>
            <a:lvl1pPr>
              <a:defRPr>
                <a:solidFill>
                  <a:schemeClr val="accent1"/>
                </a:solidFill>
              </a:defRPr>
            </a:lvl1pPr>
          </a:lstStyle>
          <a:p>
            <a:r>
              <a:rPr lang="en-US" dirty="0"/>
              <a:t>Click to edit Master title style</a:t>
            </a:r>
            <a:endParaRPr lang="nl-NL" dirty="0"/>
          </a:p>
        </p:txBody>
      </p:sp>
      <p:sp>
        <p:nvSpPr>
          <p:cNvPr id="11" name="Rectangle 10">
            <a:extLst>
              <a:ext uri="{FF2B5EF4-FFF2-40B4-BE49-F238E27FC236}">
                <a16:creationId xmlns:a16="http://schemas.microsoft.com/office/drawing/2014/main" id="{4B73CE4D-2F70-45E4-967A-9D739D4C3FC1}"/>
              </a:ext>
            </a:extLst>
          </p:cNvPr>
          <p:cNvSpPr/>
          <p:nvPr userDrawn="1"/>
        </p:nvSpPr>
        <p:spPr>
          <a:xfrm>
            <a:off x="7690730" y="2130610"/>
            <a:ext cx="3249600" cy="3840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aseline="0" dirty="0"/>
          </a:p>
        </p:txBody>
      </p:sp>
    </p:spTree>
    <p:extLst>
      <p:ext uri="{BB962C8B-B14F-4D97-AF65-F5344CB8AC3E}">
        <p14:creationId xmlns:p14="http://schemas.microsoft.com/office/powerpoint/2010/main" val="2063110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rafiek bre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92C6-2ACF-4B38-86C3-6C298EE63B4B}"/>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nl-NL" dirty="0"/>
          </a:p>
        </p:txBody>
      </p:sp>
      <p:sp useBgFill="1">
        <p:nvSpPr>
          <p:cNvPr id="4" name="Chart Placeholder 3">
            <a:extLst>
              <a:ext uri="{FF2B5EF4-FFF2-40B4-BE49-F238E27FC236}">
                <a16:creationId xmlns:a16="http://schemas.microsoft.com/office/drawing/2014/main" id="{5958EF81-0CFC-48FC-BE1D-A0A58BBF5B9A}"/>
              </a:ext>
            </a:extLst>
          </p:cNvPr>
          <p:cNvSpPr>
            <a:spLocks noGrp="1"/>
          </p:cNvSpPr>
          <p:nvPr>
            <p:ph type="chart" sz="quarter" idx="10" hasCustomPrompt="1"/>
          </p:nvPr>
        </p:nvSpPr>
        <p:spPr>
          <a:xfrm>
            <a:off x="479425" y="1898650"/>
            <a:ext cx="11269663" cy="4208463"/>
          </a:xfrm>
          <a:solidFill>
            <a:schemeClr val="accent1">
              <a:tint val="20000"/>
            </a:schemeClr>
          </a:solidFill>
        </p:spPr>
        <p:txBody>
          <a:bodyPr wrap="square" anchor="ctr"/>
          <a:lstStyle>
            <a:lvl1pPr algn="ctr">
              <a:defRPr>
                <a:solidFill>
                  <a:srgbClr val="000000"/>
                </a:solidFill>
              </a:defRPr>
            </a:lvl1pPr>
          </a:lstStyle>
          <a:p>
            <a:r>
              <a:rPr lang="nl-NL" dirty="0"/>
              <a:t>Click icon 
 </a:t>
            </a:r>
            <a:r>
              <a:rPr lang="nl-NL" dirty="0" err="1"/>
              <a:t>to</a:t>
            </a:r>
            <a:r>
              <a:rPr lang="nl-NL" dirty="0"/>
              <a:t> </a:t>
            </a:r>
            <a:r>
              <a:rPr lang="nl-NL" dirty="0" err="1"/>
              <a:t>add</a:t>
            </a:r>
            <a:r>
              <a:rPr lang="nl-NL" dirty="0"/>
              <a:t> </a:t>
            </a:r>
            <a:r>
              <a:rPr lang="nl-NL" dirty="0" err="1"/>
              <a:t>chart</a:t>
            </a:r>
            <a:endParaRPr lang="nl-NL" dirty="0"/>
          </a:p>
        </p:txBody>
      </p:sp>
    </p:spTree>
    <p:extLst>
      <p:ext uri="{BB962C8B-B14F-4D97-AF65-F5344CB8AC3E}">
        <p14:creationId xmlns:p14="http://schemas.microsoft.com/office/powerpoint/2010/main" val="229917934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mart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AF520-9086-466E-9B79-4326410DA274}"/>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nl-NL" dirty="0"/>
          </a:p>
        </p:txBody>
      </p:sp>
      <p:sp>
        <p:nvSpPr>
          <p:cNvPr id="4" name="SmartArt Placeholder 3">
            <a:extLst>
              <a:ext uri="{FF2B5EF4-FFF2-40B4-BE49-F238E27FC236}">
                <a16:creationId xmlns:a16="http://schemas.microsoft.com/office/drawing/2014/main" id="{B1BBC81D-6CE2-4F98-83D0-5B508AF7F554}"/>
              </a:ext>
            </a:extLst>
          </p:cNvPr>
          <p:cNvSpPr>
            <a:spLocks noGrp="1"/>
          </p:cNvSpPr>
          <p:nvPr>
            <p:ph type="dgm" sz="quarter" idx="10"/>
          </p:nvPr>
        </p:nvSpPr>
        <p:spPr>
          <a:xfrm>
            <a:off x="488951" y="1898650"/>
            <a:ext cx="11260138" cy="4208463"/>
          </a:xfrm>
          <a:noFill/>
          <a:ln>
            <a:noFill/>
          </a:ln>
        </p:spPr>
        <p:style>
          <a:lnRef idx="2">
            <a:schemeClr val="accent2"/>
          </a:lnRef>
          <a:fillRef idx="1">
            <a:schemeClr val="lt1"/>
          </a:fillRef>
          <a:effectRef idx="0">
            <a:schemeClr val="accent2"/>
          </a:effectRef>
          <a:fontRef idx="none"/>
        </p:style>
        <p:txBody>
          <a:bodyPr/>
          <a:lstStyle>
            <a:lvl1pPr>
              <a:defRPr>
                <a:solidFill>
                  <a:schemeClr val="accent1"/>
                </a:solidFill>
              </a:defRPr>
            </a:lvl1pPr>
          </a:lstStyle>
          <a:p>
            <a:r>
              <a:rPr lang="en-US" dirty="0"/>
              <a:t>Click icon to add SmartArt graphic</a:t>
            </a:r>
            <a:endParaRPr lang="nl-NL" dirty="0"/>
          </a:p>
        </p:txBody>
      </p:sp>
    </p:spTree>
    <p:extLst>
      <p:ext uri="{BB962C8B-B14F-4D97-AF65-F5344CB8AC3E}">
        <p14:creationId xmlns:p14="http://schemas.microsoft.com/office/powerpoint/2010/main" val="334330212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15033" y="201055"/>
            <a:ext cx="3000647" cy="543406"/>
          </a:xfrm>
          <a:prstGeom prst="rect">
            <a:avLst/>
          </a:prstGeom>
        </p:spPr>
      </p:pic>
      <p:sp>
        <p:nvSpPr>
          <p:cNvPr id="2" name="Title Placeholder 1"/>
          <p:cNvSpPr>
            <a:spLocks noGrp="1"/>
          </p:cNvSpPr>
          <p:nvPr>
            <p:ph type="title"/>
          </p:nvPr>
        </p:nvSpPr>
        <p:spPr>
          <a:xfrm>
            <a:off x="489315" y="907200"/>
            <a:ext cx="11159196" cy="93610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89314" y="1980000"/>
            <a:ext cx="11148649" cy="46170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880111"/>
      </p:ext>
    </p:extLst>
  </p:cSld>
  <p:clrMap bg1="lt1" tx1="dk1" bg2="lt2" tx2="dk2" accent1="accent1" accent2="accent2" accent3="accent3" accent4="accent4" accent5="accent5" accent6="accent6" hlink="hlink" folHlink="folHlink"/>
  <p:sldLayoutIdLst>
    <p:sldLayoutId id="2147485012" r:id="rId1"/>
    <p:sldLayoutId id="2147485013" r:id="rId2"/>
    <p:sldLayoutId id="2147485014" r:id="rId3"/>
    <p:sldLayoutId id="2147485017" r:id="rId4"/>
    <p:sldLayoutId id="2147485018" r:id="rId5"/>
    <p:sldLayoutId id="2147485019" r:id="rId6"/>
    <p:sldLayoutId id="2147485020" r:id="rId7"/>
    <p:sldLayoutId id="2147485021" r:id="rId8"/>
    <p:sldLayoutId id="2147485022" r:id="rId9"/>
    <p:sldLayoutId id="2147485023" r:id="rId10"/>
    <p:sldLayoutId id="2147485024" r:id="rId11"/>
    <p:sldLayoutId id="2147485025" r:id="rId12"/>
    <p:sldLayoutId id="2147485027" r:id="rId13"/>
    <p:sldLayoutId id="2147485029" r:id="rId14"/>
    <p:sldLayoutId id="2147485030" r:id="rId15"/>
  </p:sldLayoutIdLst>
  <p:hf sldNum="0" hdr="0" ftr="0" dt="0"/>
  <p:txStyles>
    <p:titleStyle>
      <a:lvl1pPr algn="l" defTabSz="914400" rtl="0" eaLnBrk="1" latinLnBrk="0" hangingPunct="1">
        <a:lnSpc>
          <a:spcPct val="100000"/>
        </a:lnSpc>
        <a:spcBef>
          <a:spcPct val="0"/>
        </a:spcBef>
        <a:buNone/>
        <a:defRPr sz="3600" b="1" kern="1200">
          <a:solidFill>
            <a:schemeClr val="accent1"/>
          </a:solidFill>
          <a:latin typeface="+mj-lt"/>
          <a:ea typeface="Source Sans Pro" panose="020B0503030403020204" pitchFamily="34" charset="0"/>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800" kern="1200">
          <a:solidFill>
            <a:schemeClr val="tx1"/>
          </a:solidFill>
          <a:latin typeface="+mj-lt"/>
          <a:ea typeface="Source Sans Pro" panose="020B0503030403020204" pitchFamily="34" charset="0"/>
          <a:cs typeface="+mn-cs"/>
        </a:defRPr>
      </a:lvl1pPr>
      <a:lvl2pPr marL="268288" indent="0" algn="l" defTabSz="914400" rtl="0" eaLnBrk="1" latinLnBrk="0" hangingPunct="1">
        <a:lnSpc>
          <a:spcPct val="100000"/>
        </a:lnSpc>
        <a:spcBef>
          <a:spcPts val="600"/>
        </a:spcBef>
        <a:buFont typeface="Arial" panose="020B0604020202020204" pitchFamily="34" charset="0"/>
        <a:buChar char="•"/>
        <a:defRPr sz="2400" kern="1200">
          <a:solidFill>
            <a:schemeClr val="tx1"/>
          </a:solidFill>
          <a:latin typeface="+mj-lt"/>
          <a:ea typeface="Source Sans Pro" panose="020B0503030403020204" pitchFamily="34" charset="0"/>
          <a:cs typeface="+mn-cs"/>
        </a:defRPr>
      </a:lvl2pPr>
      <a:lvl3pPr marL="625475" indent="0" algn="l" defTabSz="914400" rtl="0" eaLnBrk="1" latinLnBrk="0" hangingPunct="1">
        <a:lnSpc>
          <a:spcPct val="100000"/>
        </a:lnSpc>
        <a:spcBef>
          <a:spcPts val="600"/>
        </a:spcBef>
        <a:buFont typeface="Arial" panose="020B0604020202020204" pitchFamily="34" charset="0"/>
        <a:buChar char="•"/>
        <a:defRPr sz="2400" kern="1200">
          <a:solidFill>
            <a:schemeClr val="tx1"/>
          </a:solidFill>
          <a:latin typeface="+mj-lt"/>
          <a:ea typeface="Source Sans Pro" panose="020B0503030403020204" pitchFamily="34" charset="0"/>
          <a:cs typeface="+mn-cs"/>
        </a:defRPr>
      </a:lvl3pPr>
      <a:lvl4pPr marL="0" indent="0" algn="l" defTabSz="914400" rtl="0" eaLnBrk="1" latinLnBrk="0" hangingPunct="1">
        <a:lnSpc>
          <a:spcPct val="100000"/>
        </a:lnSpc>
        <a:spcBef>
          <a:spcPts val="1000"/>
        </a:spcBef>
        <a:buFont typeface="Arial" panose="020B0604020202020204" pitchFamily="34" charset="0"/>
        <a:buNone/>
        <a:defRPr sz="2400" b="1" kern="1200">
          <a:solidFill>
            <a:schemeClr val="accent1"/>
          </a:solidFill>
          <a:latin typeface="+mj-lt"/>
          <a:ea typeface="Source Sans Pro" panose="020B0503030403020204" pitchFamily="34" charset="0"/>
          <a:cs typeface="+mn-cs"/>
        </a:defRPr>
      </a:lvl4pPr>
      <a:lvl5pPr marL="0" indent="0" algn="l" defTabSz="914400" rtl="0" eaLnBrk="1" latinLnBrk="0" hangingPunct="1">
        <a:lnSpc>
          <a:spcPct val="100000"/>
        </a:lnSpc>
        <a:spcBef>
          <a:spcPts val="1000"/>
        </a:spcBef>
        <a:buFont typeface="Arial" panose="020B0604020202020204" pitchFamily="34" charset="0"/>
        <a:buNone/>
        <a:defRPr sz="2400" i="1" kern="1200">
          <a:solidFill>
            <a:schemeClr val="accent1"/>
          </a:solidFill>
          <a:latin typeface="+mj-lt"/>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02">
          <p15:clr>
            <a:srgbClr val="F26B43"/>
          </p15:clr>
        </p15:guide>
        <p15:guide id="8" pos="9775">
          <p15:clr>
            <a:srgbClr val="F26B43"/>
          </p15:clr>
        </p15:guide>
        <p15:guide id="11" orient="horz" pos="867">
          <p15:clr>
            <a:srgbClr val="F26B43"/>
          </p15:clr>
        </p15:guide>
        <p15:guide id="12" pos="581">
          <p15:clr>
            <a:srgbClr val="F26B43"/>
          </p15:clr>
        </p15:guide>
        <p15:guide id="13" pos="7401">
          <p15:clr>
            <a:srgbClr val="F26B43"/>
          </p15:clr>
        </p15:guide>
        <p15:guide id="14" orient="horz" pos="3847">
          <p15:clr>
            <a:srgbClr val="F26B43"/>
          </p15:clr>
        </p15:guide>
        <p15:guide id="15" orient="horz" pos="482">
          <p15:clr>
            <a:srgbClr val="F26B43"/>
          </p15:clr>
        </p15:guide>
        <p15:guide id="16" pos="3736">
          <p15:clr>
            <a:srgbClr val="F26B43"/>
          </p15:clr>
        </p15:guide>
        <p15:guide id="17" pos="3961">
          <p15:clr>
            <a:srgbClr val="F26B43"/>
          </p15:clr>
        </p15:guide>
        <p15:guide id="18" orient="horz" pos="2069">
          <p15:clr>
            <a:srgbClr val="F26B43"/>
          </p15:clr>
        </p15:guide>
        <p15:guide id="19" orient="horz" pos="2201">
          <p15:clr>
            <a:srgbClr val="F26B43"/>
          </p15:clr>
        </p15:guide>
        <p15:guide id="20" pos="2655">
          <p15:clr>
            <a:srgbClr val="F26B43"/>
          </p15:clr>
        </p15:guide>
        <p15:guide id="21" pos="2781">
          <p15:clr>
            <a:srgbClr val="F26B43"/>
          </p15:clr>
        </p15:guide>
        <p15:guide id="22" pos="4871">
          <p15:clr>
            <a:srgbClr val="F26B43"/>
          </p15:clr>
        </p15:guide>
        <p15:guide id="23" pos="5021">
          <p15:clr>
            <a:srgbClr val="F26B43"/>
          </p15:clr>
        </p15:guide>
        <p15:guide id="24" orient="horz" pos="1196">
          <p15:clr>
            <a:srgbClr val="F26B43"/>
          </p15:clr>
        </p15:guide>
        <p15:guide id="25" pos="307">
          <p15:clr>
            <a:srgbClr val="F26B43"/>
          </p15:clr>
        </p15:guide>
        <p15:guide id="26" pos="7331">
          <p15:clr>
            <a:srgbClr val="F26B43"/>
          </p15:clr>
        </p15:guide>
        <p15:guide id="27" orient="horz" pos="4113">
          <p15:clr>
            <a:srgbClr val="F26B43"/>
          </p15:clr>
        </p15:guide>
        <p15:guide id="28" orient="horz" pos="74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cloud, sky, architecture&#10;&#10;Description automatically generated">
            <a:extLst>
              <a:ext uri="{FF2B5EF4-FFF2-40B4-BE49-F238E27FC236}">
                <a16:creationId xmlns:a16="http://schemas.microsoft.com/office/drawing/2014/main" id="{3FC15AD2-C0C6-7C17-1D03-D8462605E9D8}"/>
              </a:ext>
            </a:extLst>
          </p:cNvPr>
          <p:cNvPicPr>
            <a:picLocks noChangeAspect="1"/>
          </p:cNvPicPr>
          <p:nvPr/>
        </p:nvPicPr>
        <p:blipFill rotWithShape="1">
          <a:blip r:embed="rId3"/>
          <a:srcRect t="24916" r="-808"/>
          <a:stretch/>
        </p:blipFill>
        <p:spPr>
          <a:xfrm>
            <a:off x="1609" y="1319473"/>
            <a:ext cx="12295670" cy="5538527"/>
          </a:xfrm>
          <a:prstGeom prst="rect">
            <a:avLst/>
          </a:prstGeom>
        </p:spPr>
      </p:pic>
      <p:sp>
        <p:nvSpPr>
          <p:cNvPr id="24" name="TextBox 23"/>
          <p:cNvSpPr txBox="1"/>
          <p:nvPr/>
        </p:nvSpPr>
        <p:spPr>
          <a:xfrm>
            <a:off x="12288688" y="7640"/>
            <a:ext cx="2376264" cy="307777"/>
          </a:xfrm>
          <a:prstGeom prst="rect">
            <a:avLst/>
          </a:prstGeom>
          <a:noFill/>
        </p:spPr>
        <p:txBody>
          <a:bodyPr wrap="square" rtlCol="0">
            <a:spAutoFit/>
          </a:bodyPr>
          <a:lstStyle/>
          <a:p>
            <a:r>
              <a:rPr lang="nl-NL" sz="1400" b="1" dirty="0">
                <a:solidFill>
                  <a:srgbClr val="C00000"/>
                </a:solidFill>
                <a:latin typeface="Arial" panose="020B0604020202020204" pitchFamily="34" charset="0"/>
                <a:cs typeface="Arial" panose="020B0604020202020204" pitchFamily="34" charset="0"/>
              </a:rPr>
              <a:t>Afbeelding invoegen</a:t>
            </a:r>
            <a:endParaRPr lang="en-US" sz="1400" b="1" dirty="0">
              <a:solidFill>
                <a:srgbClr val="C00000"/>
              </a:solidFill>
              <a:latin typeface="Arial" panose="020B0604020202020204" pitchFamily="34" charset="0"/>
              <a:cs typeface="Arial" panose="020B0604020202020204" pitchFamily="34" charset="0"/>
            </a:endParaRPr>
          </a:p>
        </p:txBody>
      </p:sp>
      <p:cxnSp>
        <p:nvCxnSpPr>
          <p:cNvPr id="25" name="Straight Connector 24"/>
          <p:cNvCxnSpPr/>
          <p:nvPr/>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2792744" y="620688"/>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64752" y="1580234"/>
            <a:ext cx="381000" cy="381000"/>
          </a:xfrm>
          <a:prstGeom prst="rect">
            <a:avLst/>
          </a:prstGeom>
        </p:spPr>
      </p:pic>
      <p:sp>
        <p:nvSpPr>
          <p:cNvPr id="28" name="TextBox 27"/>
          <p:cNvSpPr txBox="1"/>
          <p:nvPr/>
        </p:nvSpPr>
        <p:spPr>
          <a:xfrm>
            <a:off x="12792744" y="2156298"/>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je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29" name="Group 28"/>
          <p:cNvGrpSpPr/>
          <p:nvPr/>
        </p:nvGrpSpPr>
        <p:grpSpPr>
          <a:xfrm>
            <a:off x="12397928" y="2215821"/>
            <a:ext cx="288032" cy="276999"/>
            <a:chOff x="12494133" y="2712391"/>
            <a:chExt cx="288032" cy="276999"/>
          </a:xfrm>
        </p:grpSpPr>
        <p:sp>
          <p:nvSpPr>
            <p:cNvPr id="30" name="Rectangle 29"/>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32" name="Rectangle 31"/>
          <p:cNvSpPr/>
          <p:nvPr/>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34" name="TextBox 33"/>
          <p:cNvSpPr txBox="1"/>
          <p:nvPr/>
        </p:nvSpPr>
        <p:spPr>
          <a:xfrm>
            <a:off x="12791363" y="3798204"/>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3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11302" y="5136676"/>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6" name="Straight Connector 35"/>
          <p:cNvCxnSpPr/>
          <p:nvPr/>
        </p:nvCxnSpPr>
        <p:spPr>
          <a:xfrm>
            <a:off x="12388482" y="5695302"/>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12397928" y="2861179"/>
            <a:ext cx="288032" cy="276999"/>
            <a:chOff x="12492689" y="2721406"/>
            <a:chExt cx="288032" cy="276999"/>
          </a:xfrm>
        </p:grpSpPr>
        <p:sp>
          <p:nvSpPr>
            <p:cNvPr id="38" name="Rectangle 37"/>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40" name="Straight Connector 39"/>
          <p:cNvCxnSpPr/>
          <p:nvPr/>
        </p:nvCxnSpPr>
        <p:spPr>
          <a:xfrm>
            <a:off x="12396700" y="2732362"/>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2370968" y="208429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3" name="TextBox 25"/>
          <p:cNvSpPr txBox="1"/>
          <p:nvPr/>
        </p:nvSpPr>
        <p:spPr>
          <a:xfrm>
            <a:off x="12846660" y="2890242"/>
            <a:ext cx="1728192" cy="7848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nl-NL" sz="900" dirty="0">
                <a:latin typeface="Arial" panose="020B0604020202020204" pitchFamily="34" charset="0"/>
                <a:cs typeface="Arial" panose="020B0604020202020204" pitchFamily="34" charset="0"/>
              </a:rPr>
              <a:t>Selecteer de afbeelding en klik op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Klik vervolgens bij het onderdeel </a:t>
            </a:r>
            <a:r>
              <a:rPr lang="nl-NL" sz="900" b="1" dirty="0">
                <a:latin typeface="Arial" panose="020B0604020202020204" pitchFamily="34" charset="0"/>
                <a:cs typeface="Arial" panose="020B0604020202020204" pitchFamily="34" charset="0"/>
              </a:rPr>
              <a:t>‘Schikken’ </a:t>
            </a:r>
            <a:r>
              <a:rPr lang="nl-NL" sz="900" dirty="0">
                <a:latin typeface="Arial" panose="020B0604020202020204" pitchFamily="34" charset="0"/>
                <a:cs typeface="Arial" panose="020B0604020202020204" pitchFamily="34" charset="0"/>
              </a:rPr>
              <a:t>op </a:t>
            </a:r>
            <a:r>
              <a:rPr lang="nl-NL" sz="900" b="1" dirty="0">
                <a:latin typeface="Arial" panose="020B0604020202020204" pitchFamily="34" charset="0"/>
                <a:cs typeface="Arial" panose="020B0604020202020204" pitchFamily="34" charset="0"/>
              </a:rPr>
              <a:t>‘Naar achtergrond’</a:t>
            </a:r>
            <a:r>
              <a:rPr lang="nl-NL" sz="900" dirty="0">
                <a:latin typeface="Arial" panose="020B0604020202020204" pitchFamily="34" charset="0"/>
                <a:cs typeface="Arial" panose="020B0604020202020204" pitchFamily="34" charset="0"/>
              </a:rPr>
              <a:t>.  </a:t>
            </a:r>
            <a:endParaRPr lang="en-US" sz="900" dirty="0">
              <a:latin typeface="Arial" panose="020B0604020202020204" pitchFamily="34" charset="0"/>
              <a:cs typeface="Arial" panose="020B0604020202020204" pitchFamily="34" charset="0"/>
            </a:endParaRPr>
          </a:p>
        </p:txBody>
      </p:sp>
      <p:sp>
        <p:nvSpPr>
          <p:cNvPr id="42" name="TextBox 41"/>
          <p:cNvSpPr txBox="1"/>
          <p:nvPr/>
        </p:nvSpPr>
        <p:spPr>
          <a:xfrm>
            <a:off x="6528048" y="-531440"/>
            <a:ext cx="5663952" cy="369332"/>
          </a:xfrm>
          <a:prstGeom prst="rect">
            <a:avLst/>
          </a:prstGeom>
          <a:noFill/>
        </p:spPr>
        <p:txBody>
          <a:bodyPr wrap="square" rtlCol="0">
            <a:spAutoFit/>
          </a:bodyPr>
          <a:lstStyle/>
          <a:p>
            <a:pPr algn="r"/>
            <a:r>
              <a:rPr lang="nl-NL" b="1" dirty="0">
                <a:solidFill>
                  <a:srgbClr val="C00000"/>
                </a:solidFill>
                <a:latin typeface="Arial" panose="020B0604020202020204" pitchFamily="34" charset="0"/>
                <a:cs typeface="Arial" panose="020B0604020202020204" pitchFamily="34" charset="0"/>
              </a:rPr>
              <a:t>Startpagina</a:t>
            </a:r>
            <a:endParaRPr lang="en-US" b="1" dirty="0">
              <a:solidFill>
                <a:srgbClr val="C00000"/>
              </a:solidFill>
              <a:latin typeface="Arial" panose="020B0604020202020204" pitchFamily="34" charset="0"/>
              <a:cs typeface="Arial" panose="020B0604020202020204" pitchFamily="34" charset="0"/>
            </a:endParaRPr>
          </a:p>
        </p:txBody>
      </p:sp>
      <p:grpSp>
        <p:nvGrpSpPr>
          <p:cNvPr id="45" name="Group 44"/>
          <p:cNvGrpSpPr/>
          <p:nvPr/>
        </p:nvGrpSpPr>
        <p:grpSpPr>
          <a:xfrm>
            <a:off x="12421465" y="3800073"/>
            <a:ext cx="288032" cy="276999"/>
            <a:chOff x="12492689" y="2721406"/>
            <a:chExt cx="288032" cy="276999"/>
          </a:xfrm>
        </p:grpSpPr>
        <p:sp>
          <p:nvSpPr>
            <p:cNvPr id="46" name="Rectangle 4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48" name="Straight Connector 47"/>
          <p:cNvCxnSpPr/>
          <p:nvPr/>
        </p:nvCxnSpPr>
        <p:spPr>
          <a:xfrm>
            <a:off x="12385533" y="3717032"/>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F1704113-EEBA-068C-00C6-4CF877454F68}"/>
              </a:ext>
            </a:extLst>
          </p:cNvPr>
          <p:cNvSpPr>
            <a:spLocks noGrp="1"/>
          </p:cNvSpPr>
          <p:nvPr>
            <p:ph type="ctrTitle"/>
          </p:nvPr>
        </p:nvSpPr>
        <p:spPr>
          <a:xfrm>
            <a:off x="551384" y="4505397"/>
            <a:ext cx="4824536" cy="1330198"/>
          </a:xfrm>
        </p:spPr>
        <p:txBody>
          <a:bodyPr>
            <a:noAutofit/>
          </a:bodyPr>
          <a:lstStyle/>
          <a:p>
            <a:r>
              <a:rPr lang="en-US" sz="3800" dirty="0" err="1">
                <a:solidFill>
                  <a:srgbClr val="C00000"/>
                </a:solidFill>
              </a:rPr>
              <a:t>Uitzendregime</a:t>
            </a:r>
            <a:r>
              <a:rPr lang="en-US" sz="3800" dirty="0">
                <a:solidFill>
                  <a:srgbClr val="C00000"/>
                </a:solidFill>
              </a:rPr>
              <a:t> in </a:t>
            </a:r>
            <a:r>
              <a:rPr lang="en-US" sz="3800" dirty="0" err="1">
                <a:solidFill>
                  <a:srgbClr val="C00000"/>
                </a:solidFill>
              </a:rPr>
              <a:t>Europees</a:t>
            </a:r>
            <a:r>
              <a:rPr lang="en-US" sz="3800" dirty="0">
                <a:solidFill>
                  <a:srgbClr val="C00000"/>
                </a:solidFill>
              </a:rPr>
              <a:t> </a:t>
            </a:r>
            <a:r>
              <a:rPr lang="en-US" sz="3800" dirty="0" err="1">
                <a:solidFill>
                  <a:srgbClr val="C00000"/>
                </a:solidFill>
              </a:rPr>
              <a:t>perspectief</a:t>
            </a:r>
            <a:endParaRPr lang="en-US" sz="3800" dirty="0">
              <a:solidFill>
                <a:srgbClr val="C00000"/>
              </a:solidFill>
            </a:endParaRPr>
          </a:p>
        </p:txBody>
      </p:sp>
      <p:sp>
        <p:nvSpPr>
          <p:cNvPr id="4" name="Text Placeholder 1">
            <a:extLst>
              <a:ext uri="{FF2B5EF4-FFF2-40B4-BE49-F238E27FC236}">
                <a16:creationId xmlns:a16="http://schemas.microsoft.com/office/drawing/2014/main" id="{7F469909-E080-FD2F-D340-9DA34EA279B8}"/>
              </a:ext>
            </a:extLst>
          </p:cNvPr>
          <p:cNvSpPr>
            <a:spLocks noGrp="1"/>
          </p:cNvSpPr>
          <p:nvPr>
            <p:ph type="body" sz="quarter" idx="13"/>
          </p:nvPr>
        </p:nvSpPr>
        <p:spPr>
          <a:xfrm>
            <a:off x="551384" y="5805264"/>
            <a:ext cx="4824536" cy="513220"/>
          </a:xfrm>
        </p:spPr>
        <p:txBody>
          <a:bodyPr>
            <a:noAutofit/>
          </a:bodyPr>
          <a:lstStyle/>
          <a:p>
            <a:r>
              <a:rPr lang="en-US" sz="1800" dirty="0" err="1"/>
              <a:t>mr.</a:t>
            </a:r>
            <a:r>
              <a:rPr lang="en-US" sz="1800" dirty="0"/>
              <a:t> dr. N. Jansen, 19 September 2023</a:t>
            </a:r>
          </a:p>
        </p:txBody>
      </p:sp>
    </p:spTree>
    <p:extLst>
      <p:ext uri="{BB962C8B-B14F-4D97-AF65-F5344CB8AC3E}">
        <p14:creationId xmlns:p14="http://schemas.microsoft.com/office/powerpoint/2010/main" val="4256804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3DA7A9-6CF1-79AB-923E-33897C3BC600}"/>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nl-NL" dirty="0"/>
              <a:t>Uitzendovereenkomst is een arbeidsovereenkomst </a:t>
            </a:r>
          </a:p>
          <a:p>
            <a:pPr marL="457200" indent="-457200">
              <a:buFont typeface="Arial" panose="020B0604020202020204" pitchFamily="34" charset="0"/>
              <a:buChar char="•"/>
            </a:pPr>
            <a:r>
              <a:rPr lang="nl-NL" dirty="0"/>
              <a:t>Arbeidsrecht is in beginsel van toepassing</a:t>
            </a:r>
          </a:p>
          <a:p>
            <a:pPr marL="457200" indent="-457200">
              <a:buFont typeface="Arial" panose="020B0604020202020204" pitchFamily="34" charset="0"/>
              <a:buChar char="•"/>
            </a:pPr>
            <a:r>
              <a:rPr lang="nl-NL" dirty="0"/>
              <a:t>Allocatiefunctie rechtvaardigt uitzonderingen op het arbeidsrecht</a:t>
            </a:r>
          </a:p>
          <a:p>
            <a:pPr marL="457200" indent="-457200">
              <a:buFont typeface="Arial" panose="020B0604020202020204" pitchFamily="34" charset="0"/>
              <a:buChar char="•"/>
            </a:pPr>
            <a:r>
              <a:rPr lang="nl-NL" dirty="0"/>
              <a:t>Gelijke behandeling uitzendkrachten vanaf dag 1</a:t>
            </a:r>
          </a:p>
          <a:p>
            <a:pPr marL="457200" indent="-457200">
              <a:buFont typeface="Arial" panose="020B0604020202020204" pitchFamily="34" charset="0"/>
              <a:buChar char="•"/>
            </a:pPr>
            <a:r>
              <a:rPr lang="nl-NL" dirty="0"/>
              <a:t>Zekerheid van werkenden jegens het uitzendbureau neemt toe naarmate de uitzendrelatie langer duurt</a:t>
            </a:r>
          </a:p>
          <a:p>
            <a:pPr marL="457200" indent="-457200">
              <a:buFont typeface="Arial" panose="020B0604020202020204" pitchFamily="34" charset="0"/>
              <a:buChar char="•"/>
            </a:pPr>
            <a:r>
              <a:rPr lang="nl-NL" dirty="0"/>
              <a:t>Geen wettelijke reden voor uitzenden</a:t>
            </a:r>
          </a:p>
          <a:p>
            <a:pPr marL="457200" indent="-457200">
              <a:buFont typeface="Arial" panose="020B0604020202020204" pitchFamily="34" charset="0"/>
              <a:buChar char="•"/>
            </a:pPr>
            <a:r>
              <a:rPr lang="nl-NL" dirty="0"/>
              <a:t>Geen wettelijke beperkingen voor inleners qua duur</a:t>
            </a:r>
          </a:p>
          <a:p>
            <a:pPr marL="457200" indent="-457200">
              <a:buFont typeface="Arial" panose="020B0604020202020204" pitchFamily="34" charset="0"/>
              <a:buChar char="•"/>
            </a:pPr>
            <a:r>
              <a:rPr lang="nl-NL" dirty="0"/>
              <a:t>Geen vergunningenstelsel </a:t>
            </a:r>
          </a:p>
        </p:txBody>
      </p:sp>
      <p:sp>
        <p:nvSpPr>
          <p:cNvPr id="3" name="Title 2">
            <a:extLst>
              <a:ext uri="{FF2B5EF4-FFF2-40B4-BE49-F238E27FC236}">
                <a16:creationId xmlns:a16="http://schemas.microsoft.com/office/drawing/2014/main" id="{8B784392-832F-FBD3-C590-DD4CC72EC713}"/>
              </a:ext>
            </a:extLst>
          </p:cNvPr>
          <p:cNvSpPr>
            <a:spLocks noGrp="1"/>
          </p:cNvSpPr>
          <p:nvPr>
            <p:ph type="title"/>
          </p:nvPr>
        </p:nvSpPr>
        <p:spPr/>
        <p:txBody>
          <a:bodyPr/>
          <a:lstStyle/>
          <a:p>
            <a:r>
              <a:rPr lang="nl-NL" dirty="0"/>
              <a:t>Nederlandse uitzendregime: principes</a:t>
            </a:r>
          </a:p>
        </p:txBody>
      </p:sp>
    </p:spTree>
    <p:extLst>
      <p:ext uri="{BB962C8B-B14F-4D97-AF65-F5344CB8AC3E}">
        <p14:creationId xmlns:p14="http://schemas.microsoft.com/office/powerpoint/2010/main" val="1466515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F69FA4-31D9-8AF2-BBF2-DC5CD7289A43}"/>
              </a:ext>
            </a:extLst>
          </p:cNvPr>
          <p:cNvSpPr>
            <a:spLocks noGrp="1"/>
          </p:cNvSpPr>
          <p:nvPr>
            <p:ph idx="1"/>
          </p:nvPr>
        </p:nvSpPr>
        <p:spPr/>
        <p:txBody>
          <a:bodyPr>
            <a:normAutofit/>
          </a:bodyPr>
          <a:lstStyle/>
          <a:p>
            <a:r>
              <a:rPr lang="nl-NL" b="1" dirty="0"/>
              <a:t>Pijler 1</a:t>
            </a:r>
            <a:r>
              <a:rPr lang="nl-NL" dirty="0"/>
              <a:t>: BW -&gt; artikel 7:690, 7:691, 7:692 en 7:692a</a:t>
            </a:r>
          </a:p>
          <a:p>
            <a:endParaRPr lang="nl-NL" dirty="0"/>
          </a:p>
          <a:p>
            <a:pPr marL="457200" indent="-457200">
              <a:buFont typeface="Arial" panose="020B0604020202020204" pitchFamily="34" charset="0"/>
              <a:buChar char="•"/>
            </a:pPr>
            <a:r>
              <a:rPr lang="nl-NL" dirty="0"/>
              <a:t>7:690 en 7:692 bevatten definities van </a:t>
            </a:r>
            <a:r>
              <a:rPr lang="nl-NL" dirty="0" err="1"/>
              <a:t>uitzendovk</a:t>
            </a:r>
            <a:r>
              <a:rPr lang="nl-NL" dirty="0"/>
              <a:t> en </a:t>
            </a:r>
            <a:r>
              <a:rPr lang="nl-NL" dirty="0" err="1"/>
              <a:t>payrolling</a:t>
            </a:r>
            <a:endParaRPr lang="nl-NL" dirty="0"/>
          </a:p>
          <a:p>
            <a:pPr marL="457200" indent="-457200">
              <a:buFont typeface="Arial" panose="020B0604020202020204" pitchFamily="34" charset="0"/>
              <a:buChar char="•"/>
            </a:pPr>
            <a:r>
              <a:rPr lang="nl-NL" dirty="0"/>
              <a:t>Uitzendbeding: totdat in 26 weken arbeid is verricht (7:691 lid 2 en 3)</a:t>
            </a:r>
          </a:p>
          <a:p>
            <a:pPr marL="457200" indent="-457200">
              <a:buFont typeface="Arial" panose="020B0604020202020204" pitchFamily="34" charset="0"/>
              <a:buChar char="•"/>
            </a:pPr>
            <a:r>
              <a:rPr lang="nl-NL" dirty="0"/>
              <a:t>Ketenregeling van toepassing zodra in 26 weken arbeid is verricht (7:691 lid 1)</a:t>
            </a:r>
          </a:p>
          <a:p>
            <a:pPr marL="457200" indent="-457200">
              <a:buFont typeface="Arial" panose="020B0604020202020204" pitchFamily="34" charset="0"/>
              <a:buChar char="•"/>
            </a:pPr>
            <a:r>
              <a:rPr lang="nl-NL" dirty="0"/>
              <a:t>7:628 -&gt; uitsluiten gedurende zes maanden (7:691 lid 7)</a:t>
            </a:r>
          </a:p>
          <a:p>
            <a:pPr marL="457200" indent="-457200">
              <a:buFont typeface="Arial" panose="020B0604020202020204" pitchFamily="34" charset="0"/>
              <a:buChar char="•"/>
            </a:pPr>
            <a:r>
              <a:rPr lang="nl-NL" dirty="0"/>
              <a:t>7:668a -&gt; 36 </a:t>
            </a:r>
            <a:r>
              <a:rPr lang="nl-NL" dirty="0" err="1"/>
              <a:t>mnd</a:t>
            </a:r>
            <a:r>
              <a:rPr lang="nl-NL" dirty="0"/>
              <a:t> 48 </a:t>
            </a:r>
            <a:r>
              <a:rPr lang="nl-NL" dirty="0" err="1"/>
              <a:t>mnd</a:t>
            </a:r>
            <a:r>
              <a:rPr lang="nl-NL" dirty="0"/>
              <a:t> en 3 naar 6 (7:691 lid 8)</a:t>
            </a:r>
          </a:p>
        </p:txBody>
      </p:sp>
      <p:sp>
        <p:nvSpPr>
          <p:cNvPr id="3" name="Title 2">
            <a:extLst>
              <a:ext uri="{FF2B5EF4-FFF2-40B4-BE49-F238E27FC236}">
                <a16:creationId xmlns:a16="http://schemas.microsoft.com/office/drawing/2014/main" id="{89130FCD-CA0F-9E9D-9936-646CB2E5F830}"/>
              </a:ext>
            </a:extLst>
          </p:cNvPr>
          <p:cNvSpPr>
            <a:spLocks noGrp="1"/>
          </p:cNvSpPr>
          <p:nvPr>
            <p:ph type="title"/>
          </p:nvPr>
        </p:nvSpPr>
        <p:spPr/>
        <p:txBody>
          <a:bodyPr/>
          <a:lstStyle/>
          <a:p>
            <a:r>
              <a:rPr lang="nl-NL" dirty="0"/>
              <a:t>Nederlandse uitzendregime: drie pijlers</a:t>
            </a:r>
          </a:p>
        </p:txBody>
      </p:sp>
    </p:spTree>
    <p:extLst>
      <p:ext uri="{BB962C8B-B14F-4D97-AF65-F5344CB8AC3E}">
        <p14:creationId xmlns:p14="http://schemas.microsoft.com/office/powerpoint/2010/main" val="304046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88D51D-131E-0865-7B8F-9D6A2E51B60C}"/>
              </a:ext>
            </a:extLst>
          </p:cNvPr>
          <p:cNvSpPr>
            <a:spLocks noGrp="1"/>
          </p:cNvSpPr>
          <p:nvPr>
            <p:ph idx="1"/>
          </p:nvPr>
        </p:nvSpPr>
        <p:spPr/>
        <p:txBody>
          <a:bodyPr/>
          <a:lstStyle/>
          <a:p>
            <a:r>
              <a:rPr lang="nl-NL" b="1" dirty="0"/>
              <a:t>Pijler 2</a:t>
            </a:r>
            <a:r>
              <a:rPr lang="nl-NL" dirty="0"/>
              <a:t>: </a:t>
            </a:r>
            <a:r>
              <a:rPr lang="nl-NL" dirty="0" err="1"/>
              <a:t>Waadi</a:t>
            </a:r>
            <a:r>
              <a:rPr lang="nl-NL" dirty="0"/>
              <a:t> -&gt; artikel 8 en 8a en belemmeringsverbod in artikel 9a</a:t>
            </a:r>
          </a:p>
          <a:p>
            <a:endParaRPr lang="nl-NL" dirty="0"/>
          </a:p>
          <a:p>
            <a:pPr marL="457200" indent="-457200">
              <a:buFont typeface="Arial" panose="020B0604020202020204" pitchFamily="34" charset="0"/>
              <a:buChar char="•"/>
            </a:pPr>
            <a:r>
              <a:rPr lang="nl-NL" dirty="0"/>
              <a:t>Artikel 8 </a:t>
            </a:r>
            <a:r>
              <a:rPr lang="nl-NL" dirty="0" err="1"/>
              <a:t>Waadi</a:t>
            </a:r>
            <a:r>
              <a:rPr lang="nl-NL" dirty="0"/>
              <a:t> -&gt; gelijke behandeling (loonverhoudingsvoorschrift, inlenersbeloning) ten aanzien van beloning en vergoedingen (lid 1) en arbeidstijden, rusttijden, pauzes, nachtdienst etc. (lid 1): ten minste dezelfde arbeidsvoorwaarden voor gelijke of gelijkwaardige functies</a:t>
            </a:r>
          </a:p>
          <a:p>
            <a:pPr marL="457200" indent="-457200">
              <a:buFont typeface="Arial" panose="020B0604020202020204" pitchFamily="34" charset="0"/>
              <a:buChar char="•"/>
            </a:pPr>
            <a:r>
              <a:rPr lang="nl-NL" dirty="0"/>
              <a:t>Artikel 8a -&gt; gelijke behandeling van payrollwerknemers (stap verder dan uitzendwerknemers maar nog geen pensioen)</a:t>
            </a:r>
          </a:p>
        </p:txBody>
      </p:sp>
      <p:sp>
        <p:nvSpPr>
          <p:cNvPr id="3" name="Title 2">
            <a:extLst>
              <a:ext uri="{FF2B5EF4-FFF2-40B4-BE49-F238E27FC236}">
                <a16:creationId xmlns:a16="http://schemas.microsoft.com/office/drawing/2014/main" id="{AF4EFC47-2962-781E-0C27-E1707BB0B6E7}"/>
              </a:ext>
            </a:extLst>
          </p:cNvPr>
          <p:cNvSpPr>
            <a:spLocks noGrp="1"/>
          </p:cNvSpPr>
          <p:nvPr>
            <p:ph type="title"/>
          </p:nvPr>
        </p:nvSpPr>
        <p:spPr/>
        <p:txBody>
          <a:bodyPr/>
          <a:lstStyle/>
          <a:p>
            <a:r>
              <a:rPr lang="nl-NL" dirty="0"/>
              <a:t>Nederlandse uitzendregime: drie pijlers</a:t>
            </a:r>
          </a:p>
        </p:txBody>
      </p:sp>
    </p:spTree>
    <p:extLst>
      <p:ext uri="{BB962C8B-B14F-4D97-AF65-F5344CB8AC3E}">
        <p14:creationId xmlns:p14="http://schemas.microsoft.com/office/powerpoint/2010/main" val="1562932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63787C-AB0F-6567-884B-3F5A894608D2}"/>
              </a:ext>
            </a:extLst>
          </p:cNvPr>
          <p:cNvSpPr>
            <a:spLocks noGrp="1"/>
          </p:cNvSpPr>
          <p:nvPr>
            <p:ph idx="1"/>
          </p:nvPr>
        </p:nvSpPr>
        <p:spPr/>
        <p:txBody>
          <a:bodyPr/>
          <a:lstStyle/>
          <a:p>
            <a:r>
              <a:rPr lang="nl-NL" b="1" dirty="0"/>
              <a:t>Pijler 3</a:t>
            </a:r>
            <a:r>
              <a:rPr lang="nl-NL" dirty="0"/>
              <a:t>: Cao 1 juli 2023 (ABU-cao en NBBU-cao: qua inhoud gelijk maar wel twee cao’s. ABU-cao van tijd tot tijd avv)</a:t>
            </a:r>
          </a:p>
          <a:p>
            <a:endParaRPr lang="nl-NL" dirty="0"/>
          </a:p>
          <a:p>
            <a:pPr marL="457200" indent="-457200">
              <a:buFont typeface="Arial" panose="020B0604020202020204" pitchFamily="34" charset="0"/>
              <a:buChar char="•"/>
            </a:pPr>
            <a:r>
              <a:rPr lang="nl-NL" dirty="0"/>
              <a:t>Artikel 10: </a:t>
            </a:r>
            <a:r>
              <a:rPr lang="nl-NL" dirty="0" err="1"/>
              <a:t>fasensysteem</a:t>
            </a:r>
            <a:r>
              <a:rPr lang="nl-NL" dirty="0"/>
              <a:t> -&gt; </a:t>
            </a:r>
          </a:p>
          <a:p>
            <a:pPr marL="725488" lvl="1" indent="-457200"/>
            <a:r>
              <a:rPr lang="nl-NL" dirty="0"/>
              <a:t>Fase A eindigt zodra in meer dan 52 weken arbeid is verricht (steeds uitzendbeding tenzij anders overeengekomen)</a:t>
            </a:r>
          </a:p>
          <a:p>
            <a:pPr marL="725488" lvl="1" indent="-457200"/>
            <a:r>
              <a:rPr lang="nl-NL" dirty="0"/>
              <a:t>Fase B: max 3 jaar en zes contracten</a:t>
            </a:r>
          </a:p>
          <a:p>
            <a:pPr marL="725488" lvl="1" indent="-457200"/>
            <a:r>
              <a:rPr lang="nl-NL" dirty="0"/>
              <a:t>Fase C: voortzetting na Fase C</a:t>
            </a:r>
          </a:p>
          <a:p>
            <a:pPr marL="457200" indent="-457200">
              <a:buFont typeface="Arial" panose="020B0604020202020204" pitchFamily="34" charset="0"/>
              <a:buChar char="•"/>
            </a:pPr>
            <a:r>
              <a:rPr lang="nl-NL" dirty="0"/>
              <a:t>Artikel 16: inlenersbeloning (limitatief)</a:t>
            </a:r>
          </a:p>
        </p:txBody>
      </p:sp>
      <p:sp>
        <p:nvSpPr>
          <p:cNvPr id="3" name="Title 2">
            <a:extLst>
              <a:ext uri="{FF2B5EF4-FFF2-40B4-BE49-F238E27FC236}">
                <a16:creationId xmlns:a16="http://schemas.microsoft.com/office/drawing/2014/main" id="{1B5524F8-F2DE-9221-AB71-B53E189A13DE}"/>
              </a:ext>
            </a:extLst>
          </p:cNvPr>
          <p:cNvSpPr>
            <a:spLocks noGrp="1"/>
          </p:cNvSpPr>
          <p:nvPr>
            <p:ph type="title"/>
          </p:nvPr>
        </p:nvSpPr>
        <p:spPr/>
        <p:txBody>
          <a:bodyPr/>
          <a:lstStyle/>
          <a:p>
            <a:r>
              <a:rPr lang="nl-NL" dirty="0"/>
              <a:t>Nederlandse uitzendregime: drie pijlers</a:t>
            </a:r>
          </a:p>
        </p:txBody>
      </p:sp>
    </p:spTree>
    <p:extLst>
      <p:ext uri="{BB962C8B-B14F-4D97-AF65-F5344CB8AC3E}">
        <p14:creationId xmlns:p14="http://schemas.microsoft.com/office/powerpoint/2010/main" val="71912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9600" y="1980000"/>
            <a:ext cx="11439048" cy="4617031"/>
          </a:xfrm>
        </p:spPr>
        <p:txBody>
          <a:bodyPr>
            <a:noAutofit/>
          </a:bodyPr>
          <a:lstStyle/>
          <a:p>
            <a:pPr marL="342900" indent="-342900">
              <a:buFont typeface="Arial" panose="020B0604020202020204" pitchFamily="34" charset="0"/>
              <a:buChar char="•"/>
            </a:pPr>
            <a:endParaRPr lang="nl-NL" sz="2400" dirty="0">
              <a:effectLst/>
              <a:latin typeface="+mn-lt"/>
              <a:ea typeface="Calibri" panose="020F0502020204030204" pitchFamily="34" charset="0"/>
            </a:endParaRPr>
          </a:p>
          <a:p>
            <a:pPr marL="342900" indent="-342900">
              <a:buFont typeface="Arial" panose="020B0604020202020204" pitchFamily="34" charset="0"/>
              <a:buChar char="•"/>
            </a:pPr>
            <a:endParaRPr lang="nl-NL" sz="2400" dirty="0">
              <a:latin typeface="+mn-lt"/>
              <a:ea typeface="Calibri" panose="020F0502020204030204" pitchFamily="34" charset="0"/>
            </a:endParaRPr>
          </a:p>
          <a:p>
            <a:pPr marL="342900" indent="-342900">
              <a:buFont typeface="Arial" panose="020B0604020202020204" pitchFamily="34" charset="0"/>
              <a:buChar char="•"/>
            </a:pPr>
            <a:r>
              <a:rPr lang="nl-NL" sz="2000" dirty="0" err="1">
                <a:effectLst/>
                <a:latin typeface="+mn-lt"/>
                <a:ea typeface="Calibri" panose="020F0502020204030204" pitchFamily="34" charset="0"/>
              </a:rPr>
              <a:t>HvJ</a:t>
            </a:r>
            <a:r>
              <a:rPr lang="nl-NL" sz="2000" dirty="0">
                <a:effectLst/>
                <a:latin typeface="+mn-lt"/>
                <a:ea typeface="Calibri" panose="020F0502020204030204" pitchFamily="34" charset="0"/>
              </a:rPr>
              <a:t> EG 14 oktober 2020, C-681/18 (JH/KG)				1) Tijdelijkheid</a:t>
            </a:r>
          </a:p>
          <a:p>
            <a:pPr marL="342900" indent="-342900">
              <a:buFont typeface="Arial" panose="020B0604020202020204" pitchFamily="34" charset="0"/>
              <a:buChar char="•"/>
            </a:pPr>
            <a:r>
              <a:rPr lang="nl-NL" sz="2000" dirty="0" err="1">
                <a:latin typeface="+mn-lt"/>
              </a:rPr>
              <a:t>HvJ</a:t>
            </a:r>
            <a:r>
              <a:rPr lang="nl-NL" sz="2000" dirty="0">
                <a:latin typeface="+mn-lt"/>
              </a:rPr>
              <a:t> EG 17 maart 2022, C-232/20 (Daimler)</a:t>
            </a:r>
            <a:r>
              <a:rPr lang="nl-NL" sz="2000" dirty="0">
                <a:latin typeface="+mn-lt"/>
                <a:ea typeface="Calibri" panose="020F0502020204030204" pitchFamily="34" charset="0"/>
              </a:rPr>
              <a:t> </a:t>
            </a:r>
          </a:p>
          <a:p>
            <a:pPr marL="342900" indent="-342900">
              <a:buFont typeface="Arial" panose="020B0604020202020204" pitchFamily="34" charset="0"/>
              <a:buChar char="•"/>
            </a:pPr>
            <a:r>
              <a:rPr lang="nl-NL" sz="2000" dirty="0" err="1">
                <a:latin typeface="+mn-lt"/>
                <a:ea typeface="Calibri" panose="020F0502020204030204" pitchFamily="34" charset="0"/>
              </a:rPr>
              <a:t>HvJ</a:t>
            </a:r>
            <a:r>
              <a:rPr lang="nl-NL" sz="2000" dirty="0">
                <a:latin typeface="+mn-lt"/>
                <a:ea typeface="Calibri" panose="020F0502020204030204" pitchFamily="34" charset="0"/>
              </a:rPr>
              <a:t> EG 12 mei 2022, C-426/20 (</a:t>
            </a:r>
            <a:r>
              <a:rPr lang="nl-NL" sz="2000" dirty="0" err="1">
                <a:latin typeface="+mn-lt"/>
                <a:ea typeface="Calibri" panose="020F0502020204030204" pitchFamily="34" charset="0"/>
              </a:rPr>
              <a:t>Luso</a:t>
            </a:r>
            <a:r>
              <a:rPr lang="nl-NL" sz="2000" dirty="0">
                <a:latin typeface="+mn-lt"/>
                <a:ea typeface="Calibri" panose="020F0502020204030204" pitchFamily="34" charset="0"/>
              </a:rPr>
              <a:t> Temp)				</a:t>
            </a:r>
            <a:r>
              <a:rPr lang="nl-NL" sz="2000" dirty="0">
                <a:latin typeface="+mn-lt"/>
              </a:rPr>
              <a:t>2) Structureel werk</a:t>
            </a:r>
          </a:p>
          <a:p>
            <a:pPr marL="342900" indent="-342900">
              <a:buFont typeface="Arial" panose="020B0604020202020204" pitchFamily="34" charset="0"/>
              <a:buChar char="•"/>
            </a:pPr>
            <a:r>
              <a:rPr lang="nl-NL" sz="2000" dirty="0" err="1">
                <a:latin typeface="+mn-lt"/>
              </a:rPr>
              <a:t>HvJ</a:t>
            </a:r>
            <a:r>
              <a:rPr lang="nl-NL" sz="2000" dirty="0">
                <a:latin typeface="+mn-lt"/>
              </a:rPr>
              <a:t> EG 15 december 2022, C-311/21 (</a:t>
            </a:r>
            <a:r>
              <a:rPr lang="nl-NL" sz="2000" dirty="0" err="1">
                <a:latin typeface="+mn-lt"/>
              </a:rPr>
              <a:t>TimePartner</a:t>
            </a:r>
            <a:r>
              <a:rPr lang="nl-NL" sz="2000" dirty="0">
                <a:latin typeface="+mn-lt"/>
              </a:rPr>
              <a:t>)</a:t>
            </a:r>
          </a:p>
          <a:p>
            <a:pPr marL="342900" indent="-342900">
              <a:buFont typeface="Arial" panose="020B0604020202020204" pitchFamily="34" charset="0"/>
              <a:buChar char="•"/>
            </a:pPr>
            <a:r>
              <a:rPr lang="nl-NL" sz="2000" dirty="0" err="1">
                <a:latin typeface="+mn-lt"/>
              </a:rPr>
              <a:t>HvJ</a:t>
            </a:r>
            <a:r>
              <a:rPr lang="nl-NL" sz="2000" dirty="0">
                <a:latin typeface="+mn-lt"/>
              </a:rPr>
              <a:t> EG 22 juni 2023, C-427/21 (ALB </a:t>
            </a:r>
            <a:r>
              <a:rPr lang="nl-NL" sz="2000" dirty="0" err="1">
                <a:latin typeface="+mn-lt"/>
              </a:rPr>
              <a:t>Fils</a:t>
            </a:r>
            <a:r>
              <a:rPr lang="nl-NL" sz="2000" dirty="0">
                <a:latin typeface="+mn-lt"/>
              </a:rPr>
              <a:t> </a:t>
            </a:r>
            <a:r>
              <a:rPr lang="nl-NL" sz="2000" dirty="0" err="1">
                <a:latin typeface="+mn-lt"/>
              </a:rPr>
              <a:t>Kliniken</a:t>
            </a:r>
            <a:r>
              <a:rPr lang="nl-NL" sz="2000" dirty="0">
                <a:latin typeface="+mn-lt"/>
              </a:rPr>
              <a:t>)			3) Gelijke behandeling</a:t>
            </a:r>
          </a:p>
        </p:txBody>
      </p:sp>
      <p:sp>
        <p:nvSpPr>
          <p:cNvPr id="3" name="Title 2"/>
          <p:cNvSpPr>
            <a:spLocks noGrp="1"/>
          </p:cNvSpPr>
          <p:nvPr>
            <p:ph type="title"/>
          </p:nvPr>
        </p:nvSpPr>
        <p:spPr>
          <a:xfrm>
            <a:off x="489600" y="692696"/>
            <a:ext cx="11159196" cy="936103"/>
          </a:xfrm>
        </p:spPr>
        <p:txBody>
          <a:bodyPr>
            <a:normAutofit/>
          </a:bodyPr>
          <a:lstStyle/>
          <a:p>
            <a:r>
              <a:rPr lang="en-US" dirty="0" err="1"/>
              <a:t>Vijf</a:t>
            </a:r>
            <a:r>
              <a:rPr lang="en-US" dirty="0"/>
              <a:t> </a:t>
            </a:r>
            <a:r>
              <a:rPr lang="en-US" dirty="0" err="1"/>
              <a:t>arresten</a:t>
            </a:r>
            <a:r>
              <a:rPr lang="en-US" dirty="0"/>
              <a:t>: </a:t>
            </a:r>
            <a:r>
              <a:rPr lang="en-US" dirty="0" err="1"/>
              <a:t>drie</a:t>
            </a:r>
            <a:r>
              <a:rPr lang="en-US" dirty="0"/>
              <a:t> </a:t>
            </a:r>
            <a:r>
              <a:rPr lang="en-US" dirty="0" err="1"/>
              <a:t>thema’s</a:t>
            </a:r>
            <a:endParaRPr lang="en-US" dirty="0"/>
          </a:p>
        </p:txBody>
      </p:sp>
      <p:sp>
        <p:nvSpPr>
          <p:cNvPr id="4" name="Right Brace 3">
            <a:extLst>
              <a:ext uri="{FF2B5EF4-FFF2-40B4-BE49-F238E27FC236}">
                <a16:creationId xmlns:a16="http://schemas.microsoft.com/office/drawing/2014/main" id="{47D745F2-78F5-0AF2-9008-95DED43DDA67}"/>
              </a:ext>
            </a:extLst>
          </p:cNvPr>
          <p:cNvSpPr/>
          <p:nvPr/>
        </p:nvSpPr>
        <p:spPr>
          <a:xfrm>
            <a:off x="6600056" y="3068960"/>
            <a:ext cx="1368152" cy="187220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dirty="0"/>
          </a:p>
        </p:txBody>
      </p:sp>
    </p:spTree>
    <p:extLst>
      <p:ext uri="{BB962C8B-B14F-4D97-AF65-F5344CB8AC3E}">
        <p14:creationId xmlns:p14="http://schemas.microsoft.com/office/powerpoint/2010/main" val="3531070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9600" y="1980000"/>
            <a:ext cx="11439048" cy="4617031"/>
          </a:xfrm>
        </p:spPr>
        <p:txBody>
          <a:bodyPr>
            <a:noAutofit/>
          </a:bodyPr>
          <a:lstStyle/>
          <a:p>
            <a:pPr marL="342900" indent="-342900">
              <a:buFont typeface="Arial" panose="020B0604020202020204" pitchFamily="34" charset="0"/>
              <a:buChar char="•"/>
            </a:pPr>
            <a:endParaRPr lang="nl-NL" sz="2400" dirty="0">
              <a:effectLst/>
              <a:latin typeface="+mn-lt"/>
              <a:ea typeface="Calibri" panose="020F0502020204030204" pitchFamily="34" charset="0"/>
            </a:endParaRPr>
          </a:p>
          <a:p>
            <a:pPr marL="342900" indent="-342900">
              <a:buFont typeface="Arial" panose="020B0604020202020204" pitchFamily="34" charset="0"/>
              <a:buChar char="•"/>
            </a:pPr>
            <a:endParaRPr lang="nl-NL" sz="2400" dirty="0">
              <a:latin typeface="+mn-lt"/>
              <a:ea typeface="Calibri" panose="020F0502020204030204" pitchFamily="34" charset="0"/>
            </a:endParaRPr>
          </a:p>
          <a:p>
            <a:pPr marL="342900" indent="-342900">
              <a:buFont typeface="Arial" panose="020B0604020202020204" pitchFamily="34" charset="0"/>
              <a:buChar char="•"/>
            </a:pPr>
            <a:r>
              <a:rPr lang="nl-NL" sz="2000" strike="sngStrike" dirty="0" err="1">
                <a:effectLst/>
                <a:latin typeface="+mn-lt"/>
                <a:ea typeface="Calibri" panose="020F0502020204030204" pitchFamily="34" charset="0"/>
              </a:rPr>
              <a:t>HvJ</a:t>
            </a:r>
            <a:r>
              <a:rPr lang="nl-NL" sz="2000" strike="sngStrike" dirty="0">
                <a:effectLst/>
                <a:latin typeface="+mn-lt"/>
                <a:ea typeface="Calibri" panose="020F0502020204030204" pitchFamily="34" charset="0"/>
              </a:rPr>
              <a:t> EG 14 oktober 2020, C-681/18 (JH/KG)</a:t>
            </a:r>
            <a:r>
              <a:rPr lang="nl-NL" sz="2000" dirty="0">
                <a:effectLst/>
                <a:latin typeface="+mn-lt"/>
                <a:ea typeface="Calibri" panose="020F0502020204030204" pitchFamily="34" charset="0"/>
              </a:rPr>
              <a:t>				1) </a:t>
            </a:r>
            <a:r>
              <a:rPr lang="nl-NL" sz="2000" strike="sngStrike" dirty="0">
                <a:effectLst/>
                <a:latin typeface="+mn-lt"/>
                <a:ea typeface="Calibri" panose="020F0502020204030204" pitchFamily="34" charset="0"/>
              </a:rPr>
              <a:t>Tijdelijkheid</a:t>
            </a:r>
          </a:p>
          <a:p>
            <a:pPr marL="342900" indent="-342900">
              <a:buFont typeface="Arial" panose="020B0604020202020204" pitchFamily="34" charset="0"/>
              <a:buChar char="•"/>
            </a:pPr>
            <a:r>
              <a:rPr lang="nl-NL" sz="2000" dirty="0" err="1">
                <a:latin typeface="+mn-lt"/>
              </a:rPr>
              <a:t>HvJ</a:t>
            </a:r>
            <a:r>
              <a:rPr lang="nl-NL" sz="2000" dirty="0">
                <a:latin typeface="+mn-lt"/>
              </a:rPr>
              <a:t> EG 17 maart 2022, C-232/20 (Daimler)</a:t>
            </a:r>
            <a:r>
              <a:rPr lang="nl-NL" sz="2000" dirty="0">
                <a:latin typeface="+mn-lt"/>
                <a:ea typeface="Calibri" panose="020F0502020204030204" pitchFamily="34" charset="0"/>
              </a:rPr>
              <a:t> </a:t>
            </a:r>
          </a:p>
          <a:p>
            <a:pPr marL="342900" indent="-342900">
              <a:buFont typeface="Arial" panose="020B0604020202020204" pitchFamily="34" charset="0"/>
              <a:buChar char="•"/>
            </a:pPr>
            <a:r>
              <a:rPr lang="nl-NL" sz="2000" dirty="0" err="1">
                <a:latin typeface="+mn-lt"/>
                <a:ea typeface="Calibri" panose="020F0502020204030204" pitchFamily="34" charset="0"/>
              </a:rPr>
              <a:t>HvJ</a:t>
            </a:r>
            <a:r>
              <a:rPr lang="nl-NL" sz="2000" dirty="0">
                <a:latin typeface="+mn-lt"/>
                <a:ea typeface="Calibri" panose="020F0502020204030204" pitchFamily="34" charset="0"/>
              </a:rPr>
              <a:t> EG 12 mei 2022, C-426/20 (</a:t>
            </a:r>
            <a:r>
              <a:rPr lang="nl-NL" sz="2000" dirty="0" err="1">
                <a:latin typeface="+mn-lt"/>
                <a:ea typeface="Calibri" panose="020F0502020204030204" pitchFamily="34" charset="0"/>
              </a:rPr>
              <a:t>Luso</a:t>
            </a:r>
            <a:r>
              <a:rPr lang="nl-NL" sz="2000" dirty="0">
                <a:latin typeface="+mn-lt"/>
                <a:ea typeface="Calibri" panose="020F0502020204030204" pitchFamily="34" charset="0"/>
              </a:rPr>
              <a:t> Temp)				</a:t>
            </a:r>
            <a:r>
              <a:rPr lang="nl-NL" sz="2000" dirty="0">
                <a:latin typeface="+mn-lt"/>
              </a:rPr>
              <a:t>2) Structureel werk</a:t>
            </a:r>
          </a:p>
          <a:p>
            <a:pPr marL="342900" indent="-342900">
              <a:buFont typeface="Arial" panose="020B0604020202020204" pitchFamily="34" charset="0"/>
              <a:buChar char="•"/>
            </a:pPr>
            <a:r>
              <a:rPr lang="nl-NL" sz="2000" dirty="0" err="1">
                <a:latin typeface="+mn-lt"/>
              </a:rPr>
              <a:t>HvJ</a:t>
            </a:r>
            <a:r>
              <a:rPr lang="nl-NL" sz="2000" dirty="0">
                <a:latin typeface="+mn-lt"/>
              </a:rPr>
              <a:t> EG 15 december 2022, C-311/21 (</a:t>
            </a:r>
            <a:r>
              <a:rPr lang="nl-NL" sz="2000" dirty="0" err="1">
                <a:latin typeface="+mn-lt"/>
              </a:rPr>
              <a:t>TimePartner</a:t>
            </a:r>
            <a:r>
              <a:rPr lang="nl-NL" sz="2000" dirty="0">
                <a:latin typeface="+mn-lt"/>
              </a:rPr>
              <a:t>)</a:t>
            </a:r>
          </a:p>
          <a:p>
            <a:pPr marL="342900" indent="-342900">
              <a:buFont typeface="Arial" panose="020B0604020202020204" pitchFamily="34" charset="0"/>
              <a:buChar char="•"/>
            </a:pPr>
            <a:r>
              <a:rPr lang="nl-NL" sz="2000" strike="sngStrike" dirty="0" err="1">
                <a:latin typeface="+mn-lt"/>
              </a:rPr>
              <a:t>HvJ</a:t>
            </a:r>
            <a:r>
              <a:rPr lang="nl-NL" sz="2000" strike="sngStrike" dirty="0">
                <a:latin typeface="+mn-lt"/>
              </a:rPr>
              <a:t> EG 22 juni 2023, C-427/21 (ALB </a:t>
            </a:r>
            <a:r>
              <a:rPr lang="nl-NL" sz="2000" strike="sngStrike" dirty="0" err="1">
                <a:latin typeface="+mn-lt"/>
              </a:rPr>
              <a:t>Fils</a:t>
            </a:r>
            <a:r>
              <a:rPr lang="nl-NL" sz="2000" strike="sngStrike" dirty="0">
                <a:latin typeface="+mn-lt"/>
              </a:rPr>
              <a:t> </a:t>
            </a:r>
            <a:r>
              <a:rPr lang="nl-NL" sz="2000" strike="sngStrike" dirty="0" err="1">
                <a:latin typeface="+mn-lt"/>
              </a:rPr>
              <a:t>Kliniken</a:t>
            </a:r>
            <a:r>
              <a:rPr lang="nl-NL" sz="2000" strike="sngStrike" dirty="0">
                <a:latin typeface="+mn-lt"/>
              </a:rPr>
              <a:t>)</a:t>
            </a:r>
            <a:r>
              <a:rPr lang="nl-NL" sz="2000" dirty="0">
                <a:latin typeface="+mn-lt"/>
              </a:rPr>
              <a:t>			3) Gelijke behandeling</a:t>
            </a:r>
          </a:p>
        </p:txBody>
      </p:sp>
      <p:sp>
        <p:nvSpPr>
          <p:cNvPr id="3" name="Title 2"/>
          <p:cNvSpPr>
            <a:spLocks noGrp="1"/>
          </p:cNvSpPr>
          <p:nvPr>
            <p:ph type="title"/>
          </p:nvPr>
        </p:nvSpPr>
        <p:spPr>
          <a:xfrm>
            <a:off x="489600" y="692696"/>
            <a:ext cx="11159196" cy="936103"/>
          </a:xfrm>
        </p:spPr>
        <p:txBody>
          <a:bodyPr>
            <a:normAutofit/>
          </a:bodyPr>
          <a:lstStyle/>
          <a:p>
            <a:r>
              <a:rPr lang="en-US" dirty="0" err="1"/>
              <a:t>Drie</a:t>
            </a:r>
            <a:r>
              <a:rPr lang="en-US" dirty="0"/>
              <a:t> </a:t>
            </a:r>
            <a:r>
              <a:rPr lang="en-US" dirty="0" err="1"/>
              <a:t>arresten</a:t>
            </a:r>
            <a:r>
              <a:rPr lang="en-US" dirty="0"/>
              <a:t>: twee </a:t>
            </a:r>
            <a:r>
              <a:rPr lang="en-US" dirty="0" err="1"/>
              <a:t>thema’s</a:t>
            </a:r>
            <a:endParaRPr lang="en-US" dirty="0"/>
          </a:p>
        </p:txBody>
      </p:sp>
      <p:sp>
        <p:nvSpPr>
          <p:cNvPr id="4" name="Right Brace 3">
            <a:extLst>
              <a:ext uri="{FF2B5EF4-FFF2-40B4-BE49-F238E27FC236}">
                <a16:creationId xmlns:a16="http://schemas.microsoft.com/office/drawing/2014/main" id="{47D745F2-78F5-0AF2-9008-95DED43DDA67}"/>
              </a:ext>
            </a:extLst>
          </p:cNvPr>
          <p:cNvSpPr/>
          <p:nvPr/>
        </p:nvSpPr>
        <p:spPr>
          <a:xfrm>
            <a:off x="6600056" y="3068960"/>
            <a:ext cx="1368152" cy="187220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dirty="0"/>
          </a:p>
        </p:txBody>
      </p:sp>
    </p:spTree>
    <p:extLst>
      <p:ext uri="{BB962C8B-B14F-4D97-AF65-F5344CB8AC3E}">
        <p14:creationId xmlns:p14="http://schemas.microsoft.com/office/powerpoint/2010/main" val="3994544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DF4026-4FB5-D5CB-C759-0974399C18E8}"/>
              </a:ext>
            </a:extLst>
          </p:cNvPr>
          <p:cNvSpPr>
            <a:spLocks noGrp="1"/>
          </p:cNvSpPr>
          <p:nvPr>
            <p:ph idx="1"/>
          </p:nvPr>
        </p:nvSpPr>
        <p:spPr/>
        <p:txBody>
          <a:bodyPr/>
          <a:lstStyle/>
          <a:p>
            <a:pPr marL="514350" indent="-514350">
              <a:buAutoNum type="arabicParenR"/>
            </a:pPr>
            <a:r>
              <a:rPr lang="nl-NL" dirty="0"/>
              <a:t>Tijdelijkheid: in het Nederlandse recht is </a:t>
            </a:r>
            <a:r>
              <a:rPr lang="nl-NL" b="1" dirty="0"/>
              <a:t>niet</a:t>
            </a:r>
            <a:r>
              <a:rPr lang="nl-NL" dirty="0"/>
              <a:t> bepaald dat de driehoeksrelatie tijdelijk moet zijn. Zie anders bijvoorbeeld: Duitsland en België (</a:t>
            </a:r>
            <a:r>
              <a:rPr lang="nl-NL" dirty="0">
                <a:highlight>
                  <a:srgbClr val="FFFF00"/>
                </a:highlight>
              </a:rPr>
              <a:t>zie straks presentatie Johan Zwemmer</a:t>
            </a:r>
            <a:r>
              <a:rPr lang="nl-NL" dirty="0"/>
              <a:t>)</a:t>
            </a:r>
          </a:p>
          <a:p>
            <a:pPr marL="514350" indent="-514350">
              <a:buAutoNum type="arabicParenR"/>
            </a:pPr>
            <a:r>
              <a:rPr lang="nl-NL" dirty="0"/>
              <a:t>Structureel werk: in het Nederlandse recht is </a:t>
            </a:r>
            <a:r>
              <a:rPr lang="nl-NL" b="1" dirty="0"/>
              <a:t>niet</a:t>
            </a:r>
            <a:r>
              <a:rPr lang="nl-NL" dirty="0"/>
              <a:t> bepaald dat uitzendwerk alleen gebruikt zou mogen worden voor bepaald werk (denk aan ziek en piek). Zie anders bijvoorbeeld: België</a:t>
            </a:r>
          </a:p>
          <a:p>
            <a:pPr marL="514350" indent="-514350">
              <a:buAutoNum type="arabicParenR"/>
            </a:pPr>
            <a:r>
              <a:rPr lang="nl-NL" dirty="0"/>
              <a:t>Gelijke behandeling: artikel 8 </a:t>
            </a:r>
            <a:r>
              <a:rPr lang="nl-NL" dirty="0" err="1"/>
              <a:t>Waadi</a:t>
            </a:r>
            <a:r>
              <a:rPr lang="nl-NL" dirty="0"/>
              <a:t>, afwijking bij cao mogelijk -&gt; uitzend-cao kent een afwijking van de wettelijke ‘inlenersbeloning’ (bekende uitzondering: pensioen). Uitzend-cao kent eigen regels over loon bij ziekte en vakantie</a:t>
            </a:r>
          </a:p>
          <a:p>
            <a:pPr marL="514350" indent="-514350">
              <a:buAutoNum type="arabicParenR"/>
            </a:pPr>
            <a:endParaRPr lang="nl-NL" dirty="0"/>
          </a:p>
        </p:txBody>
      </p:sp>
      <p:sp>
        <p:nvSpPr>
          <p:cNvPr id="3" name="Title 2">
            <a:extLst>
              <a:ext uri="{FF2B5EF4-FFF2-40B4-BE49-F238E27FC236}">
                <a16:creationId xmlns:a16="http://schemas.microsoft.com/office/drawing/2014/main" id="{67AC9211-04E0-28CA-C6D8-EE3694DD5F36}"/>
              </a:ext>
            </a:extLst>
          </p:cNvPr>
          <p:cNvSpPr>
            <a:spLocks noGrp="1"/>
          </p:cNvSpPr>
          <p:nvPr>
            <p:ph type="title"/>
          </p:nvPr>
        </p:nvSpPr>
        <p:spPr/>
        <p:txBody>
          <a:bodyPr/>
          <a:lstStyle/>
          <a:p>
            <a:r>
              <a:rPr lang="nl-NL" dirty="0"/>
              <a:t>De drie thema’s in nationale context</a:t>
            </a:r>
          </a:p>
        </p:txBody>
      </p:sp>
    </p:spTree>
    <p:extLst>
      <p:ext uri="{BB962C8B-B14F-4D97-AF65-F5344CB8AC3E}">
        <p14:creationId xmlns:p14="http://schemas.microsoft.com/office/powerpoint/2010/main" val="952204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B33372-2A6E-B337-7BCB-0A7E180DA2EB}"/>
              </a:ext>
            </a:extLst>
          </p:cNvPr>
          <p:cNvSpPr>
            <a:spLocks noGrp="1"/>
          </p:cNvSpPr>
          <p:nvPr>
            <p:ph idx="1"/>
          </p:nvPr>
        </p:nvSpPr>
        <p:spPr/>
        <p:txBody>
          <a:bodyPr/>
          <a:lstStyle/>
          <a:p>
            <a:r>
              <a:rPr lang="nl-NL" b="1" dirty="0"/>
              <a:t>1) Structurele functie</a:t>
            </a:r>
            <a:r>
              <a:rPr lang="nl-NL" dirty="0"/>
              <a:t>: bij de invoering van de </a:t>
            </a:r>
            <a:r>
              <a:rPr lang="nl-NL" dirty="0" err="1"/>
              <a:t>Wfz</a:t>
            </a:r>
            <a:r>
              <a:rPr lang="nl-NL" dirty="0"/>
              <a:t> en de </a:t>
            </a:r>
            <a:r>
              <a:rPr lang="nl-NL" dirty="0" err="1"/>
              <a:t>Waadi</a:t>
            </a:r>
            <a:r>
              <a:rPr lang="nl-NL" dirty="0"/>
              <a:t> werd wel aangestipt dat flexwerk een toegevoegde waarde was op de arbeidsmarkt vanwege piek en ziek. Piek en ziek waren ook lange tijd de belangrijkste redenen om uitzendwerk te gebruiken. Maar dit is niet wettelijk geregeld </a:t>
            </a:r>
          </a:p>
          <a:p>
            <a:pPr marL="457200" indent="-457200">
              <a:buFont typeface="Arial" panose="020B0604020202020204" pitchFamily="34" charset="0"/>
              <a:buChar char="•"/>
            </a:pPr>
            <a:r>
              <a:rPr lang="nl-NL" dirty="0"/>
              <a:t>4 of de 5 uitzendwerknemers verricht een functie die ook door werknemers met een vast dienstverband wordt verricht. Ziek en piek zijn nog wel belangrijke motieven (50%)</a:t>
            </a:r>
          </a:p>
          <a:p>
            <a:pPr marL="457200" indent="-457200">
              <a:buFont typeface="Arial" panose="020B0604020202020204" pitchFamily="34" charset="0"/>
              <a:buChar char="•"/>
            </a:pPr>
            <a:r>
              <a:rPr lang="nl-NL" dirty="0"/>
              <a:t>In Europa: in 2002 met name ziek en piek. In 2008 oog voor ontwikkeling dat uitzendwerk werd ingezet voor structureel werk</a:t>
            </a:r>
          </a:p>
        </p:txBody>
      </p:sp>
      <p:sp>
        <p:nvSpPr>
          <p:cNvPr id="3" name="Title 2">
            <a:extLst>
              <a:ext uri="{FF2B5EF4-FFF2-40B4-BE49-F238E27FC236}">
                <a16:creationId xmlns:a16="http://schemas.microsoft.com/office/drawing/2014/main" id="{B88B227A-4F85-71EF-C06B-87B3ACCA93CC}"/>
              </a:ext>
            </a:extLst>
          </p:cNvPr>
          <p:cNvSpPr>
            <a:spLocks noGrp="1"/>
          </p:cNvSpPr>
          <p:nvPr>
            <p:ph type="title"/>
          </p:nvPr>
        </p:nvSpPr>
        <p:spPr/>
        <p:txBody>
          <a:bodyPr/>
          <a:lstStyle/>
          <a:p>
            <a:r>
              <a:rPr lang="nl-NL" dirty="0"/>
              <a:t>Een beetje achtergrond bij de thema’s</a:t>
            </a:r>
          </a:p>
        </p:txBody>
      </p:sp>
    </p:spTree>
    <p:extLst>
      <p:ext uri="{BB962C8B-B14F-4D97-AF65-F5344CB8AC3E}">
        <p14:creationId xmlns:p14="http://schemas.microsoft.com/office/powerpoint/2010/main" val="4023761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C44C20-8B4C-58FB-56C0-4CDD3DBF2D25}"/>
              </a:ext>
            </a:extLst>
          </p:cNvPr>
          <p:cNvSpPr>
            <a:spLocks noGrp="1"/>
          </p:cNvSpPr>
          <p:nvPr>
            <p:ph idx="1"/>
          </p:nvPr>
        </p:nvSpPr>
        <p:spPr/>
        <p:txBody>
          <a:bodyPr/>
          <a:lstStyle/>
          <a:p>
            <a:r>
              <a:rPr lang="nl-NL" b="1" dirty="0"/>
              <a:t>2) Gelijke behandeling van uitzendkrachten </a:t>
            </a:r>
            <a:r>
              <a:rPr lang="nl-NL" dirty="0"/>
              <a:t>is altijd een belangrijk onderdeel van het wettelijke regime geweest. De idee daarachter is wel wat geschoven: aanvankelijk bescherming vaste werknemers en de arbeidsvoorwaardenvorming bij de inlener, maar inmiddels ook bescherming uitzendwerknemer</a:t>
            </a:r>
          </a:p>
          <a:p>
            <a:pPr marL="457200" indent="-457200">
              <a:buFont typeface="Arial" panose="020B0604020202020204" pitchFamily="34" charset="0"/>
              <a:buChar char="•"/>
            </a:pPr>
            <a:r>
              <a:rPr lang="nl-NL" dirty="0"/>
              <a:t>In Europa: lang gediscussieerd over de vormgeving van de gelijke behandeling en opties tot afwijken. Gelijke behandeling werd gezien als de kern van de Uitzendrichtlijn waarin een balans is gezocht tussen </a:t>
            </a:r>
            <a:r>
              <a:rPr lang="nl-NL" dirty="0" err="1"/>
              <a:t>flex</a:t>
            </a:r>
            <a:r>
              <a:rPr lang="nl-NL" dirty="0"/>
              <a:t> en zekerheid. Die kern bracht mee: afwijkingen beperken en restrictief uitleggen. </a:t>
            </a:r>
          </a:p>
        </p:txBody>
      </p:sp>
      <p:sp>
        <p:nvSpPr>
          <p:cNvPr id="3" name="Title 2">
            <a:extLst>
              <a:ext uri="{FF2B5EF4-FFF2-40B4-BE49-F238E27FC236}">
                <a16:creationId xmlns:a16="http://schemas.microsoft.com/office/drawing/2014/main" id="{130C818D-2756-9253-E52E-CEEA88ADD518}"/>
              </a:ext>
            </a:extLst>
          </p:cNvPr>
          <p:cNvSpPr>
            <a:spLocks noGrp="1"/>
          </p:cNvSpPr>
          <p:nvPr>
            <p:ph type="title"/>
          </p:nvPr>
        </p:nvSpPr>
        <p:spPr/>
        <p:txBody>
          <a:bodyPr/>
          <a:lstStyle/>
          <a:p>
            <a:r>
              <a:rPr lang="nl-NL" dirty="0"/>
              <a:t>Een beetje achtergrond bij de thema’s</a:t>
            </a:r>
          </a:p>
        </p:txBody>
      </p:sp>
    </p:spTree>
    <p:extLst>
      <p:ext uri="{BB962C8B-B14F-4D97-AF65-F5344CB8AC3E}">
        <p14:creationId xmlns:p14="http://schemas.microsoft.com/office/powerpoint/2010/main" val="1432489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D31BE3-B1A5-2109-A95D-E54A839AF30E}"/>
              </a:ext>
            </a:extLst>
          </p:cNvPr>
          <p:cNvSpPr>
            <a:spLocks noGrp="1"/>
          </p:cNvSpPr>
          <p:nvPr>
            <p:ph idx="1"/>
          </p:nvPr>
        </p:nvSpPr>
        <p:spPr/>
        <p:txBody>
          <a:bodyPr/>
          <a:lstStyle/>
          <a:p>
            <a:r>
              <a:rPr lang="nl-NL" dirty="0" err="1"/>
              <a:t>HvJ</a:t>
            </a:r>
            <a:r>
              <a:rPr lang="nl-NL" dirty="0"/>
              <a:t> EG 1 augustus 2022 (Daimler): Duitse zaak waarin een Duitse uitzendkracht van 2014 tot 2019 (55 </a:t>
            </a:r>
            <a:r>
              <a:rPr lang="nl-NL" dirty="0" err="1"/>
              <a:t>mnd</a:t>
            </a:r>
            <a:r>
              <a:rPr lang="nl-NL" dirty="0"/>
              <a:t>) als uitzendkracht werkzaam is geweest bij Daimler in een structurele functie. Termijn in Duitsland geldt pas vanaf 2017 en in cao is afgeweken van wettelijke termijn. Bij de berekening van de termijn (wet en cao) telt de periode van voor 2017 niet mee. De maximale termijn was </a:t>
            </a:r>
            <a:r>
              <a:rPr lang="nl-NL" dirty="0" err="1"/>
              <a:t>ogv</a:t>
            </a:r>
            <a:r>
              <a:rPr lang="nl-NL" dirty="0"/>
              <a:t> de wet en de cao (en het overgangsrecht dus nog niet verstreken. Niettemin kan volgens uitzendkracht kan niet meer worden gesproken van tijdelijkheid</a:t>
            </a:r>
          </a:p>
        </p:txBody>
      </p:sp>
      <p:sp>
        <p:nvSpPr>
          <p:cNvPr id="3" name="Title 2">
            <a:extLst>
              <a:ext uri="{FF2B5EF4-FFF2-40B4-BE49-F238E27FC236}">
                <a16:creationId xmlns:a16="http://schemas.microsoft.com/office/drawing/2014/main" id="{98A5F1FB-7A2E-5560-0EA3-EAC97354ADBC}"/>
              </a:ext>
            </a:extLst>
          </p:cNvPr>
          <p:cNvSpPr>
            <a:spLocks noGrp="1"/>
          </p:cNvSpPr>
          <p:nvPr>
            <p:ph type="title"/>
          </p:nvPr>
        </p:nvSpPr>
        <p:spPr/>
        <p:txBody>
          <a:bodyPr/>
          <a:lstStyle/>
          <a:p>
            <a:r>
              <a:rPr lang="nl-NL" dirty="0"/>
              <a:t>Structureel</a:t>
            </a:r>
          </a:p>
        </p:txBody>
      </p:sp>
    </p:spTree>
    <p:extLst>
      <p:ext uri="{BB962C8B-B14F-4D97-AF65-F5344CB8AC3E}">
        <p14:creationId xmlns:p14="http://schemas.microsoft.com/office/powerpoint/2010/main" val="1549619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48A2B7-9508-3CD9-FE19-79F783BB7BE2}"/>
              </a:ext>
            </a:extLst>
          </p:cNvPr>
          <p:cNvSpPr>
            <a:spLocks noGrp="1"/>
          </p:cNvSpPr>
          <p:nvPr>
            <p:ph idx="1"/>
          </p:nvPr>
        </p:nvSpPr>
        <p:spPr/>
        <p:txBody>
          <a:bodyPr/>
          <a:lstStyle/>
          <a:p>
            <a:r>
              <a:rPr lang="nl-NL" dirty="0"/>
              <a:t>Verzet het begrip ‘tijdelijk’ in de definities van de richtlijn zich ertegen dat ter beschikking wordt gesteld om een functie te vervullen die permanent bestaat zonder daarbij iemand te vervangen?</a:t>
            </a:r>
          </a:p>
          <a:p>
            <a:r>
              <a:rPr lang="nl-NL" dirty="0"/>
              <a:t>Hof: Nee, tekst, context en doel dwingen niet tot die conclusie. </a:t>
            </a:r>
          </a:p>
          <a:p>
            <a:r>
              <a:rPr lang="nl-NL" dirty="0"/>
              <a:t>Tekst en context: begrip tijdelijkheid verwijst niet naar functie en lidstaat is niet verplicht een reden te stellen -&gt; dus uitzenden is niet alleen gekoppeld aan tijdelijke functies</a:t>
            </a:r>
          </a:p>
          <a:p>
            <a:r>
              <a:rPr lang="nl-NL" dirty="0"/>
              <a:t>Doel: inzetten van uitzendwerk voor permanente functies past bij de opstapfunctie (nevendoel van de richtlijn)</a:t>
            </a:r>
          </a:p>
          <a:p>
            <a:endParaRPr lang="nl-NL" dirty="0"/>
          </a:p>
        </p:txBody>
      </p:sp>
      <p:sp>
        <p:nvSpPr>
          <p:cNvPr id="3" name="Title 2">
            <a:extLst>
              <a:ext uri="{FF2B5EF4-FFF2-40B4-BE49-F238E27FC236}">
                <a16:creationId xmlns:a16="http://schemas.microsoft.com/office/drawing/2014/main" id="{D486B74A-987D-A44E-A971-142A46CFEB6C}"/>
              </a:ext>
            </a:extLst>
          </p:cNvPr>
          <p:cNvSpPr>
            <a:spLocks noGrp="1"/>
          </p:cNvSpPr>
          <p:nvPr>
            <p:ph type="title"/>
          </p:nvPr>
        </p:nvSpPr>
        <p:spPr/>
        <p:txBody>
          <a:bodyPr/>
          <a:lstStyle/>
          <a:p>
            <a:r>
              <a:rPr lang="nl-NL" dirty="0"/>
              <a:t>Structureel</a:t>
            </a:r>
          </a:p>
        </p:txBody>
      </p:sp>
    </p:spTree>
    <p:extLst>
      <p:ext uri="{BB962C8B-B14F-4D97-AF65-F5344CB8AC3E}">
        <p14:creationId xmlns:p14="http://schemas.microsoft.com/office/powerpoint/2010/main" val="2544258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F85042-68DD-37CE-41FA-973EAD0E4391}"/>
              </a:ext>
            </a:extLst>
          </p:cNvPr>
          <p:cNvSpPr>
            <a:spLocks noGrp="1"/>
          </p:cNvSpPr>
          <p:nvPr>
            <p:ph idx="1"/>
          </p:nvPr>
        </p:nvSpPr>
        <p:spPr/>
        <p:txBody>
          <a:bodyPr/>
          <a:lstStyle/>
          <a:p>
            <a:r>
              <a:rPr lang="nl-NL" dirty="0"/>
              <a:t>Uitgangspunt nationale recht: ‘essentiële arbeidsvoorwaarden’ zijn ten minste dezelfde</a:t>
            </a:r>
          </a:p>
          <a:p>
            <a:endParaRPr lang="nl-NL" dirty="0"/>
          </a:p>
          <a:p>
            <a:r>
              <a:rPr lang="nl-NL" dirty="0" err="1"/>
              <a:t>HvJ</a:t>
            </a:r>
            <a:r>
              <a:rPr lang="nl-NL" dirty="0"/>
              <a:t> EG 12 mei 2022, C-426/20 (</a:t>
            </a:r>
            <a:r>
              <a:rPr lang="nl-NL" dirty="0" err="1"/>
              <a:t>Luso</a:t>
            </a:r>
            <a:r>
              <a:rPr lang="nl-NL" dirty="0"/>
              <a:t> Temp) is een Portugese zaak waarin uitzendkrachten geen recht hebben op een vergoeding van nog openstaande vakantiedagen bij de beëindiging van de uitzendovereenkomst (gekoppeld aan de opdracht). Dit is conform het Portugese recht en de Portugese rechter twijfelt of dat in strijd is met de richtlijn en vraagt om uitleg van het begrip ‘essentiële arbeidsvoorwaarden’.</a:t>
            </a:r>
          </a:p>
          <a:p>
            <a:endParaRPr lang="nl-NL" dirty="0"/>
          </a:p>
          <a:p>
            <a:endParaRPr lang="nl-NL" dirty="0"/>
          </a:p>
        </p:txBody>
      </p:sp>
      <p:sp>
        <p:nvSpPr>
          <p:cNvPr id="3" name="Title 2">
            <a:extLst>
              <a:ext uri="{FF2B5EF4-FFF2-40B4-BE49-F238E27FC236}">
                <a16:creationId xmlns:a16="http://schemas.microsoft.com/office/drawing/2014/main" id="{8D921239-FCA1-1FFA-8ADC-CCC27572B53D}"/>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893878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6301E2-BE88-C0AE-B93B-230B0D9EB49C}"/>
              </a:ext>
            </a:extLst>
          </p:cNvPr>
          <p:cNvSpPr>
            <a:spLocks noGrp="1"/>
          </p:cNvSpPr>
          <p:nvPr>
            <p:ph idx="1"/>
          </p:nvPr>
        </p:nvSpPr>
        <p:spPr/>
        <p:txBody>
          <a:bodyPr/>
          <a:lstStyle/>
          <a:p>
            <a:r>
              <a:rPr lang="nl-NL" dirty="0"/>
              <a:t>De Uitzendrichtlijn bevat een definitie van het begrip ‘essentiële arbeidsvoorwaarden’ in artikel 3 lid 1 onder f: </a:t>
            </a:r>
          </a:p>
          <a:p>
            <a:r>
              <a:rPr lang="nl-NL" dirty="0"/>
              <a:t>essentiële arbeidsvoorwaarden: de in wettelijke of bestuursrechtelijke bepalingen, collectieve arbeidsovereenkomsten en/of andere in de inlenende onderneming vigerende bindende bepalingen van algemene strekking vastgelegde arbeidsvoorwaarden met betrekking tot: i) de arbeidstijd, overuren, pauzes, rusttijden, nachtarbeid, vakantie en feestdagen; ii) de bezoldiging.</a:t>
            </a:r>
          </a:p>
          <a:p>
            <a:endParaRPr lang="nl-NL" dirty="0"/>
          </a:p>
        </p:txBody>
      </p:sp>
      <p:sp>
        <p:nvSpPr>
          <p:cNvPr id="3" name="Title 2">
            <a:extLst>
              <a:ext uri="{FF2B5EF4-FFF2-40B4-BE49-F238E27FC236}">
                <a16:creationId xmlns:a16="http://schemas.microsoft.com/office/drawing/2014/main" id="{9CFD787B-1C0E-6608-14A9-4FDDB70F1E7D}"/>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264950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10A95C-17F1-BCD4-DE7D-41A095D2D02A}"/>
              </a:ext>
            </a:extLst>
          </p:cNvPr>
          <p:cNvSpPr>
            <a:spLocks noGrp="1"/>
          </p:cNvSpPr>
          <p:nvPr>
            <p:ph idx="1"/>
          </p:nvPr>
        </p:nvSpPr>
        <p:spPr/>
        <p:txBody>
          <a:bodyPr>
            <a:normAutofit fontScale="92500"/>
          </a:bodyPr>
          <a:lstStyle/>
          <a:p>
            <a:r>
              <a:rPr lang="nl-NL" dirty="0"/>
              <a:t>Hof: Ja, ook vergoeding voor niet-genoten vakantiedagen</a:t>
            </a:r>
          </a:p>
          <a:p>
            <a:r>
              <a:rPr lang="nl-NL" b="1" dirty="0"/>
              <a:t>Tekst</a:t>
            </a:r>
            <a:r>
              <a:rPr lang="nl-NL" dirty="0"/>
              <a:t>: verwezen wordt naar vakantie en bezoldiging en in de preambule naar art 31 Handvest (jaarlijkse vakantie met behoud van loon)</a:t>
            </a:r>
          </a:p>
          <a:p>
            <a:r>
              <a:rPr lang="nl-NL" b="1" dirty="0"/>
              <a:t>Context</a:t>
            </a:r>
            <a:r>
              <a:rPr lang="nl-NL" dirty="0"/>
              <a:t>: uitzendrichtlijn vult richtlijn tijdelijke contracten en deeltijdwerk aan en begrip arbeidsvoorwaarden in die richtlijnen wordt ruim uitgelegd (‘rechten en plichten die een bepaalde arbeidsverhouding bepalen, met inbegrip van de voorwaarden waaronder iemand werk verricht en waaronder die arbeidsverhouding kan worden beëindigd’) -&gt; gelijke behandeling van uitzendkracht is nog sterker en noopt a fortiori tot een soortgelijke uitleg</a:t>
            </a:r>
          </a:p>
          <a:p>
            <a:r>
              <a:rPr lang="nl-NL" b="1" dirty="0"/>
              <a:t>Doel</a:t>
            </a:r>
            <a:r>
              <a:rPr lang="nl-NL" dirty="0"/>
              <a:t>: bescherming uitzendkracht door gelijke behandeling (ten volle eerbiedigen)</a:t>
            </a:r>
          </a:p>
        </p:txBody>
      </p:sp>
      <p:sp>
        <p:nvSpPr>
          <p:cNvPr id="3" name="Title 2">
            <a:extLst>
              <a:ext uri="{FF2B5EF4-FFF2-40B4-BE49-F238E27FC236}">
                <a16:creationId xmlns:a16="http://schemas.microsoft.com/office/drawing/2014/main" id="{2893043A-707F-3AED-7ADD-63CC30D9BAF8}"/>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1073100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15015-E4E4-8705-2796-45FD67A72373}"/>
              </a:ext>
            </a:extLst>
          </p:cNvPr>
          <p:cNvSpPr>
            <a:spLocks noGrp="1"/>
          </p:cNvSpPr>
          <p:nvPr>
            <p:ph idx="1"/>
          </p:nvPr>
        </p:nvSpPr>
        <p:spPr/>
        <p:txBody>
          <a:bodyPr/>
          <a:lstStyle/>
          <a:p>
            <a:r>
              <a:rPr lang="nl-NL" dirty="0"/>
              <a:t>Begrip ‘essentiële arbeidsvoorwaarden’ moet ruim worden uitgelegd. Valt daaronder dan ook de voorwaarden waaronder de arbeidsovereenkomst wordt beëindigd?</a:t>
            </a:r>
          </a:p>
          <a:p>
            <a:r>
              <a:rPr lang="nl-NL" dirty="0"/>
              <a:t>Wat dus te denken over de rechtsgeldigheid van artikel 7:691 lid 2 (uitzendbeding)? In strijd met gelijke behandeling?</a:t>
            </a:r>
          </a:p>
          <a:p>
            <a:r>
              <a:rPr lang="nl-NL" dirty="0"/>
              <a:t>Tekst geeft niet direct aanleiding voor deze uitleg, maar wel een ruime uitleg en opsomming is niet limitatief </a:t>
            </a:r>
          </a:p>
          <a:p>
            <a:r>
              <a:rPr lang="nl-NL" dirty="0"/>
              <a:t>Context en doel geven wel aanleiding voor deze uitleg</a:t>
            </a:r>
          </a:p>
          <a:p>
            <a:r>
              <a:rPr lang="nl-NL" dirty="0"/>
              <a:t>Het geeft de wetgever stof tot nadenken…</a:t>
            </a:r>
          </a:p>
        </p:txBody>
      </p:sp>
      <p:sp>
        <p:nvSpPr>
          <p:cNvPr id="3" name="Title 2">
            <a:extLst>
              <a:ext uri="{FF2B5EF4-FFF2-40B4-BE49-F238E27FC236}">
                <a16:creationId xmlns:a16="http://schemas.microsoft.com/office/drawing/2014/main" id="{D0D1CC42-5279-3C0E-0E84-248584008D77}"/>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3939903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498B0A-56F8-69B8-BA45-73E879481A6E}"/>
              </a:ext>
            </a:extLst>
          </p:cNvPr>
          <p:cNvSpPr>
            <a:spLocks noGrp="1"/>
          </p:cNvSpPr>
          <p:nvPr>
            <p:ph idx="1"/>
          </p:nvPr>
        </p:nvSpPr>
        <p:spPr/>
        <p:txBody>
          <a:bodyPr/>
          <a:lstStyle/>
          <a:p>
            <a:r>
              <a:rPr lang="nl-NL" dirty="0"/>
              <a:t>In hoeverre is afwijking bij cao toegestaan?</a:t>
            </a:r>
          </a:p>
          <a:p>
            <a:r>
              <a:rPr lang="nl-NL" dirty="0"/>
              <a:t>Artikel 5 lid 3 Richtlijn: De lidstaten kunnen, na raadpleging van de sociale partners, hun de mogelijkheid bieden om op het passende niveau en onverminderd de door de lidstaten vastgestelde voorwaarden, collectieve overeenkomsten voort te zetten of te sluiten die, </a:t>
            </a:r>
            <a:r>
              <a:rPr lang="nl-NL" dirty="0">
                <a:highlight>
                  <a:srgbClr val="FFFF00"/>
                </a:highlight>
              </a:rPr>
              <a:t>met inachtneming van de algemene bescherming van de uitzendkrachten</a:t>
            </a:r>
            <a:r>
              <a:rPr lang="nl-NL" dirty="0"/>
              <a:t>, regelingen inzake de arbeidsvoorwaarden voor uitzendkrachten bevatten welke kunnen afwijken van de in lid 1 vastgestelde regelingen.</a:t>
            </a:r>
          </a:p>
        </p:txBody>
      </p:sp>
      <p:sp>
        <p:nvSpPr>
          <p:cNvPr id="3" name="Title 2">
            <a:extLst>
              <a:ext uri="{FF2B5EF4-FFF2-40B4-BE49-F238E27FC236}">
                <a16:creationId xmlns:a16="http://schemas.microsoft.com/office/drawing/2014/main" id="{9AEA010B-F71A-4B3E-E15B-026174ED1A05}"/>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2384603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DA4871-35C7-CDD0-E087-B21EE5D38B49}"/>
              </a:ext>
            </a:extLst>
          </p:cNvPr>
          <p:cNvSpPr>
            <a:spLocks noGrp="1"/>
          </p:cNvSpPr>
          <p:nvPr>
            <p:ph idx="1"/>
          </p:nvPr>
        </p:nvSpPr>
        <p:spPr/>
        <p:txBody>
          <a:bodyPr/>
          <a:lstStyle/>
          <a:p>
            <a:endParaRPr lang="nl-NL" dirty="0"/>
          </a:p>
          <a:p>
            <a:r>
              <a:rPr lang="nl-NL" dirty="0" err="1"/>
              <a:t>HvJ</a:t>
            </a:r>
            <a:r>
              <a:rPr lang="nl-NL" dirty="0"/>
              <a:t> EG 15 december 2022, C-311/21 is een Duitse zaak waarin aan de orde is of een cao-afwijking van het beginsel van gelijke behandeling in strijd is met de Richtlijn. De cao bevat voor uitzendkrachten een afwijking van de gelijke behandeling ten aanzien van de bezoldiging (EUR 9,23 tegen EUR 13,64). </a:t>
            </a:r>
          </a:p>
          <a:p>
            <a:r>
              <a:rPr lang="nl-NL" dirty="0"/>
              <a:t>Wat is de betekenis van ‘met inachtneming van de algemene bescherming van uitzendkrachten’?</a:t>
            </a:r>
          </a:p>
        </p:txBody>
      </p:sp>
      <p:sp>
        <p:nvSpPr>
          <p:cNvPr id="3" name="Title 2">
            <a:extLst>
              <a:ext uri="{FF2B5EF4-FFF2-40B4-BE49-F238E27FC236}">
                <a16:creationId xmlns:a16="http://schemas.microsoft.com/office/drawing/2014/main" id="{25A89A28-2FA4-F953-EDF0-6C5CDC29A952}"/>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1986735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3894ED-06FD-EB4B-CA27-3650CAA3EF83}"/>
              </a:ext>
            </a:extLst>
          </p:cNvPr>
          <p:cNvSpPr>
            <a:spLocks noGrp="1"/>
          </p:cNvSpPr>
          <p:nvPr>
            <p:ph idx="1"/>
          </p:nvPr>
        </p:nvSpPr>
        <p:spPr/>
        <p:txBody>
          <a:bodyPr/>
          <a:lstStyle/>
          <a:p>
            <a:r>
              <a:rPr lang="nl-NL" dirty="0"/>
              <a:t>Hof: afwijkingen in het nadeel moeten worden gecompenseerd door voordelen</a:t>
            </a:r>
          </a:p>
          <a:p>
            <a:r>
              <a:rPr lang="nl-NL" b="1" dirty="0"/>
              <a:t>Tekst</a:t>
            </a:r>
            <a:r>
              <a:rPr lang="nl-NL" dirty="0"/>
              <a:t>: ‘algemene bescherming’ is niet verder uitgewerkt</a:t>
            </a:r>
          </a:p>
          <a:p>
            <a:r>
              <a:rPr lang="nl-NL" b="1" dirty="0"/>
              <a:t>Doel en context</a:t>
            </a:r>
            <a:r>
              <a:rPr lang="nl-NL" dirty="0"/>
              <a:t>: tweeledige doelstelling met nadruk op het belang van bescherming en restrictieve uitleg van uitzonderingen: algemene bescherming is alleen gewaarborgd als afwijkingen ten nadele worden gecompenseerd. De voordelen moeten betrekking hebben op de in artikel 3 lid 1 onder f genoemde essentiële arbeidsvoorwaarden.</a:t>
            </a:r>
          </a:p>
        </p:txBody>
      </p:sp>
      <p:sp>
        <p:nvSpPr>
          <p:cNvPr id="3" name="Title 2">
            <a:extLst>
              <a:ext uri="{FF2B5EF4-FFF2-40B4-BE49-F238E27FC236}">
                <a16:creationId xmlns:a16="http://schemas.microsoft.com/office/drawing/2014/main" id="{1129E195-0DE1-CF49-D914-251A254FD417}"/>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2413345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4F985A-F8AA-FC20-1A4C-512A08C19B8D}"/>
              </a:ext>
            </a:extLst>
          </p:cNvPr>
          <p:cNvSpPr>
            <a:spLocks noGrp="1"/>
          </p:cNvSpPr>
          <p:nvPr>
            <p:ph idx="1"/>
          </p:nvPr>
        </p:nvSpPr>
        <p:spPr/>
        <p:txBody>
          <a:bodyPr/>
          <a:lstStyle/>
          <a:p>
            <a:r>
              <a:rPr lang="nl-NL" i="1" dirty="0" err="1"/>
              <a:t>Presumption</a:t>
            </a:r>
            <a:r>
              <a:rPr lang="nl-NL" i="1" dirty="0"/>
              <a:t> of </a:t>
            </a:r>
            <a:r>
              <a:rPr lang="nl-NL" i="1" dirty="0" err="1"/>
              <a:t>righteousness</a:t>
            </a:r>
            <a:endParaRPr lang="nl-NL" i="1" dirty="0"/>
          </a:p>
          <a:p>
            <a:pPr marL="457200" indent="-457200">
              <a:buFont typeface="Arial" panose="020B0604020202020204" pitchFamily="34" charset="0"/>
              <a:buChar char="•"/>
            </a:pPr>
            <a:r>
              <a:rPr lang="nl-NL" dirty="0"/>
              <a:t>De aanname dat het wel goed zit, rechtvaardigt een terughoudende toetsing door de rechter (denk </a:t>
            </a:r>
            <a:r>
              <a:rPr lang="nl-NL"/>
              <a:t>aan Bollemeijer/TPG)</a:t>
            </a:r>
            <a:endParaRPr lang="nl-NL" dirty="0"/>
          </a:p>
          <a:p>
            <a:pPr marL="457200" indent="-457200">
              <a:buFont typeface="Arial" panose="020B0604020202020204" pitchFamily="34" charset="0"/>
              <a:buChar char="•"/>
            </a:pPr>
            <a:r>
              <a:rPr lang="nl-NL" dirty="0"/>
              <a:t>Niet aan de orde bij de beoordeling ‘met inachtneming van de algemene bescherming’</a:t>
            </a:r>
          </a:p>
          <a:p>
            <a:r>
              <a:rPr lang="nl-NL" dirty="0"/>
              <a:t>Hof: onderhandelingsvrijheid geeft sociale partners ruimte voor overleg zonder inmenging van lidstaten etc. Zij hebben een daarbij passende beoordelingsmarge, maar recht op collectieve onderhandelingen moet wel in overeenstemming met het Unierecht worden uitgeoefend.</a:t>
            </a:r>
          </a:p>
        </p:txBody>
      </p:sp>
      <p:sp>
        <p:nvSpPr>
          <p:cNvPr id="3" name="Title 2">
            <a:extLst>
              <a:ext uri="{FF2B5EF4-FFF2-40B4-BE49-F238E27FC236}">
                <a16:creationId xmlns:a16="http://schemas.microsoft.com/office/drawing/2014/main" id="{15803D19-3A6B-3A68-ECF0-A5DC08634ED6}"/>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1059245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5EE8FE-0F7C-D82C-C5D9-E7130780209A}"/>
              </a:ext>
            </a:extLst>
          </p:cNvPr>
          <p:cNvSpPr>
            <a:spLocks noGrp="1"/>
          </p:cNvSpPr>
          <p:nvPr>
            <p:ph idx="1"/>
          </p:nvPr>
        </p:nvSpPr>
        <p:spPr/>
        <p:txBody>
          <a:bodyPr>
            <a:normAutofit fontScale="92500"/>
          </a:bodyPr>
          <a:lstStyle/>
          <a:p>
            <a:r>
              <a:rPr lang="nl-NL" dirty="0"/>
              <a:t>Hof: ‘[…] behoort het tot de verplichtingen van de verwijzende rechter, die de volle werking van de richtlijn 2008/104 moet verzekeren, om na te gaan of collectieve overeenkomsten die krachtens artikel 5, lid 3, van deze richtlijn afwijken van het beginsel van gelijke behandeling, op passende wijze de algemene bescherming van de uitzendkrachten te waarborgen door hun als tegenprestatie voor elke afwijking van dat beginsel van gelijke behandeling compenserende voordelen toe te kennen. Ongeacht de beoordelingsmarge waarover sociale partners beschikken om over collectieve overeenkomsten te onderhandelen en deze te sluiten, is de nationale rechter ertoe gehouden alles te doen wat binnen zijn bevoegdheid ligt om na te gaan of collectieve overeenkomsten verenigbaar zijn met de vereisten van artikel 5, lid 3, van richtlijn 2008/104.’</a:t>
            </a:r>
          </a:p>
        </p:txBody>
      </p:sp>
      <p:sp>
        <p:nvSpPr>
          <p:cNvPr id="3" name="Title 2">
            <a:extLst>
              <a:ext uri="{FF2B5EF4-FFF2-40B4-BE49-F238E27FC236}">
                <a16:creationId xmlns:a16="http://schemas.microsoft.com/office/drawing/2014/main" id="{BB41731E-D3DC-A75E-4A06-E7ED066A3D65}"/>
              </a:ext>
            </a:extLst>
          </p:cNvPr>
          <p:cNvSpPr>
            <a:spLocks noGrp="1"/>
          </p:cNvSpPr>
          <p:nvPr>
            <p:ph type="title"/>
          </p:nvPr>
        </p:nvSpPr>
        <p:spPr/>
        <p:txBody>
          <a:bodyPr/>
          <a:lstStyle/>
          <a:p>
            <a:r>
              <a:rPr lang="nl-NL" dirty="0"/>
              <a:t>Gelijke behandeling</a:t>
            </a:r>
          </a:p>
        </p:txBody>
      </p:sp>
    </p:spTree>
    <p:extLst>
      <p:ext uri="{BB962C8B-B14F-4D97-AF65-F5344CB8AC3E}">
        <p14:creationId xmlns:p14="http://schemas.microsoft.com/office/powerpoint/2010/main" val="15778406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ISPRING_RESOURCE_PATHS_HASH_PRESENTER" val="42456d2f5f5351937ece8a3df1ccd7879d11180"/>
</p:tagLst>
</file>

<file path=ppt/theme/theme1.xml><?xml version="1.0" encoding="utf-8"?>
<a:theme xmlns:a="http://schemas.openxmlformats.org/drawingml/2006/main" name="blank">
  <a:themeElements>
    <a:clrScheme name="UvA">
      <a:dk1>
        <a:srgbClr val="000000"/>
      </a:dk1>
      <a:lt1>
        <a:srgbClr val="FFFFFF"/>
      </a:lt1>
      <a:dk2>
        <a:srgbClr val="1F1D21"/>
      </a:dk2>
      <a:lt2>
        <a:srgbClr val="FFFFFF"/>
      </a:lt2>
      <a:accent1>
        <a:srgbClr val="BC1E31"/>
      </a:accent1>
      <a:accent2>
        <a:srgbClr val="BEB511"/>
      </a:accent2>
      <a:accent3>
        <a:srgbClr val="90003E"/>
      </a:accent3>
      <a:accent4>
        <a:srgbClr val="257835"/>
      </a:accent4>
      <a:accent5>
        <a:srgbClr val="004E92"/>
      </a:accent5>
      <a:accent6>
        <a:srgbClr val="E98300"/>
      </a:accent6>
      <a:hlink>
        <a:srgbClr val="009CDD"/>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C320AE6F-90B4-4125-A65F-D68B28BE3E91}" vid="{F76EC411-5263-4E01-8EF3-9F95488A74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C1C7F1E87FA8848BBE681C5205F2FF7" ma:contentTypeVersion="" ma:contentTypeDescription="Create a new document." ma:contentTypeScope="" ma:versionID="addf0e1047a589fa898e4755259e0a04">
  <xsd:schema xmlns:xsd="http://www.w3.org/2001/XMLSchema" xmlns:xs="http://www.w3.org/2001/XMLSchema" xmlns:p="http://schemas.microsoft.com/office/2006/metadata/properties" xmlns:ns2="62260777-03a2-4acd-8b7f-b7cc27a56620" xmlns:ns3="f2760952-b3bb-408f-ace6-eb1e07642b86" targetNamespace="http://schemas.microsoft.com/office/2006/metadata/properties" ma:root="true" ma:fieldsID="2158c0218c8ddd7edc4a39cb947bbf17" ns2:_="" ns3:_="">
    <xsd:import namespace="62260777-03a2-4acd-8b7f-b7cc27a56620"/>
    <xsd:import namespace="f2760952-b3bb-408f-ace6-eb1e07642b86"/>
    <xsd:element name="properties">
      <xsd:complexType>
        <xsd:sequence>
          <xsd:element name="documentManagement">
            <xsd:complexType>
              <xsd:all>
                <xsd:element ref="ns2:SharedWithUsers" minOccurs="0"/>
                <xsd:element ref="ns3: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260777-03a2-4acd-8b7f-b7cc27a566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760952-b3bb-408f-ace6-eb1e07642b86" elementFormDefault="qualified">
    <xsd:import namespace="http://schemas.microsoft.com/office/2006/documentManagement/types"/>
    <xsd:import namespace="http://schemas.microsoft.com/office/infopath/2007/PartnerControls"/>
    <xsd:element name="SharingHintHash" ma:index="9" nillable="true" ma:displayName="Sharing Hint Hash" ma:description=""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DA0326-C6F9-40A3-894F-6061EE46E132}">
  <ds:schemaRefs>
    <ds:schemaRef ds:uri="http://schemas.microsoft.com/office/2006/metadata/properties"/>
    <ds:schemaRef ds:uri="http://purl.org/dc/elements/1.1/"/>
    <ds:schemaRef ds:uri="f2760952-b3bb-408f-ace6-eb1e07642b86"/>
    <ds:schemaRef ds:uri="http://purl.org/dc/terms/"/>
    <ds:schemaRef ds:uri="http://schemas.openxmlformats.org/package/2006/metadata/core-properties"/>
    <ds:schemaRef ds:uri="http://purl.org/dc/dcmitype/"/>
    <ds:schemaRef ds:uri="62260777-03a2-4acd-8b7f-b7cc27a56620"/>
    <ds:schemaRef ds:uri="http://schemas.microsoft.com/office/2006/documentManagement/typ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E740B4EE-7306-4015-AD25-B4E5484321A5}">
  <ds:schemaRefs>
    <ds:schemaRef ds:uri="http://schemas.microsoft.com/sharepoint/v3/contenttype/forms"/>
  </ds:schemaRefs>
</ds:datastoreItem>
</file>

<file path=customXml/itemProps3.xml><?xml version="1.0" encoding="utf-8"?>
<ds:datastoreItem xmlns:ds="http://schemas.openxmlformats.org/officeDocument/2006/customXml" ds:itemID="{FE9D1BFF-6A8C-408A-BEBC-52C6F51246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260777-03a2-4acd-8b7f-b7cc27a56620"/>
    <ds:schemaRef ds:uri="f2760952-b3bb-408f-ace6-eb1e07642b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8108</TotalTime>
  <Words>1885</Words>
  <Application>Microsoft Office PowerPoint</Application>
  <PresentationFormat>Breedbeeld</PresentationFormat>
  <Paragraphs>112</Paragraphs>
  <Slides>21</Slides>
  <Notes>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21</vt:i4>
      </vt:variant>
    </vt:vector>
  </HeadingPairs>
  <TitlesOfParts>
    <vt:vector size="25" baseType="lpstr">
      <vt:lpstr>Arial</vt:lpstr>
      <vt:lpstr>Calibri</vt:lpstr>
      <vt:lpstr>Times New Roman</vt:lpstr>
      <vt:lpstr>blank</vt:lpstr>
      <vt:lpstr>Uitzendregime in Europees perspectief</vt:lpstr>
      <vt:lpstr>Nederlandse uitzendregime: principes</vt:lpstr>
      <vt:lpstr>Nederlandse uitzendregime: drie pijlers</vt:lpstr>
      <vt:lpstr>Nederlandse uitzendregime: drie pijlers</vt:lpstr>
      <vt:lpstr>Nederlandse uitzendregime: drie pijlers</vt:lpstr>
      <vt:lpstr>Vijf arresten: drie thema’s</vt:lpstr>
      <vt:lpstr>Drie arresten: twee thema’s</vt:lpstr>
      <vt:lpstr>De drie thema’s in nationale context</vt:lpstr>
      <vt:lpstr>Een beetje achtergrond bij de thema’s</vt:lpstr>
      <vt:lpstr>Een beetje achtergrond bij de thema’s</vt:lpstr>
      <vt:lpstr>Structureel</vt:lpstr>
      <vt:lpstr>Structureel</vt:lpstr>
      <vt:lpstr>Gelijke behandeling</vt:lpstr>
      <vt:lpstr>Gelijke behandeling</vt:lpstr>
      <vt:lpstr>Gelijke behandeling</vt:lpstr>
      <vt:lpstr>Gelijke behandeling</vt:lpstr>
      <vt:lpstr>Gelijke behandeling</vt:lpstr>
      <vt:lpstr>Gelijke behandeling</vt:lpstr>
      <vt:lpstr>Gelijke behandeling</vt:lpstr>
      <vt:lpstr>Gelijke behandeling</vt:lpstr>
      <vt:lpstr>Gelijke behandeling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Wijzigen arbeidsvoorwaarden</dc:title>
  <dc:creator>Niels van der Neut</dc:creator>
  <cp:lastModifiedBy>Leon Pollaert - Cursusbank.nl</cp:lastModifiedBy>
  <cp:revision>256</cp:revision>
  <cp:lastPrinted>2020-11-09T20:45:53Z</cp:lastPrinted>
  <dcterms:created xsi:type="dcterms:W3CDTF">2020-11-06T10:23:34Z</dcterms:created>
  <dcterms:modified xsi:type="dcterms:W3CDTF">2023-09-19T12:15:36Z</dcterms:modified>
</cp:coreProperties>
</file>