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6.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217" r:id="rId63"/>
  </p:sldMasterIdLst>
  <p:notesMasterIdLst>
    <p:notesMasterId r:id="rId73"/>
  </p:notesMasterIdLst>
  <p:handoutMasterIdLst>
    <p:handoutMasterId r:id="rId74"/>
  </p:handoutMasterIdLst>
  <p:sldIdLst>
    <p:sldId id="644" r:id="rId64"/>
    <p:sldId id="670" r:id="rId65"/>
    <p:sldId id="690" r:id="rId66"/>
    <p:sldId id="715" r:id="rId67"/>
    <p:sldId id="709" r:id="rId68"/>
    <p:sldId id="677" r:id="rId69"/>
    <p:sldId id="680" r:id="rId70"/>
    <p:sldId id="693" r:id="rId71"/>
    <p:sldId id="587"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64" userDrawn="1">
          <p15:clr>
            <a:srgbClr val="A4A3A4"/>
          </p15:clr>
        </p15:guide>
        <p15:guide id="3" orient="horz" pos="4020" userDrawn="1">
          <p15:clr>
            <a:srgbClr val="A4A3A4"/>
          </p15:clr>
        </p15:guide>
        <p15:guide id="9" pos="7401" userDrawn="1">
          <p15:clr>
            <a:srgbClr val="A4A3A4"/>
          </p15:clr>
        </p15:guide>
        <p15:guide id="11" orient="horz" pos="104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en &amp; Overy" initials="A&amp;O" lastIdx="8" clrIdx="0">
    <p:extLst>
      <p:ext uri="{19B8F6BF-5375-455C-9EA6-DF929625EA0E}">
        <p15:presenceInfo xmlns:p15="http://schemas.microsoft.com/office/powerpoint/2012/main" userId="Allen &amp; Over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25563"/>
    <a:srgbClr val="65A09C"/>
    <a:srgbClr val="EA7600"/>
    <a:srgbClr val="AA365D"/>
    <a:srgbClr val="B5BD00"/>
    <a:srgbClr val="000000"/>
    <a:srgbClr val="F1C400"/>
    <a:srgbClr val="4B7975"/>
    <a:srgbClr val="6BBBAE"/>
    <a:srgbClr val="C9A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6242" autoAdjust="0"/>
  </p:normalViewPr>
  <p:slideViewPr>
    <p:cSldViewPr snapToGrid="0" showGuides="1">
      <p:cViewPr>
        <p:scale>
          <a:sx n="118" d="100"/>
          <a:sy n="118" d="100"/>
        </p:scale>
        <p:origin x="84" y="-348"/>
      </p:cViewPr>
      <p:guideLst>
        <p:guide pos="264"/>
        <p:guide orient="horz" pos="4020"/>
        <p:guide pos="7401"/>
        <p:guide orient="horz" pos="104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varScale="1">
        <p:scale>
          <a:sx n="78" d="100"/>
          <a:sy n="78" d="100"/>
        </p:scale>
        <p:origin x="3108" y="102"/>
      </p:cViewPr>
      <p:guideLst/>
    </p:cSldViewPr>
  </p:notesViewPr>
  <p:gridSpacing cx="45000" cy="45000"/>
</p:viewPr>
</file>

<file path=ppt/_rels/presentation.xml.rels>&#65279;<?xml version="1.0" encoding="utf-8"?><Relationships xmlns="http://schemas.openxmlformats.org/package/2006/relationships"><Relationship Type="http://schemas.openxmlformats.org/officeDocument/2006/relationships/customXml" Target="../customXml/item13.xml" Id="rId13" /><Relationship Type="http://schemas.openxmlformats.org/officeDocument/2006/relationships/customXml" Target="../customXml/item18.xml" Id="rId18" /><Relationship Type="http://schemas.openxmlformats.org/officeDocument/2006/relationships/customXml" Target="../customXml/item26.xml" Id="rId26" /><Relationship Type="http://schemas.openxmlformats.org/officeDocument/2006/relationships/customXml" Target="../customXml/item39.xml" Id="rId39" /><Relationship Type="http://schemas.openxmlformats.org/officeDocument/2006/relationships/customXml" Target="../customXml/item21.xml" Id="rId21" /><Relationship Type="http://schemas.openxmlformats.org/officeDocument/2006/relationships/customXml" Target="../customXml/item34.xml" Id="rId34" /><Relationship Type="http://schemas.openxmlformats.org/officeDocument/2006/relationships/customXml" Target="../customXml/item42.xml" Id="rId42" /><Relationship Type="http://schemas.openxmlformats.org/officeDocument/2006/relationships/customXml" Target="../customXml/item47.xml" Id="rId47" /><Relationship Type="http://schemas.openxmlformats.org/officeDocument/2006/relationships/customXml" Target="../customXml/item50.xml" Id="rId50" /><Relationship Type="http://schemas.openxmlformats.org/officeDocument/2006/relationships/customXml" Target="../customXml/item55.xml" Id="rId55" /><Relationship Type="http://schemas.openxmlformats.org/officeDocument/2006/relationships/slideMaster" Target="slideMasters/slideMaster1.xml" Id="rId63" /><Relationship Type="http://schemas.openxmlformats.org/officeDocument/2006/relationships/slide" Target="slides/slide5.xml" Id="rId68" /><Relationship Type="http://schemas.openxmlformats.org/officeDocument/2006/relationships/presProps" Target="presProps.xml" Id="rId76" /><Relationship Type="http://schemas.openxmlformats.org/officeDocument/2006/relationships/customXml" Target="../customXml/item7.xml" Id="rId7" /><Relationship Type="http://schemas.openxmlformats.org/officeDocument/2006/relationships/slide" Target="slides/slide8.xml" Id="rId71" /><Relationship Type="http://schemas.openxmlformats.org/officeDocument/2006/relationships/customXml" Target="../customXml/item2.xml" Id="rId2" /><Relationship Type="http://schemas.openxmlformats.org/officeDocument/2006/relationships/customXml" Target="../customXml/item16.xml" Id="rId16" /><Relationship Type="http://schemas.openxmlformats.org/officeDocument/2006/relationships/customXml" Target="../customXml/item29.xml" Id="rId29" /><Relationship Type="http://schemas.openxmlformats.org/officeDocument/2006/relationships/customXml" Target="../customXml/item11.xml" Id="rId11" /><Relationship Type="http://schemas.openxmlformats.org/officeDocument/2006/relationships/customXml" Target="../customXml/item24.xml" Id="rId24" /><Relationship Type="http://schemas.openxmlformats.org/officeDocument/2006/relationships/customXml" Target="../customXml/item32.xml" Id="rId32" /><Relationship Type="http://schemas.openxmlformats.org/officeDocument/2006/relationships/customXml" Target="../customXml/item37.xml" Id="rId37" /><Relationship Type="http://schemas.openxmlformats.org/officeDocument/2006/relationships/customXml" Target="../customXml/item40.xml" Id="rId40" /><Relationship Type="http://schemas.openxmlformats.org/officeDocument/2006/relationships/customXml" Target="../customXml/item45.xml" Id="rId45" /><Relationship Type="http://schemas.openxmlformats.org/officeDocument/2006/relationships/customXml" Target="../customXml/item53.xml" Id="rId53" /><Relationship Type="http://schemas.openxmlformats.org/officeDocument/2006/relationships/customXml" Target="../customXml/item58.xml" Id="rId58" /><Relationship Type="http://schemas.openxmlformats.org/officeDocument/2006/relationships/slide" Target="slides/slide3.xml" Id="rId66" /><Relationship Type="http://schemas.openxmlformats.org/officeDocument/2006/relationships/handoutMaster" Target="handoutMasters/handoutMaster1.xml" Id="rId74" /><Relationship Type="http://schemas.openxmlformats.org/officeDocument/2006/relationships/tableStyles" Target="tableStyles.xml" Id="rId79" /><Relationship Type="http://schemas.openxmlformats.org/officeDocument/2006/relationships/customXml" Target="../customXml/item5.xml" Id="rId5" /><Relationship Type="http://schemas.openxmlformats.org/officeDocument/2006/relationships/customXml" Target="../customXml/item61.xml" Id="rId61" /><Relationship Type="http://schemas.openxmlformats.org/officeDocument/2006/relationships/customXml" Target="../customXml/item10.xml" Id="rId10" /><Relationship Type="http://schemas.openxmlformats.org/officeDocument/2006/relationships/customXml" Target="../customXml/item19.xml" Id="rId19" /><Relationship Type="http://schemas.openxmlformats.org/officeDocument/2006/relationships/customXml" Target="../customXml/item31.xml" Id="rId31" /><Relationship Type="http://schemas.openxmlformats.org/officeDocument/2006/relationships/customXml" Target="../customXml/item44.xml" Id="rId44" /><Relationship Type="http://schemas.openxmlformats.org/officeDocument/2006/relationships/customXml" Target="../customXml/item52.xml" Id="rId52" /><Relationship Type="http://schemas.openxmlformats.org/officeDocument/2006/relationships/customXml" Target="../customXml/item60.xml" Id="rId60" /><Relationship Type="http://schemas.openxmlformats.org/officeDocument/2006/relationships/slide" Target="slides/slide2.xml" Id="rId65" /><Relationship Type="http://schemas.openxmlformats.org/officeDocument/2006/relationships/notesMaster" Target="notesMasters/notesMaster1.xml" Id="rId73" /><Relationship Type="http://schemas.openxmlformats.org/officeDocument/2006/relationships/theme" Target="theme/theme1.xml" Id="rId78" /><Relationship Type="http://schemas.openxmlformats.org/officeDocument/2006/relationships/customXml" Target="../customXml/item4.xml" Id="rId4" /><Relationship Type="http://schemas.openxmlformats.org/officeDocument/2006/relationships/customXml" Target="../customXml/item9.xml" Id="rId9" /><Relationship Type="http://schemas.openxmlformats.org/officeDocument/2006/relationships/customXml" Target="../customXml/item14.xml" Id="rId14" /><Relationship Type="http://schemas.openxmlformats.org/officeDocument/2006/relationships/customXml" Target="../customXml/item22.xml" Id="rId22" /><Relationship Type="http://schemas.openxmlformats.org/officeDocument/2006/relationships/customXml" Target="../customXml/item27.xml" Id="rId27" /><Relationship Type="http://schemas.openxmlformats.org/officeDocument/2006/relationships/customXml" Target="../customXml/item30.xml" Id="rId30" /><Relationship Type="http://schemas.openxmlformats.org/officeDocument/2006/relationships/customXml" Target="../customXml/item35.xml" Id="rId35" /><Relationship Type="http://schemas.openxmlformats.org/officeDocument/2006/relationships/customXml" Target="../customXml/item43.xml" Id="rId43" /><Relationship Type="http://schemas.openxmlformats.org/officeDocument/2006/relationships/customXml" Target="../customXml/item48.xml" Id="rId48" /><Relationship Type="http://schemas.openxmlformats.org/officeDocument/2006/relationships/customXml" Target="../customXml/item56.xml" Id="rId56" /><Relationship Type="http://schemas.openxmlformats.org/officeDocument/2006/relationships/slide" Target="slides/slide1.xml" Id="rId64" /><Relationship Type="http://schemas.openxmlformats.org/officeDocument/2006/relationships/slide" Target="slides/slide6.xml" Id="rId69" /><Relationship Type="http://schemas.openxmlformats.org/officeDocument/2006/relationships/viewProps" Target="viewProps.xml" Id="rId77" /><Relationship Type="http://schemas.openxmlformats.org/officeDocument/2006/relationships/customXml" Target="../customXml/item8.xml" Id="rId8" /><Relationship Type="http://schemas.openxmlformats.org/officeDocument/2006/relationships/customXml" Target="../customXml/item51.xml" Id="rId51" /><Relationship Type="http://schemas.openxmlformats.org/officeDocument/2006/relationships/slide" Target="slides/slide9.xml" Id="rId72" /><Relationship Type="http://schemas.openxmlformats.org/officeDocument/2006/relationships/customXml" Target="../customXml/item3.xml" Id="rId3" /><Relationship Type="http://schemas.openxmlformats.org/officeDocument/2006/relationships/customXml" Target="../customXml/item12.xml" Id="rId12" /><Relationship Type="http://schemas.openxmlformats.org/officeDocument/2006/relationships/customXml" Target="../customXml/item17.xml" Id="rId17" /><Relationship Type="http://schemas.openxmlformats.org/officeDocument/2006/relationships/customXml" Target="../customXml/item25.xml" Id="rId25" /><Relationship Type="http://schemas.openxmlformats.org/officeDocument/2006/relationships/customXml" Target="../customXml/item33.xml" Id="rId33" /><Relationship Type="http://schemas.openxmlformats.org/officeDocument/2006/relationships/customXml" Target="../customXml/item38.xml" Id="rId38" /><Relationship Type="http://schemas.openxmlformats.org/officeDocument/2006/relationships/customXml" Target="../customXml/item46.xml" Id="rId46" /><Relationship Type="http://schemas.openxmlformats.org/officeDocument/2006/relationships/customXml" Target="../customXml/item59.xml" Id="rId59" /><Relationship Type="http://schemas.openxmlformats.org/officeDocument/2006/relationships/slide" Target="slides/slide4.xml" Id="rId67" /><Relationship Type="http://schemas.openxmlformats.org/officeDocument/2006/relationships/customXml" Target="../customXml/item20.xml" Id="rId20" /><Relationship Type="http://schemas.openxmlformats.org/officeDocument/2006/relationships/customXml" Target="../customXml/item41.xml" Id="rId41" /><Relationship Type="http://schemas.openxmlformats.org/officeDocument/2006/relationships/customXml" Target="../customXml/item54.xml" Id="rId54" /><Relationship Type="http://schemas.openxmlformats.org/officeDocument/2006/relationships/customXml" Target="../customXml/item62.xml" Id="rId62" /><Relationship Type="http://schemas.openxmlformats.org/officeDocument/2006/relationships/slide" Target="slides/slide7.xml" Id="rId70" /><Relationship Type="http://schemas.openxmlformats.org/officeDocument/2006/relationships/commentAuthors" Target="commentAuthors.xml" Id="rId75" /><Relationship Type="http://schemas.openxmlformats.org/officeDocument/2006/relationships/customXml" Target="../customXml/item1.xml" Id="rId1" /><Relationship Type="http://schemas.openxmlformats.org/officeDocument/2006/relationships/customXml" Target="../customXml/item6.xml" Id="rId6" /><Relationship Type="http://schemas.openxmlformats.org/officeDocument/2006/relationships/customXml" Target="../customXml/item15.xml" Id="rId15" /><Relationship Type="http://schemas.openxmlformats.org/officeDocument/2006/relationships/customXml" Target="../customXml/item23.xml" Id="rId23" /><Relationship Type="http://schemas.openxmlformats.org/officeDocument/2006/relationships/customXml" Target="../customXml/item28.xml" Id="rId28" /><Relationship Type="http://schemas.openxmlformats.org/officeDocument/2006/relationships/customXml" Target="../customXml/item36.xml" Id="rId36" /><Relationship Type="http://schemas.openxmlformats.org/officeDocument/2006/relationships/customXml" Target="../customXml/item49.xml" Id="rId49" /><Relationship Type="http://schemas.openxmlformats.org/officeDocument/2006/relationships/customXml" Target="../customXml/item57.xml" Id="rId57" /><Relationship Type="http://schemas.openxmlformats.org/officeDocument/2006/relationships/customXml" Target="/customXML/item3f.xml" Id="imanage.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16F384-D47E-4AA8-8D4F-D89472ECFC89}" type="datetimeFigureOut">
              <a:rPr lang="en-GB" smtClean="0"/>
              <a:t>13/04/2023</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795D36-190F-456C-8A34-287865BE21F0}" type="slidenum">
              <a:rPr lang="en-GB" smtClean="0"/>
              <a:t>‹#›</a:t>
            </a:fld>
            <a:endParaRPr lang="en-GB" dirty="0"/>
          </a:p>
        </p:txBody>
      </p:sp>
    </p:spTree>
    <p:extLst>
      <p:ext uri="{BB962C8B-B14F-4D97-AF65-F5344CB8AC3E}">
        <p14:creationId xmlns:p14="http://schemas.microsoft.com/office/powerpoint/2010/main" val="2845839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93151-1BEF-4E0A-96A6-CFDFC99EC42F}" type="datetimeFigureOut">
              <a:rPr lang="en-GB" smtClean="0"/>
              <a:t>13/04/2023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291507-984C-4741-BA95-476090D2B95A}" type="slidenum">
              <a:rPr lang="en-GB" smtClean="0"/>
              <a:t>‹#›</a:t>
            </a:fld>
            <a:endParaRPr lang="en-GB" dirty="0"/>
          </a:p>
        </p:txBody>
      </p:sp>
    </p:spTree>
    <p:extLst>
      <p:ext uri="{BB962C8B-B14F-4D97-AF65-F5344CB8AC3E}">
        <p14:creationId xmlns:p14="http://schemas.microsoft.com/office/powerpoint/2010/main" val="1385631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5B291507-984C-4741-BA95-476090D2B95A}" type="slidenum">
              <a:rPr lang="en-GB" smtClean="0"/>
              <a:t>1</a:t>
            </a:fld>
            <a:endParaRPr lang="en-GB" dirty="0"/>
          </a:p>
        </p:txBody>
      </p:sp>
    </p:spTree>
    <p:extLst>
      <p:ext uri="{BB962C8B-B14F-4D97-AF65-F5344CB8AC3E}">
        <p14:creationId xmlns:p14="http://schemas.microsoft.com/office/powerpoint/2010/main" val="302426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5B291507-984C-4741-BA95-476090D2B95A}" type="slidenum">
              <a:rPr lang="en-GB" smtClean="0"/>
              <a:t>2</a:t>
            </a:fld>
            <a:endParaRPr lang="en-GB" dirty="0"/>
          </a:p>
        </p:txBody>
      </p:sp>
    </p:spTree>
    <p:extLst>
      <p:ext uri="{BB962C8B-B14F-4D97-AF65-F5344CB8AC3E}">
        <p14:creationId xmlns:p14="http://schemas.microsoft.com/office/powerpoint/2010/main" val="960147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nl-NL" sz="1200" kern="1200" dirty="0" smtClean="0">
                <a:solidFill>
                  <a:schemeClr val="tx1"/>
                </a:solidFill>
                <a:effectLst/>
                <a:latin typeface="+mn-lt"/>
                <a:ea typeface="+mn-ea"/>
                <a:cs typeface="+mn-cs"/>
              </a:rPr>
              <a:t>Ook kan van belang zijn of degene die de werkzaamheden verricht zich in het economisch verkeer als ondernemer gedraagt of kan gedragen, </a:t>
            </a:r>
            <a:endParaRPr lang="en-US" sz="1200" kern="1200" dirty="0" smtClean="0">
              <a:solidFill>
                <a:schemeClr val="tx1"/>
              </a:solidFill>
              <a:effectLst/>
              <a:latin typeface="+mn-lt"/>
              <a:ea typeface="+mn-ea"/>
              <a:cs typeface="+mn-cs"/>
            </a:endParaRPr>
          </a:p>
          <a:p>
            <a:pPr lvl="1"/>
            <a:r>
              <a:rPr lang="nl-NL" sz="1200" kern="1200" dirty="0" smtClean="0">
                <a:solidFill>
                  <a:schemeClr val="tx1"/>
                </a:solidFill>
                <a:effectLst/>
                <a:latin typeface="+mn-lt"/>
                <a:ea typeface="+mn-ea"/>
                <a:cs typeface="+mn-cs"/>
              </a:rPr>
              <a:t>bijvoorbeeld bij het verwerven van een reputatie, </a:t>
            </a:r>
            <a:endParaRPr lang="en-US" sz="1200" kern="1200" dirty="0" smtClean="0">
              <a:solidFill>
                <a:schemeClr val="tx1"/>
              </a:solidFill>
              <a:effectLst/>
              <a:latin typeface="+mn-lt"/>
              <a:ea typeface="+mn-ea"/>
              <a:cs typeface="+mn-cs"/>
            </a:endParaRPr>
          </a:p>
          <a:p>
            <a:pPr lvl="1"/>
            <a:r>
              <a:rPr lang="nl-NL" sz="1200" kern="1200" dirty="0" smtClean="0">
                <a:solidFill>
                  <a:schemeClr val="tx1"/>
                </a:solidFill>
                <a:effectLst/>
                <a:latin typeface="+mn-lt"/>
                <a:ea typeface="+mn-ea"/>
                <a:cs typeface="+mn-cs"/>
              </a:rPr>
              <a:t>bij acquisitie, </a:t>
            </a:r>
            <a:endParaRPr lang="en-US" sz="1200" kern="1200" dirty="0" smtClean="0">
              <a:solidFill>
                <a:schemeClr val="tx1"/>
              </a:solidFill>
              <a:effectLst/>
              <a:latin typeface="+mn-lt"/>
              <a:ea typeface="+mn-ea"/>
              <a:cs typeface="+mn-cs"/>
            </a:endParaRPr>
          </a:p>
          <a:p>
            <a:pPr lvl="1"/>
            <a:r>
              <a:rPr lang="nl-NL" sz="1200" kern="1200" dirty="0" smtClean="0">
                <a:solidFill>
                  <a:schemeClr val="tx1"/>
                </a:solidFill>
                <a:effectLst/>
                <a:latin typeface="+mn-lt"/>
                <a:ea typeface="+mn-ea"/>
                <a:cs typeface="+mn-cs"/>
              </a:rPr>
              <a:t>wat betreft fiscale behandeling, en </a:t>
            </a:r>
            <a:endParaRPr lang="en-US" sz="1200" kern="1200" dirty="0" smtClean="0">
              <a:solidFill>
                <a:schemeClr val="tx1"/>
              </a:solidFill>
              <a:effectLst/>
              <a:latin typeface="+mn-lt"/>
              <a:ea typeface="+mn-ea"/>
              <a:cs typeface="+mn-cs"/>
            </a:endParaRPr>
          </a:p>
          <a:p>
            <a:pPr lvl="1"/>
            <a:r>
              <a:rPr lang="nl-NL" sz="1200" kern="1200" dirty="0" smtClean="0">
                <a:solidFill>
                  <a:schemeClr val="tx1"/>
                </a:solidFill>
                <a:effectLst/>
                <a:latin typeface="+mn-lt"/>
                <a:ea typeface="+mn-ea"/>
                <a:cs typeface="+mn-cs"/>
              </a:rPr>
              <a:t>gelet op het aantal opdrachtgevers voor wie hij werkt of heeft gewerkt en </a:t>
            </a:r>
            <a:endParaRPr lang="en-US"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de duur waarvoor hij zich doorgaans aan een bepaalde opdrachtgever verbindt</a:t>
            </a:r>
            <a:endParaRPr lang="nl-NL" dirty="0"/>
          </a:p>
        </p:txBody>
      </p:sp>
      <p:sp>
        <p:nvSpPr>
          <p:cNvPr id="4" name="Slide Number Placeholder 3"/>
          <p:cNvSpPr>
            <a:spLocks noGrp="1"/>
          </p:cNvSpPr>
          <p:nvPr>
            <p:ph type="sldNum" sz="quarter" idx="10"/>
          </p:nvPr>
        </p:nvSpPr>
        <p:spPr/>
        <p:txBody>
          <a:bodyPr/>
          <a:lstStyle/>
          <a:p>
            <a:fld id="{5B291507-984C-4741-BA95-476090D2B95A}" type="slidenum">
              <a:rPr lang="en-GB" smtClean="0"/>
              <a:t>3</a:t>
            </a:fld>
            <a:endParaRPr lang="en-GB" dirty="0"/>
          </a:p>
        </p:txBody>
      </p:sp>
    </p:spTree>
    <p:extLst>
      <p:ext uri="{BB962C8B-B14F-4D97-AF65-F5344CB8AC3E}">
        <p14:creationId xmlns:p14="http://schemas.microsoft.com/office/powerpoint/2010/main" val="1606614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Reflection principle</a:t>
            </a:r>
            <a:r>
              <a:rPr lang="en-GB" dirty="0" smtClean="0"/>
              <a:t/>
            </a:r>
            <a:br>
              <a:rPr lang="en-GB" dirty="0" smtClean="0"/>
            </a:br>
            <a:r>
              <a:rPr lang="en-GB" dirty="0" smtClean="0"/>
              <a:t>Under the reflection principle, employees with similar (“interchangeable”) positions are divided into age groups. Within each age group, it is looked at who was hired last. These employees are then the first to be fired. It concerns the following age groups:</a:t>
            </a:r>
          </a:p>
          <a:p>
            <a:endParaRPr lang="en-GB" dirty="0" smtClean="0"/>
          </a:p>
          <a:p>
            <a:r>
              <a:rPr lang="en-GB" dirty="0" smtClean="0"/>
              <a:t>15 to 25 years;</a:t>
            </a:r>
          </a:p>
          <a:p>
            <a:r>
              <a:rPr lang="en-GB" dirty="0" smtClean="0"/>
              <a:t>25 to 35 years;</a:t>
            </a:r>
          </a:p>
          <a:p>
            <a:r>
              <a:rPr lang="en-GB" dirty="0" smtClean="0"/>
              <a:t>35 to 45 years;</a:t>
            </a:r>
          </a:p>
          <a:p>
            <a:r>
              <a:rPr lang="en-GB" dirty="0" smtClean="0"/>
              <a:t>45 to 55 years;</a:t>
            </a:r>
          </a:p>
          <a:p>
            <a:r>
              <a:rPr lang="en-GB" dirty="0" smtClean="0"/>
              <a:t>55 years and older.</a:t>
            </a:r>
          </a:p>
          <a:p>
            <a:endParaRPr lang="en-GB" dirty="0" smtClean="0"/>
          </a:p>
          <a:p>
            <a:r>
              <a:rPr lang="en-GB" b="1" dirty="0" smtClean="0"/>
              <a:t>Condition of recommencement of work</a:t>
            </a:r>
          </a:p>
          <a:p>
            <a:r>
              <a:rPr lang="en-GB" dirty="0" smtClean="0"/>
              <a:t>If</a:t>
            </a:r>
            <a:r>
              <a:rPr lang="en-GB" baseline="0" dirty="0" smtClean="0"/>
              <a:t> </a:t>
            </a:r>
            <a:r>
              <a:rPr lang="en-GB" dirty="0" smtClean="0"/>
              <a:t>th</a:t>
            </a:r>
            <a:r>
              <a:rPr lang="en-GB" baseline="0" dirty="0" smtClean="0"/>
              <a:t>e business is improving</a:t>
            </a:r>
            <a:r>
              <a:rPr lang="en-GB" dirty="0" smtClean="0"/>
              <a:t> up again within 26 weeks after the termination,</a:t>
            </a:r>
            <a:r>
              <a:rPr lang="en-GB" baseline="0" dirty="0" smtClean="0"/>
              <a:t> </a:t>
            </a:r>
            <a:r>
              <a:rPr lang="en-GB" dirty="0" smtClean="0"/>
              <a:t>the employer must give the employee the opportunity to resume the same work</a:t>
            </a:r>
          </a:p>
          <a:p>
            <a:endParaRPr lang="en-GB" dirty="0" smtClean="0"/>
          </a:p>
          <a:p>
            <a:r>
              <a:rPr lang="en-GB" b="1" dirty="0" smtClean="0"/>
              <a:t>Rehiring condition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smtClean="0">
                <a:solidFill>
                  <a:schemeClr val="tx1"/>
                </a:solidFill>
              </a:rPr>
              <a:t>if the employer wants</a:t>
            </a:r>
            <a:r>
              <a:rPr lang="en-US" altLang="en-US" sz="1200" b="0" baseline="0" dirty="0" smtClean="0">
                <a:solidFill>
                  <a:schemeClr val="tx1"/>
                </a:solidFill>
              </a:rPr>
              <a:t> to hire another worker within 26 weeks of the termination for the work previously done by the employee whose employment was terminated, the employer is obligated to offer the employee to be rehired</a:t>
            </a:r>
            <a:endParaRPr lang="en-US" altLang="en-US" sz="1200" b="0" dirty="0" smtClean="0">
              <a:solidFill>
                <a:schemeClr val="tx1"/>
              </a:solidFill>
            </a:endParaRPr>
          </a:p>
          <a:p>
            <a:endParaRPr lang="en-GB" b="1" dirty="0" smtClean="0"/>
          </a:p>
          <a:p>
            <a:endParaRPr lang="en-GB" dirty="0"/>
          </a:p>
        </p:txBody>
      </p:sp>
      <p:sp>
        <p:nvSpPr>
          <p:cNvPr id="4" name="Slide Number Placeholder 3"/>
          <p:cNvSpPr>
            <a:spLocks noGrp="1"/>
          </p:cNvSpPr>
          <p:nvPr>
            <p:ph type="sldNum" sz="quarter" idx="10"/>
          </p:nvPr>
        </p:nvSpPr>
        <p:spPr/>
        <p:txBody>
          <a:bodyPr/>
          <a:lstStyle/>
          <a:p>
            <a:fld id="{5B291507-984C-4741-BA95-476090D2B95A}" type="slidenum">
              <a:rPr lang="en-GB" smtClean="0"/>
              <a:t>4</a:t>
            </a:fld>
            <a:endParaRPr lang="en-GB" dirty="0"/>
          </a:p>
        </p:txBody>
      </p:sp>
    </p:spTree>
    <p:extLst>
      <p:ext uri="{BB962C8B-B14F-4D97-AF65-F5344CB8AC3E}">
        <p14:creationId xmlns:p14="http://schemas.microsoft.com/office/powerpoint/2010/main" val="2794311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xfrm>
            <a:off x="-268288" y="803275"/>
            <a:ext cx="7146926" cy="4021138"/>
          </a:xfrm>
          <a:ln/>
        </p:spPr>
      </p:sp>
      <p:sp>
        <p:nvSpPr>
          <p:cNvPr id="94211" name="Notes Placeholder 2"/>
          <p:cNvSpPr>
            <a:spLocks noGrp="1"/>
          </p:cNvSpPr>
          <p:nvPr>
            <p:ph type="body" idx="1"/>
          </p:nvPr>
        </p:nvSpPr>
        <p:spPr>
          <a:noFill/>
        </p:spPr>
        <p:txBody>
          <a:bodyPr/>
          <a:lstStyle/>
          <a:p>
            <a:endParaRPr lang="en-US" altLang="en-US" smtClean="0">
              <a:latin typeface="Arial" pitchFamily="34" charset="0"/>
              <a:cs typeface="Arial" pitchFamily="34" charset="0"/>
            </a:endParaRPr>
          </a:p>
        </p:txBody>
      </p:sp>
    </p:spTree>
    <p:extLst>
      <p:ext uri="{BB962C8B-B14F-4D97-AF65-F5344CB8AC3E}">
        <p14:creationId xmlns:p14="http://schemas.microsoft.com/office/powerpoint/2010/main" val="142558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268288" y="803275"/>
            <a:ext cx="7146926" cy="4021138"/>
          </a:xfrm>
          <a:ln/>
        </p:spPr>
      </p:sp>
      <p:sp>
        <p:nvSpPr>
          <p:cNvPr id="97283" name="Notes Placeholder 2"/>
          <p:cNvSpPr>
            <a:spLocks noGrp="1"/>
          </p:cNvSpPr>
          <p:nvPr>
            <p:ph type="body" idx="1"/>
          </p:nvPr>
        </p:nvSpPr>
        <p:spPr>
          <a:noFill/>
        </p:spPr>
        <p:txBody>
          <a:bodyPr/>
          <a:lstStyle/>
          <a:p>
            <a:endParaRPr lang="en-US" altLang="en-US" dirty="0" smtClean="0">
              <a:latin typeface="Arial" pitchFamily="34" charset="0"/>
              <a:cs typeface="Arial" pitchFamily="34" charset="0"/>
            </a:endParaRPr>
          </a:p>
        </p:txBody>
      </p:sp>
    </p:spTree>
    <p:extLst>
      <p:ext uri="{BB962C8B-B14F-4D97-AF65-F5344CB8AC3E}">
        <p14:creationId xmlns:p14="http://schemas.microsoft.com/office/powerpoint/2010/main" val="1334976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baseline="0" dirty="0" smtClean="0"/>
          </a:p>
        </p:txBody>
      </p:sp>
      <p:sp>
        <p:nvSpPr>
          <p:cNvPr id="4" name="Slide Number Placeholder 3"/>
          <p:cNvSpPr>
            <a:spLocks noGrp="1"/>
          </p:cNvSpPr>
          <p:nvPr>
            <p:ph type="sldNum" sz="quarter" idx="10"/>
          </p:nvPr>
        </p:nvSpPr>
        <p:spPr/>
        <p:txBody>
          <a:bodyPr/>
          <a:lstStyle/>
          <a:p>
            <a:fld id="{5B291507-984C-4741-BA95-476090D2B95A}" type="slidenum">
              <a:rPr lang="en-GB" smtClean="0"/>
              <a:t>7</a:t>
            </a:fld>
            <a:endParaRPr lang="en-GB" dirty="0"/>
          </a:p>
        </p:txBody>
      </p:sp>
    </p:spTree>
    <p:extLst>
      <p:ext uri="{BB962C8B-B14F-4D97-AF65-F5344CB8AC3E}">
        <p14:creationId xmlns:p14="http://schemas.microsoft.com/office/powerpoint/2010/main" val="3348872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ver 3 - white">
    <p:spTree>
      <p:nvGrpSpPr>
        <p:cNvPr id="1" name=""/>
        <p:cNvGrpSpPr/>
        <p:nvPr/>
      </p:nvGrpSpPr>
      <p:grpSpPr>
        <a:xfrm>
          <a:off x="0" y="0"/>
          <a:ext cx="0" cy="0"/>
          <a:chOff x="0" y="0"/>
          <a:chExt cx="0" cy="0"/>
        </a:xfrm>
      </p:grpSpPr>
      <p:sp>
        <p:nvSpPr>
          <p:cNvPr id="9" name="text" descr="{&quot;templafy&quot;:{&quot;id&quot;:&quot;5312d2cb-b8ce-4d26-8fa0-1ef43c160fb9&quot;}}" title="text"/>
          <p:cNvSpPr>
            <a:spLocks noGrp="1"/>
          </p:cNvSpPr>
          <p:nvPr>
            <p:ph type="body" sz="quarter" idx="12" hasCustomPrompt="1"/>
          </p:nvPr>
        </p:nvSpPr>
        <p:spPr>
          <a:xfrm>
            <a:off x="428868" y="6098808"/>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Hanneke Bennaars 13 </a:t>
            </a:r>
            <a:r>
              <a:rPr lang="en-US" dirty="0" err="1" smtClean="0"/>
              <a:t>april</a:t>
            </a:r>
            <a:r>
              <a:rPr lang="en-US" dirty="0" smtClean="0"/>
              <a:t> 2023</a:t>
            </a:r>
            <a:endParaRPr lang="en-US" dirty="0" smtClean="0"/>
          </a:p>
        </p:txBody>
      </p:sp>
      <p:pic>
        <p:nvPicPr>
          <p:cNvPr id="1724388442" name="image" descr="{&quot;templafy&quot;:{&quot;id&quot;:&quot;3f867bcf-ab4d-44cd-ac51-431a954f4c0e&quot;}}"/>
          <p:cNvPicPr>
            <a:picLocks noChangeAspect="1"/>
          </p:cNvPicPr>
          <p:nvPr/>
        </p:nvPicPr>
        <p:blipFill>
          <a:blip r:embed="rId2">
            <a:extLst/>
          </a:blip>
          <a:stretch>
            <a:fillRect/>
          </a:stretch>
        </p:blipFill>
        <p:spPr>
          <a:xfrm>
            <a:off x="420914" y="396000"/>
            <a:ext cx="2732400" cy="199154"/>
          </a:xfrm>
          <a:prstGeom prst="rect">
            <a:avLst/>
          </a:prstGeom>
        </p:spPr>
      </p:pic>
      <p:sp>
        <p:nvSpPr>
          <p:cNvPr id="10" name="Picture Placeholder 9"/>
          <p:cNvSpPr>
            <a:spLocks noGrp="1"/>
          </p:cNvSpPr>
          <p:nvPr>
            <p:ph type="pic" sz="quarter" idx="14" hasCustomPrompt="1"/>
          </p:nvPr>
        </p:nvSpPr>
        <p:spPr>
          <a:xfrm>
            <a:off x="3906001" y="1041400"/>
            <a:ext cx="8285999" cy="5824182"/>
          </a:xfrm>
          <a:custGeom>
            <a:avLst/>
            <a:gdLst>
              <a:gd name="connsiteX0" fmla="*/ 5576781 w 8285999"/>
              <a:gd name="connsiteY0" fmla="*/ 0 h 5824182"/>
              <a:gd name="connsiteX1" fmla="*/ 8085507 w 8285999"/>
              <a:gd name="connsiteY1" fmla="*/ 608687 h 5824182"/>
              <a:gd name="connsiteX2" fmla="*/ 8285999 w 8285999"/>
              <a:gd name="connsiteY2" fmla="*/ 718135 h 5824182"/>
              <a:gd name="connsiteX3" fmla="*/ 8285999 w 8285999"/>
              <a:gd name="connsiteY3" fmla="*/ 5824182 h 5824182"/>
              <a:gd name="connsiteX4" fmla="*/ 2894 w 8285999"/>
              <a:gd name="connsiteY4" fmla="*/ 5824182 h 5824182"/>
              <a:gd name="connsiteX5" fmla="*/ 0 w 8285999"/>
              <a:gd name="connsiteY5" fmla="*/ 5707089 h 5824182"/>
              <a:gd name="connsiteX6" fmla="*/ 5576781 w 8285999"/>
              <a:gd name="connsiteY6" fmla="*/ 0 h 582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5999" h="5824182">
                <a:moveTo>
                  <a:pt x="5576781" y="0"/>
                </a:moveTo>
                <a:cubicBezTo>
                  <a:pt x="6479117" y="0"/>
                  <a:pt x="7331398" y="219311"/>
                  <a:pt x="8085507" y="608687"/>
                </a:cubicBezTo>
                <a:lnTo>
                  <a:pt x="8285999" y="718135"/>
                </a:lnTo>
                <a:lnTo>
                  <a:pt x="8285999" y="5824182"/>
                </a:lnTo>
                <a:lnTo>
                  <a:pt x="2894" y="5824182"/>
                </a:lnTo>
                <a:lnTo>
                  <a:pt x="0" y="5707089"/>
                </a:lnTo>
                <a:cubicBezTo>
                  <a:pt x="0" y="2555151"/>
                  <a:pt x="2496810" y="0"/>
                  <a:pt x="5576781" y="0"/>
                </a:cubicBezTo>
                <a:close/>
              </a:path>
            </a:pathLst>
          </a:custGeom>
          <a:solidFill>
            <a:schemeClr val="bg2">
              <a:lumMod val="95000"/>
            </a:schemeClr>
          </a:solidFill>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sp>
        <p:nvSpPr>
          <p:cNvPr id="12" name="text" descr="{&quot;templafy&quot;:{&quot;id&quot;:&quot;716452c9-a2ec-4097-b692-a8ae571a3d80&quot;}}" title="Form.PresentationTitle"/>
          <p:cNvSpPr/>
          <p:nvPr userDrawn="1"/>
        </p:nvSpPr>
        <p:spPr>
          <a:xfrm>
            <a:off x="420914" y="680400"/>
            <a:ext cx="42408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r>
              <a:rPr lang="en-GB" sz="4000" b="0" dirty="0" err="1" smtClean="0">
                <a:solidFill>
                  <a:schemeClr val="accent1"/>
                </a:solidFill>
                <a:latin typeface="+mj-lt"/>
              </a:rPr>
              <a:t>Holistisch</a:t>
            </a:r>
            <a:r>
              <a:rPr lang="en-GB" sz="4000" b="0" baseline="0" dirty="0" smtClean="0">
                <a:solidFill>
                  <a:schemeClr val="accent1"/>
                </a:solidFill>
                <a:latin typeface="+mj-lt"/>
              </a:rPr>
              <a:t>  in </a:t>
            </a:r>
            <a:r>
              <a:rPr lang="en-GB" sz="4000" b="0" baseline="0" dirty="0" err="1" smtClean="0">
                <a:solidFill>
                  <a:schemeClr val="accent1"/>
                </a:solidFill>
                <a:latin typeface="+mj-lt"/>
              </a:rPr>
              <a:t>perspectief</a:t>
            </a:r>
            <a:endParaRPr lang="en-GB" sz="4000" b="0" dirty="0" smtClean="0">
              <a:solidFill>
                <a:schemeClr val="accent1"/>
              </a:solidFill>
              <a:latin typeface="+mj-lt"/>
            </a:endParaRPr>
          </a:p>
          <a:p>
            <a:pPr lvl="0"/>
            <a:endParaRPr lang="en-US" sz="4000" b="0" dirty="0" smtClean="0">
              <a:solidFill>
                <a:schemeClr val="accent1"/>
              </a:solidFill>
              <a:latin typeface="+mj-lt"/>
            </a:endParaRPr>
          </a:p>
          <a:p>
            <a:pPr lvl="0"/>
            <a:endParaRPr lang="en-GB" sz="4000" b="0" dirty="0" smtClean="0">
              <a:solidFill>
                <a:schemeClr val="accent1"/>
              </a:solidFill>
              <a:latin typeface="+mj-lt"/>
            </a:endParaRPr>
          </a:p>
        </p:txBody>
      </p:sp>
      <p:sp>
        <p:nvSpPr>
          <p:cNvPr id="8" name="text" descr="{&quot;templafy&quot;:{&quot;id&quot;:&quot;12e86c70-d9e0-4eab-a970-400adad0e1ab&quot;}}" title="Form.PresenterName"/>
          <p:cNvSpPr/>
          <p:nvPr userDrawn="1"/>
        </p:nvSpPr>
        <p:spPr>
          <a:xfrm>
            <a:off x="420914" y="5082988"/>
            <a:ext cx="3147909"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algn="l"/>
            <a:endParaRPr lang="en-GB" sz="1600" b="0" dirty="0" smtClean="0">
              <a:solidFill>
                <a:schemeClr val="tx1"/>
              </a:solidFill>
            </a:endParaRPr>
          </a:p>
        </p:txBody>
      </p:sp>
    </p:spTree>
    <p:extLst>
      <p:ext uri="{BB962C8B-B14F-4D97-AF65-F5344CB8AC3E}">
        <p14:creationId xmlns:p14="http://schemas.microsoft.com/office/powerpoint/2010/main" val="825666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6_Default cover 1">
    <p:bg>
      <p:bgPr>
        <a:solidFill>
          <a:schemeClr val="accent2"/>
        </a:solidFill>
        <a:effectLst/>
      </p:bgPr>
    </p:bg>
    <p:spTree>
      <p:nvGrpSpPr>
        <p:cNvPr id="1" name=""/>
        <p:cNvGrpSpPr/>
        <p:nvPr/>
      </p:nvGrpSpPr>
      <p:grpSpPr>
        <a:xfrm>
          <a:off x="0" y="0"/>
          <a:ext cx="0" cy="0"/>
          <a:chOff x="0" y="0"/>
          <a:chExt cx="0" cy="0"/>
        </a:xfrm>
      </p:grpSpPr>
      <p:pic>
        <p:nvPicPr>
          <p:cNvPr id="1563783206" name="image" descr="{&quot;templafy&quot;:{&quot;id&quot;:&quot;d45cf7bc-b729-4e9b-b2d9-7e0390fec31d&quot;}}"/>
          <p:cNvPicPr>
            <a:picLocks noChangeAspect="1"/>
          </p:cNvPicPr>
          <p:nvPr/>
        </p:nvPicPr>
        <p:blipFill>
          <a:blip r:embed="rId2">
            <a:extLst/>
          </a:blip>
          <a:stretch>
            <a:fillRect/>
          </a:stretch>
        </p:blipFill>
        <p:spPr>
          <a:xfrm>
            <a:off x="420914" y="396000"/>
            <a:ext cx="2732400" cy="210768"/>
          </a:xfrm>
          <a:prstGeom prst="rect">
            <a:avLst/>
          </a:prstGeom>
        </p:spPr>
      </p:pic>
      <p:sp>
        <p:nvSpPr>
          <p:cNvPr id="7" name="Picture Placeholder 2"/>
          <p:cNvSpPr>
            <a:spLocks noGrp="1"/>
          </p:cNvSpPr>
          <p:nvPr>
            <p:ph type="pic" sz="quarter" idx="13" hasCustomPrompt="1"/>
          </p:nvPr>
        </p:nvSpPr>
        <p:spPr>
          <a:xfrm>
            <a:off x="3092401" y="1615440"/>
            <a:ext cx="9099600" cy="5242560"/>
          </a:xfrm>
          <a:custGeom>
            <a:avLst/>
            <a:gdLst>
              <a:gd name="connsiteX0" fmla="*/ 0 w 8518525"/>
              <a:gd name="connsiteY0" fmla="*/ 0 h 5241925"/>
              <a:gd name="connsiteX1" fmla="*/ 8518525 w 8518525"/>
              <a:gd name="connsiteY1" fmla="*/ 0 h 5241925"/>
              <a:gd name="connsiteX2" fmla="*/ 8518525 w 8518525"/>
              <a:gd name="connsiteY2" fmla="*/ 5241925 h 5241925"/>
              <a:gd name="connsiteX3" fmla="*/ 0 w 8518525"/>
              <a:gd name="connsiteY3" fmla="*/ 5241925 h 5241925"/>
              <a:gd name="connsiteX4" fmla="*/ 0 w 8518525"/>
              <a:gd name="connsiteY4" fmla="*/ 0 h 5241925"/>
              <a:gd name="connsiteX0" fmla="*/ 0 w 8518525"/>
              <a:gd name="connsiteY0" fmla="*/ 15875 h 5257800"/>
              <a:gd name="connsiteX1" fmla="*/ 4815205 w 8518525"/>
              <a:gd name="connsiteY1" fmla="*/ 0 h 5257800"/>
              <a:gd name="connsiteX2" fmla="*/ 8518525 w 8518525"/>
              <a:gd name="connsiteY2" fmla="*/ 15875 h 5257800"/>
              <a:gd name="connsiteX3" fmla="*/ 8518525 w 8518525"/>
              <a:gd name="connsiteY3" fmla="*/ 5257800 h 5257800"/>
              <a:gd name="connsiteX4" fmla="*/ 0 w 8518525"/>
              <a:gd name="connsiteY4" fmla="*/ 5257800 h 5257800"/>
              <a:gd name="connsiteX5" fmla="*/ 0 w 8518525"/>
              <a:gd name="connsiteY5" fmla="*/ 15875 h 5257800"/>
              <a:gd name="connsiteX0" fmla="*/ 0 w 8518525"/>
              <a:gd name="connsiteY0" fmla="*/ 635 h 5242560"/>
              <a:gd name="connsiteX1" fmla="*/ 4799965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5" fmla="*/ 0 w 8518525"/>
              <a:gd name="connsiteY5" fmla="*/ 635 h 5242560"/>
              <a:gd name="connsiteX0" fmla="*/ 0 w 8518525"/>
              <a:gd name="connsiteY0" fmla="*/ 5242560 h 5242560"/>
              <a:gd name="connsiteX1" fmla="*/ 4799965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0" fmla="*/ 0 w 8518525"/>
              <a:gd name="connsiteY0" fmla="*/ 5260848 h 5260848"/>
              <a:gd name="connsiteX1" fmla="*/ 4860925 w 8518525"/>
              <a:gd name="connsiteY1" fmla="*/ 0 h 5260848"/>
              <a:gd name="connsiteX2" fmla="*/ 8518525 w 8518525"/>
              <a:gd name="connsiteY2" fmla="*/ 18923 h 5260848"/>
              <a:gd name="connsiteX3" fmla="*/ 8518525 w 8518525"/>
              <a:gd name="connsiteY3" fmla="*/ 5260848 h 5260848"/>
              <a:gd name="connsiteX4" fmla="*/ 0 w 8518525"/>
              <a:gd name="connsiteY4" fmla="*/ 5260848 h 5260848"/>
              <a:gd name="connsiteX0" fmla="*/ 0 w 8518525"/>
              <a:gd name="connsiteY0" fmla="*/ 5242560 h 5242560"/>
              <a:gd name="connsiteX1" fmla="*/ 4854829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0" fmla="*/ 0 w 8518525"/>
              <a:gd name="connsiteY0" fmla="*/ 5242560 h 5242560"/>
              <a:gd name="connsiteX1" fmla="*/ 56519 w 8518525"/>
              <a:gd name="connsiteY1" fmla="*/ 5185410 h 5242560"/>
              <a:gd name="connsiteX2" fmla="*/ 4854829 w 8518525"/>
              <a:gd name="connsiteY2" fmla="*/ 0 h 5242560"/>
              <a:gd name="connsiteX3" fmla="*/ 8518525 w 8518525"/>
              <a:gd name="connsiteY3" fmla="*/ 635 h 5242560"/>
              <a:gd name="connsiteX4" fmla="*/ 8518525 w 8518525"/>
              <a:gd name="connsiteY4" fmla="*/ 5242560 h 5242560"/>
              <a:gd name="connsiteX5" fmla="*/ 0 w 8518525"/>
              <a:gd name="connsiteY5" fmla="*/ 5242560 h 524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18525" h="5242560">
                <a:moveTo>
                  <a:pt x="0" y="5242560"/>
                </a:moveTo>
                <a:lnTo>
                  <a:pt x="56519" y="5185410"/>
                </a:lnTo>
                <a:lnTo>
                  <a:pt x="4854829" y="0"/>
                </a:lnTo>
                <a:lnTo>
                  <a:pt x="8518525" y="635"/>
                </a:lnTo>
                <a:lnTo>
                  <a:pt x="8518525" y="5242560"/>
                </a:lnTo>
                <a:lnTo>
                  <a:pt x="0" y="5242560"/>
                </a:lnTo>
                <a:close/>
              </a:path>
            </a:pathLst>
          </a:custGeom>
          <a:solidFill>
            <a:schemeClr val="bg1">
              <a:lumMod val="95000"/>
            </a:schemeClr>
          </a:solidFill>
          <a:ln>
            <a:noFill/>
          </a:ln>
        </p:spPr>
        <p:txBody>
          <a:bodyPr anchor="ctr" anchorCtr="0"/>
          <a:lstStyle>
            <a:lvl1pPr marL="0" indent="0" algn="r">
              <a:buNone/>
              <a:defRPr lang="en-GB" sz="2000" dirty="0"/>
            </a:lvl1pPr>
          </a:lstStyle>
          <a:p>
            <a:pPr marL="239178" lvl="0" indent="-239178" algn="r"/>
            <a:r>
              <a:rPr lang="en-GB" dirty="0" smtClean="0"/>
              <a:t>Select Image from Templafy Images Pane</a:t>
            </a:r>
            <a:endParaRPr lang="en-GB" dirty="0"/>
          </a:p>
        </p:txBody>
      </p:sp>
      <p:sp>
        <p:nvSpPr>
          <p:cNvPr id="10" name="text" descr="{&quot;templafy&quot;:{&quot;id&quot;:&quot;c3ccf4c6-3f3f-4290-bd16-abbd5b48eafb&quot;}}" title="text"/>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11" name="text" descr="{&quot;templafy&quot;:{&quot;id&quot;:&quot;dc6144a2-15db-45a8-89a2-fec946b5a2d8&quot;}}" title="Form.PresenterName"/>
          <p:cNvSpPr/>
          <p:nvPr userDrawn="1"/>
        </p:nvSpPr>
        <p:spPr>
          <a:xfrm>
            <a:off x="420914" y="5082988"/>
            <a:ext cx="3156788"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
        <p:nvSpPr>
          <p:cNvPr id="9" name="text" descr="{&quot;templafy&quot;:{&quot;id&quot;:&quot;69bdae2f-53fe-46f5-ac01-70fbb0ece6d7&quot;}}" title="Form.PresentationTitle"/>
          <p:cNvSpPr/>
          <p:nvPr userDrawn="1"/>
        </p:nvSpPr>
        <p:spPr>
          <a:xfrm>
            <a:off x="406658" y="678494"/>
            <a:ext cx="5058000" cy="4320000"/>
          </a:xfrm>
          <a:prstGeom prst="rect">
            <a:avLst/>
          </a:prstGeom>
          <a:noFill/>
          <a:ln w="25400" cap="flat" cmpd="sng" algn="ctr">
            <a:noFill/>
            <a:prstDash val="solid"/>
          </a:ln>
          <a:effectLst/>
        </p:spPr>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smtClean="0">
                <a:ln>
                  <a:noFill/>
                </a:ln>
                <a:solidFill>
                  <a:srgbClr val="FFFFFF"/>
                </a:solidFill>
                <a:effectLst/>
                <a:uLnTx/>
                <a:uFillTx/>
                <a:latin typeface="Garamond"/>
                <a:ea typeface="+mn-ea"/>
                <a:cs typeface="Arial"/>
              </a:rPr>
              <a:t>Overview of Dutch employment law</a:t>
            </a:r>
          </a:p>
        </p:txBody>
      </p:sp>
    </p:spTree>
    <p:extLst>
      <p:ext uri="{BB962C8B-B14F-4D97-AF65-F5344CB8AC3E}">
        <p14:creationId xmlns:p14="http://schemas.microsoft.com/office/powerpoint/2010/main" val="1217701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7_Default cover 1">
    <p:bg>
      <p:bgPr>
        <a:solidFill>
          <a:schemeClr val="accent1"/>
        </a:solidFill>
        <a:effectLst/>
      </p:bgPr>
    </p:bg>
    <p:spTree>
      <p:nvGrpSpPr>
        <p:cNvPr id="1" name=""/>
        <p:cNvGrpSpPr/>
        <p:nvPr/>
      </p:nvGrpSpPr>
      <p:grpSpPr>
        <a:xfrm>
          <a:off x="0" y="0"/>
          <a:ext cx="0" cy="0"/>
          <a:chOff x="0" y="0"/>
          <a:chExt cx="0" cy="0"/>
        </a:xfrm>
      </p:grpSpPr>
      <p:sp>
        <p:nvSpPr>
          <p:cNvPr id="20" name="date" descr="{&quot;templafy&quot;:{&quot;id&quot;:&quot;c7ced336-59f9-4ac5-9ae2-9e3ac1881731&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728224400" name="image" descr="{&quot;templafy&quot;:{&quot;id&quot;:&quot;53625119-7dc1-4d12-94e3-c6c283481450&quot;}}"/>
          <p:cNvPicPr>
            <a:picLocks noChangeAspect="1"/>
          </p:cNvPicPr>
          <p:nvPr/>
        </p:nvPicPr>
        <p:blipFill>
          <a:blip r:embed="rId2">
            <a:extLst/>
          </a:blip>
          <a:stretch>
            <a:fillRect/>
          </a:stretch>
        </p:blipFill>
        <p:spPr>
          <a:xfrm>
            <a:off x="420914" y="396000"/>
            <a:ext cx="2732400" cy="210768"/>
          </a:xfrm>
          <a:prstGeom prst="rect">
            <a:avLst/>
          </a:prstGeom>
        </p:spPr>
      </p:pic>
      <p:sp>
        <p:nvSpPr>
          <p:cNvPr id="8" name="text" descr="{&quot;templafy&quot;:{&quot;id&quot;:&quot;de5b54da-6414-4c93-ac40-86f5ff768ec9&quot;}}" title="Form.PresentationTitle"/>
          <p:cNvSpPr/>
          <p:nvPr userDrawn="1"/>
        </p:nvSpPr>
        <p:spPr>
          <a:xfrm>
            <a:off x="420914" y="678494"/>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9" name="text" descr="{&quot;templafy&quot;:{&quot;id&quot;:&quot;be46f9c1-5387-4ad2-a293-804b60e27196&quot;}}" title="Form.PresenterName"/>
          <p:cNvSpPr/>
          <p:nvPr userDrawn="1"/>
        </p:nvSpPr>
        <p:spPr>
          <a:xfrm>
            <a:off x="420914" y="5082988"/>
            <a:ext cx="3210053"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
        <p:nvSpPr>
          <p:cNvPr id="10" name="Picture Placeholder 2"/>
          <p:cNvSpPr>
            <a:spLocks noGrp="1"/>
          </p:cNvSpPr>
          <p:nvPr>
            <p:ph type="pic" sz="quarter" idx="13" hasCustomPrompt="1"/>
          </p:nvPr>
        </p:nvSpPr>
        <p:spPr>
          <a:xfrm>
            <a:off x="3092401" y="1615440"/>
            <a:ext cx="9099600" cy="5242560"/>
          </a:xfrm>
          <a:custGeom>
            <a:avLst/>
            <a:gdLst>
              <a:gd name="connsiteX0" fmla="*/ 0 w 8518525"/>
              <a:gd name="connsiteY0" fmla="*/ 0 h 5241925"/>
              <a:gd name="connsiteX1" fmla="*/ 8518525 w 8518525"/>
              <a:gd name="connsiteY1" fmla="*/ 0 h 5241925"/>
              <a:gd name="connsiteX2" fmla="*/ 8518525 w 8518525"/>
              <a:gd name="connsiteY2" fmla="*/ 5241925 h 5241925"/>
              <a:gd name="connsiteX3" fmla="*/ 0 w 8518525"/>
              <a:gd name="connsiteY3" fmla="*/ 5241925 h 5241925"/>
              <a:gd name="connsiteX4" fmla="*/ 0 w 8518525"/>
              <a:gd name="connsiteY4" fmla="*/ 0 h 5241925"/>
              <a:gd name="connsiteX0" fmla="*/ 0 w 8518525"/>
              <a:gd name="connsiteY0" fmla="*/ 15875 h 5257800"/>
              <a:gd name="connsiteX1" fmla="*/ 4815205 w 8518525"/>
              <a:gd name="connsiteY1" fmla="*/ 0 h 5257800"/>
              <a:gd name="connsiteX2" fmla="*/ 8518525 w 8518525"/>
              <a:gd name="connsiteY2" fmla="*/ 15875 h 5257800"/>
              <a:gd name="connsiteX3" fmla="*/ 8518525 w 8518525"/>
              <a:gd name="connsiteY3" fmla="*/ 5257800 h 5257800"/>
              <a:gd name="connsiteX4" fmla="*/ 0 w 8518525"/>
              <a:gd name="connsiteY4" fmla="*/ 5257800 h 5257800"/>
              <a:gd name="connsiteX5" fmla="*/ 0 w 8518525"/>
              <a:gd name="connsiteY5" fmla="*/ 15875 h 5257800"/>
              <a:gd name="connsiteX0" fmla="*/ 0 w 8518525"/>
              <a:gd name="connsiteY0" fmla="*/ 635 h 5242560"/>
              <a:gd name="connsiteX1" fmla="*/ 4799965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5" fmla="*/ 0 w 8518525"/>
              <a:gd name="connsiteY5" fmla="*/ 635 h 5242560"/>
              <a:gd name="connsiteX0" fmla="*/ 0 w 8518525"/>
              <a:gd name="connsiteY0" fmla="*/ 5242560 h 5242560"/>
              <a:gd name="connsiteX1" fmla="*/ 4799965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0" fmla="*/ 0 w 8518525"/>
              <a:gd name="connsiteY0" fmla="*/ 5260848 h 5260848"/>
              <a:gd name="connsiteX1" fmla="*/ 4860925 w 8518525"/>
              <a:gd name="connsiteY1" fmla="*/ 0 h 5260848"/>
              <a:gd name="connsiteX2" fmla="*/ 8518525 w 8518525"/>
              <a:gd name="connsiteY2" fmla="*/ 18923 h 5260848"/>
              <a:gd name="connsiteX3" fmla="*/ 8518525 w 8518525"/>
              <a:gd name="connsiteY3" fmla="*/ 5260848 h 5260848"/>
              <a:gd name="connsiteX4" fmla="*/ 0 w 8518525"/>
              <a:gd name="connsiteY4" fmla="*/ 5260848 h 5260848"/>
              <a:gd name="connsiteX0" fmla="*/ 0 w 8518525"/>
              <a:gd name="connsiteY0" fmla="*/ 5242560 h 5242560"/>
              <a:gd name="connsiteX1" fmla="*/ 4854829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0" fmla="*/ 0 w 8518525"/>
              <a:gd name="connsiteY0" fmla="*/ 5242560 h 5242560"/>
              <a:gd name="connsiteX1" fmla="*/ 56519 w 8518525"/>
              <a:gd name="connsiteY1" fmla="*/ 5185410 h 5242560"/>
              <a:gd name="connsiteX2" fmla="*/ 4854829 w 8518525"/>
              <a:gd name="connsiteY2" fmla="*/ 0 h 5242560"/>
              <a:gd name="connsiteX3" fmla="*/ 8518525 w 8518525"/>
              <a:gd name="connsiteY3" fmla="*/ 635 h 5242560"/>
              <a:gd name="connsiteX4" fmla="*/ 8518525 w 8518525"/>
              <a:gd name="connsiteY4" fmla="*/ 5242560 h 5242560"/>
              <a:gd name="connsiteX5" fmla="*/ 0 w 8518525"/>
              <a:gd name="connsiteY5" fmla="*/ 5242560 h 524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18525" h="5242560">
                <a:moveTo>
                  <a:pt x="0" y="5242560"/>
                </a:moveTo>
                <a:lnTo>
                  <a:pt x="56519" y="5185410"/>
                </a:lnTo>
                <a:lnTo>
                  <a:pt x="4854829" y="0"/>
                </a:lnTo>
                <a:lnTo>
                  <a:pt x="8518525" y="635"/>
                </a:lnTo>
                <a:lnTo>
                  <a:pt x="8518525" y="5242560"/>
                </a:lnTo>
                <a:lnTo>
                  <a:pt x="0" y="5242560"/>
                </a:lnTo>
                <a:close/>
              </a:path>
            </a:pathLst>
          </a:custGeom>
          <a:solidFill>
            <a:schemeClr val="bg1">
              <a:lumMod val="95000"/>
            </a:schemeClr>
          </a:solidFill>
          <a:ln>
            <a:noFill/>
          </a:ln>
        </p:spPr>
        <p:txBody>
          <a:bodyPr anchor="ctr" anchorCtr="0"/>
          <a:lstStyle>
            <a:lvl1pPr marL="0" indent="0" algn="r">
              <a:buNone/>
              <a:defRPr lang="en-GB" sz="2000" dirty="0"/>
            </a:lvl1pPr>
          </a:lstStyle>
          <a:p>
            <a:pPr marL="239178" lvl="0" indent="-239178" algn="r"/>
            <a:r>
              <a:rPr lang="en-GB" dirty="0" smtClean="0"/>
              <a:t>Select Image from Templafy Images Pane</a:t>
            </a:r>
            <a:endParaRPr lang="en-GB" dirty="0"/>
          </a:p>
        </p:txBody>
      </p:sp>
    </p:spTree>
    <p:extLst>
      <p:ext uri="{BB962C8B-B14F-4D97-AF65-F5344CB8AC3E}">
        <p14:creationId xmlns:p14="http://schemas.microsoft.com/office/powerpoint/2010/main" val="28764319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8_Default cover 1">
    <p:bg>
      <p:bgPr>
        <a:solidFill>
          <a:schemeClr val="accent2"/>
        </a:solidFill>
        <a:effectLst/>
      </p:bgPr>
    </p:bg>
    <p:spTree>
      <p:nvGrpSpPr>
        <p:cNvPr id="1" name=""/>
        <p:cNvGrpSpPr/>
        <p:nvPr/>
      </p:nvGrpSpPr>
      <p:grpSpPr>
        <a:xfrm>
          <a:off x="0" y="0"/>
          <a:ext cx="0" cy="0"/>
          <a:chOff x="0" y="0"/>
          <a:chExt cx="0" cy="0"/>
        </a:xfrm>
      </p:grpSpPr>
      <p:sp>
        <p:nvSpPr>
          <p:cNvPr id="20" name="date" descr="{&quot;templafy&quot;:{&quot;id&quot;:&quot;7b37aaf6-7c4d-425c-9ada-dc907d4e1b79&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915199493" name="image" descr="{&quot;templafy&quot;:{&quot;id&quot;:&quot;9a2d017e-fc8e-43fe-89be-0311957e64f3&quot;}}"/>
          <p:cNvPicPr>
            <a:picLocks noChangeAspect="1"/>
          </p:cNvPicPr>
          <p:nvPr/>
        </p:nvPicPr>
        <p:blipFill>
          <a:blip r:embed="rId2">
            <a:extLst/>
          </a:blip>
          <a:stretch>
            <a:fillRect/>
          </a:stretch>
        </p:blipFill>
        <p:spPr>
          <a:xfrm>
            <a:off x="420914" y="396000"/>
            <a:ext cx="2732400" cy="210768"/>
          </a:xfrm>
          <a:prstGeom prst="rect">
            <a:avLst/>
          </a:prstGeom>
        </p:spPr>
      </p:pic>
      <p:sp>
        <p:nvSpPr>
          <p:cNvPr id="8" name="text" descr="{&quot;templafy&quot;:{&quot;id&quot;:&quot;c4718053-47cf-4ab7-b597-346825d6862d&quot;}}" title="Form.PresentationTitle"/>
          <p:cNvSpPr/>
          <p:nvPr userDrawn="1"/>
        </p:nvSpPr>
        <p:spPr>
          <a:xfrm>
            <a:off x="420914" y="678494"/>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9" name="text" descr="{&quot;templafy&quot;:{&quot;id&quot;:&quot;13e25ccd-f0af-49f5-948d-9a2a8bc3035f&quot;}}" title="Form.PresenterName"/>
          <p:cNvSpPr/>
          <p:nvPr userDrawn="1"/>
        </p:nvSpPr>
        <p:spPr>
          <a:xfrm>
            <a:off x="420914" y="5082988"/>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
        <p:nvSpPr>
          <p:cNvPr id="13" name="Picture Placeholder 12"/>
          <p:cNvSpPr>
            <a:spLocks noGrp="1"/>
          </p:cNvSpPr>
          <p:nvPr>
            <p:ph type="pic" sz="quarter" idx="13" hasCustomPrompt="1"/>
          </p:nvPr>
        </p:nvSpPr>
        <p:spPr>
          <a:xfrm>
            <a:off x="3860800" y="958850"/>
            <a:ext cx="8331200" cy="5905500"/>
          </a:xfrm>
          <a:custGeom>
            <a:avLst/>
            <a:gdLst>
              <a:gd name="connsiteX0" fmla="*/ 5613400 w 8331200"/>
              <a:gd name="connsiteY0" fmla="*/ 0 h 5905500"/>
              <a:gd name="connsiteX1" fmla="*/ 8331200 w 8331200"/>
              <a:gd name="connsiteY1" fmla="*/ 2859224 h 5905500"/>
              <a:gd name="connsiteX2" fmla="*/ 8331200 w 8331200"/>
              <a:gd name="connsiteY2" fmla="*/ 5905500 h 5905500"/>
              <a:gd name="connsiteX3" fmla="*/ 0 w 8331200"/>
              <a:gd name="connsiteY3" fmla="*/ 5905500 h 5905500"/>
              <a:gd name="connsiteX0" fmla="*/ 5613400 w 8331200"/>
              <a:gd name="connsiteY0" fmla="*/ 0 h 5905500"/>
              <a:gd name="connsiteX1" fmla="*/ 8331200 w 8331200"/>
              <a:gd name="connsiteY1" fmla="*/ 2859224 h 5905500"/>
              <a:gd name="connsiteX2" fmla="*/ 8331200 w 8331200"/>
              <a:gd name="connsiteY2" fmla="*/ 5905500 h 5905500"/>
              <a:gd name="connsiteX3" fmla="*/ 0 w 8331200"/>
              <a:gd name="connsiteY3" fmla="*/ 5905500 h 5905500"/>
              <a:gd name="connsiteX4" fmla="*/ 80885 w 8331200"/>
              <a:gd name="connsiteY4" fmla="*/ 5823690 h 5905500"/>
              <a:gd name="connsiteX5" fmla="*/ 5613400 w 8331200"/>
              <a:gd name="connsiteY5" fmla="*/ 0 h 590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1200" h="5905500">
                <a:moveTo>
                  <a:pt x="5613400" y="0"/>
                </a:moveTo>
                <a:lnTo>
                  <a:pt x="8331200" y="2859224"/>
                </a:lnTo>
                <a:lnTo>
                  <a:pt x="8331200" y="5905500"/>
                </a:lnTo>
                <a:lnTo>
                  <a:pt x="0" y="5905500"/>
                </a:lnTo>
                <a:lnTo>
                  <a:pt x="80885" y="5823690"/>
                </a:lnTo>
                <a:lnTo>
                  <a:pt x="5613400" y="0"/>
                </a:lnTo>
                <a:close/>
              </a:path>
            </a:pathLst>
          </a:custGeom>
          <a:solidFill>
            <a:schemeClr val="bg2">
              <a:lumMod val="95000"/>
            </a:schemeClr>
          </a:solidFill>
        </p:spPr>
        <p:txBody>
          <a:bodyPr wrap="square" anchor="ctr">
            <a:noAutofit/>
          </a:bodyPr>
          <a:lstStyle>
            <a:lvl1pPr marL="0" indent="0" algn="r">
              <a:buNone/>
              <a:defRPr sz="1600"/>
            </a:lvl1pPr>
          </a:lstStyle>
          <a:p>
            <a:r>
              <a:rPr lang="en-GB" dirty="0" smtClean="0"/>
              <a:t>Select Image from Templafy Images Pane</a:t>
            </a:r>
          </a:p>
        </p:txBody>
      </p:sp>
    </p:spTree>
    <p:extLst>
      <p:ext uri="{BB962C8B-B14F-4D97-AF65-F5344CB8AC3E}">
        <p14:creationId xmlns:p14="http://schemas.microsoft.com/office/powerpoint/2010/main" val="31831915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9_Default cover 1">
    <p:bg>
      <p:bgPr>
        <a:solidFill>
          <a:schemeClr val="accent1"/>
        </a:solidFill>
        <a:effectLst/>
      </p:bgPr>
    </p:bg>
    <p:spTree>
      <p:nvGrpSpPr>
        <p:cNvPr id="1" name=""/>
        <p:cNvGrpSpPr/>
        <p:nvPr/>
      </p:nvGrpSpPr>
      <p:grpSpPr>
        <a:xfrm>
          <a:off x="0" y="0"/>
          <a:ext cx="0" cy="0"/>
          <a:chOff x="0" y="0"/>
          <a:chExt cx="0" cy="0"/>
        </a:xfrm>
      </p:grpSpPr>
      <p:sp>
        <p:nvSpPr>
          <p:cNvPr id="20" name="date" descr="{&quot;templafy&quot;:{&quot;id&quot;:&quot;9d0e67ff-fa65-4947-9791-ee7eba09122c&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994122116" name="image" descr="{&quot;templafy&quot;:{&quot;id&quot;:&quot;9093d0d3-e926-4dbd-8327-3aa366d0b1f4&quot;}}"/>
          <p:cNvPicPr>
            <a:picLocks noChangeAspect="1"/>
          </p:cNvPicPr>
          <p:nvPr/>
        </p:nvPicPr>
        <p:blipFill>
          <a:blip r:embed="rId2">
            <a:extLst/>
          </a:blip>
          <a:stretch>
            <a:fillRect/>
          </a:stretch>
        </p:blipFill>
        <p:spPr>
          <a:xfrm>
            <a:off x="420914" y="396000"/>
            <a:ext cx="2732400" cy="210768"/>
          </a:xfrm>
          <a:prstGeom prst="rect">
            <a:avLst/>
          </a:prstGeom>
        </p:spPr>
      </p:pic>
      <p:sp>
        <p:nvSpPr>
          <p:cNvPr id="8" name="text" descr="{&quot;templafy&quot;:{&quot;id&quot;:&quot;9f98aa6a-58e3-4af3-92bd-8cb9c48b39f3&quot;}}" title="Form.PresentationTitle"/>
          <p:cNvSpPr/>
          <p:nvPr userDrawn="1"/>
        </p:nvSpPr>
        <p:spPr>
          <a:xfrm>
            <a:off x="420914" y="678494"/>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9" name="date" descr="{&quot;templafy&quot;:{&quot;id&quot;:&quot;f119fc75-4bbf-42a4-be09-2a8a8ae20a3e&quot;}}" title="Form.PresenterName"/>
          <p:cNvSpPr/>
          <p:nvPr userDrawn="1"/>
        </p:nvSpPr>
        <p:spPr>
          <a:xfrm>
            <a:off x="420914" y="5082988"/>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
        <p:nvSpPr>
          <p:cNvPr id="10" name="Picture Placeholder 12"/>
          <p:cNvSpPr>
            <a:spLocks noGrp="1"/>
          </p:cNvSpPr>
          <p:nvPr>
            <p:ph type="pic" sz="quarter" idx="13" hasCustomPrompt="1"/>
          </p:nvPr>
        </p:nvSpPr>
        <p:spPr>
          <a:xfrm>
            <a:off x="3860800" y="958850"/>
            <a:ext cx="8331200" cy="5905500"/>
          </a:xfrm>
          <a:custGeom>
            <a:avLst/>
            <a:gdLst>
              <a:gd name="connsiteX0" fmla="*/ 5613400 w 8331200"/>
              <a:gd name="connsiteY0" fmla="*/ 0 h 5905500"/>
              <a:gd name="connsiteX1" fmla="*/ 8331200 w 8331200"/>
              <a:gd name="connsiteY1" fmla="*/ 2859224 h 5905500"/>
              <a:gd name="connsiteX2" fmla="*/ 8331200 w 8331200"/>
              <a:gd name="connsiteY2" fmla="*/ 5905500 h 5905500"/>
              <a:gd name="connsiteX3" fmla="*/ 0 w 8331200"/>
              <a:gd name="connsiteY3" fmla="*/ 5905500 h 5905500"/>
              <a:gd name="connsiteX0" fmla="*/ 5613400 w 8331200"/>
              <a:gd name="connsiteY0" fmla="*/ 0 h 5905500"/>
              <a:gd name="connsiteX1" fmla="*/ 8331200 w 8331200"/>
              <a:gd name="connsiteY1" fmla="*/ 2859224 h 5905500"/>
              <a:gd name="connsiteX2" fmla="*/ 8331200 w 8331200"/>
              <a:gd name="connsiteY2" fmla="*/ 5905500 h 5905500"/>
              <a:gd name="connsiteX3" fmla="*/ 0 w 8331200"/>
              <a:gd name="connsiteY3" fmla="*/ 5905500 h 5905500"/>
              <a:gd name="connsiteX4" fmla="*/ 80885 w 8331200"/>
              <a:gd name="connsiteY4" fmla="*/ 5823690 h 5905500"/>
              <a:gd name="connsiteX5" fmla="*/ 5613400 w 8331200"/>
              <a:gd name="connsiteY5" fmla="*/ 0 h 590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1200" h="5905500">
                <a:moveTo>
                  <a:pt x="5613400" y="0"/>
                </a:moveTo>
                <a:lnTo>
                  <a:pt x="8331200" y="2859224"/>
                </a:lnTo>
                <a:lnTo>
                  <a:pt x="8331200" y="5905500"/>
                </a:lnTo>
                <a:lnTo>
                  <a:pt x="0" y="5905500"/>
                </a:lnTo>
                <a:lnTo>
                  <a:pt x="80885" y="5823690"/>
                </a:lnTo>
                <a:lnTo>
                  <a:pt x="5613400" y="0"/>
                </a:lnTo>
                <a:close/>
              </a:path>
            </a:pathLst>
          </a:custGeom>
          <a:solidFill>
            <a:schemeClr val="bg2">
              <a:lumMod val="95000"/>
            </a:schemeClr>
          </a:solidFill>
        </p:spPr>
        <p:txBody>
          <a:bodyPr wrap="square" anchor="ctr">
            <a:noAutofit/>
          </a:bodyPr>
          <a:lstStyle>
            <a:lvl1pPr marL="0" indent="0" algn="r">
              <a:buNone/>
              <a:defRPr sz="1600"/>
            </a:lvl1pPr>
          </a:lstStyle>
          <a:p>
            <a:r>
              <a:rPr lang="en-GB" dirty="0" smtClean="0"/>
              <a:t>Select Image from Templafy Images Pane</a:t>
            </a:r>
          </a:p>
        </p:txBody>
      </p:sp>
    </p:spTree>
    <p:extLst>
      <p:ext uri="{BB962C8B-B14F-4D97-AF65-F5344CB8AC3E}">
        <p14:creationId xmlns:p14="http://schemas.microsoft.com/office/powerpoint/2010/main" val="7670652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0_Default cover 1">
    <p:bg>
      <p:bgPr>
        <a:solidFill>
          <a:schemeClr val="bg1"/>
        </a:solidFill>
        <a:effectLst/>
      </p:bgPr>
    </p:bg>
    <p:spTree>
      <p:nvGrpSpPr>
        <p:cNvPr id="1" name=""/>
        <p:cNvGrpSpPr/>
        <p:nvPr/>
      </p:nvGrpSpPr>
      <p:grpSpPr>
        <a:xfrm>
          <a:off x="0" y="0"/>
          <a:ext cx="0" cy="0"/>
          <a:chOff x="0" y="0"/>
          <a:chExt cx="0" cy="0"/>
        </a:xfrm>
      </p:grpSpPr>
      <p:sp>
        <p:nvSpPr>
          <p:cNvPr id="20" name="date" descr="{&quot;templafy&quot;:{&quot;id&quot;:&quot;40a2f064-084b-44d1-9118-4689ed17b044&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8" name="text" descr="{&quot;templafy&quot;:{&quot;id&quot;:&quot;deef89b4-79b9-442c-952f-eec69bbfbfd3&quot;}}" title="Form.PresentationTitle"/>
          <p:cNvSpPr/>
          <p:nvPr userDrawn="1"/>
        </p:nvSpPr>
        <p:spPr>
          <a:xfrm>
            <a:off x="420914" y="678494"/>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9" name="text" descr="{&quot;templafy&quot;:{&quot;id&quot;:&quot;3e426438-ca31-433c-88a3-4e0764c2d039&quot;}}" title="Form.PresenterName"/>
          <p:cNvSpPr/>
          <p:nvPr userDrawn="1"/>
        </p:nvSpPr>
        <p:spPr>
          <a:xfrm>
            <a:off x="420914" y="5082988"/>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pic>
        <p:nvPicPr>
          <p:cNvPr id="2083902852" name="image" descr="{&quot;templafy&quot;:{&quot;id&quot;:&quot;ef998947-a28b-424a-82fb-4d380faee169&quot;}}"/>
          <p:cNvPicPr>
            <a:picLocks noChangeAspect="1"/>
          </p:cNvPicPr>
          <p:nvPr/>
        </p:nvPicPr>
        <p:blipFill>
          <a:blip r:embed="rId2">
            <a:extLst/>
          </a:blip>
          <a:stretch>
            <a:fillRect/>
          </a:stretch>
        </p:blipFill>
        <p:spPr>
          <a:xfrm>
            <a:off x="420914" y="396000"/>
            <a:ext cx="2732400" cy="199154"/>
          </a:xfrm>
          <a:prstGeom prst="rect">
            <a:avLst/>
          </a:prstGeom>
        </p:spPr>
      </p:pic>
      <p:sp>
        <p:nvSpPr>
          <p:cNvPr id="10" name="Picture Placeholder 12"/>
          <p:cNvSpPr>
            <a:spLocks noGrp="1"/>
          </p:cNvSpPr>
          <p:nvPr>
            <p:ph type="pic" sz="quarter" idx="13" hasCustomPrompt="1"/>
          </p:nvPr>
        </p:nvSpPr>
        <p:spPr>
          <a:xfrm>
            <a:off x="3860800" y="958850"/>
            <a:ext cx="8331200" cy="5905500"/>
          </a:xfrm>
          <a:custGeom>
            <a:avLst/>
            <a:gdLst>
              <a:gd name="connsiteX0" fmla="*/ 5613400 w 8331200"/>
              <a:gd name="connsiteY0" fmla="*/ 0 h 5905500"/>
              <a:gd name="connsiteX1" fmla="*/ 8331200 w 8331200"/>
              <a:gd name="connsiteY1" fmla="*/ 2859224 h 5905500"/>
              <a:gd name="connsiteX2" fmla="*/ 8331200 w 8331200"/>
              <a:gd name="connsiteY2" fmla="*/ 5905500 h 5905500"/>
              <a:gd name="connsiteX3" fmla="*/ 0 w 8331200"/>
              <a:gd name="connsiteY3" fmla="*/ 5905500 h 5905500"/>
              <a:gd name="connsiteX0" fmla="*/ 5613400 w 8331200"/>
              <a:gd name="connsiteY0" fmla="*/ 0 h 5905500"/>
              <a:gd name="connsiteX1" fmla="*/ 8331200 w 8331200"/>
              <a:gd name="connsiteY1" fmla="*/ 2859224 h 5905500"/>
              <a:gd name="connsiteX2" fmla="*/ 8331200 w 8331200"/>
              <a:gd name="connsiteY2" fmla="*/ 5905500 h 5905500"/>
              <a:gd name="connsiteX3" fmla="*/ 0 w 8331200"/>
              <a:gd name="connsiteY3" fmla="*/ 5905500 h 5905500"/>
              <a:gd name="connsiteX4" fmla="*/ 80885 w 8331200"/>
              <a:gd name="connsiteY4" fmla="*/ 5823690 h 5905500"/>
              <a:gd name="connsiteX5" fmla="*/ 5613400 w 8331200"/>
              <a:gd name="connsiteY5" fmla="*/ 0 h 590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1200" h="5905500">
                <a:moveTo>
                  <a:pt x="5613400" y="0"/>
                </a:moveTo>
                <a:lnTo>
                  <a:pt x="8331200" y="2859224"/>
                </a:lnTo>
                <a:lnTo>
                  <a:pt x="8331200" y="5905500"/>
                </a:lnTo>
                <a:lnTo>
                  <a:pt x="0" y="5905500"/>
                </a:lnTo>
                <a:lnTo>
                  <a:pt x="80885" y="5823690"/>
                </a:lnTo>
                <a:lnTo>
                  <a:pt x="5613400" y="0"/>
                </a:lnTo>
                <a:close/>
              </a:path>
            </a:pathLst>
          </a:custGeom>
          <a:solidFill>
            <a:schemeClr val="bg2">
              <a:lumMod val="95000"/>
            </a:schemeClr>
          </a:solidFill>
        </p:spPr>
        <p:txBody>
          <a:bodyPr wrap="square" anchor="ctr">
            <a:noAutofit/>
          </a:bodyPr>
          <a:lstStyle>
            <a:lvl1pPr marL="0" indent="0" algn="r">
              <a:buNone/>
              <a:defRPr sz="1600"/>
            </a:lvl1pPr>
          </a:lstStyle>
          <a:p>
            <a:r>
              <a:rPr lang="en-GB" dirty="0" smtClean="0"/>
              <a:t>Select Image from Templafy Images Pane</a:t>
            </a:r>
          </a:p>
        </p:txBody>
      </p:sp>
    </p:spTree>
    <p:extLst>
      <p:ext uri="{BB962C8B-B14F-4D97-AF65-F5344CB8AC3E}">
        <p14:creationId xmlns:p14="http://schemas.microsoft.com/office/powerpoint/2010/main" val="15541773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1_Default cover 1">
    <p:bg>
      <p:bgPr>
        <a:solidFill>
          <a:schemeClr val="bg1"/>
        </a:solidFill>
        <a:effectLst/>
      </p:bgPr>
    </p:bg>
    <p:spTree>
      <p:nvGrpSpPr>
        <p:cNvPr id="1" name=""/>
        <p:cNvGrpSpPr/>
        <p:nvPr/>
      </p:nvGrpSpPr>
      <p:grpSpPr>
        <a:xfrm>
          <a:off x="0" y="0"/>
          <a:ext cx="0" cy="0"/>
          <a:chOff x="0" y="0"/>
          <a:chExt cx="0" cy="0"/>
        </a:xfrm>
      </p:grpSpPr>
      <p:sp>
        <p:nvSpPr>
          <p:cNvPr id="9" name="text" descr="{&quot;templafy&quot;:{&quot;id&quot;:&quot;42d65e39-a672-4565-b08b-ca4543f5e479&quot;}}" title="Form.PresenterName"/>
          <p:cNvSpPr/>
          <p:nvPr userDrawn="1"/>
        </p:nvSpPr>
        <p:spPr>
          <a:xfrm>
            <a:off x="360000" y="5082988"/>
            <a:ext cx="39960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pic>
        <p:nvPicPr>
          <p:cNvPr id="987627370" name="image" descr="{&quot;templafy&quot;:{&quot;id&quot;:&quot;9d2a5be7-70ed-475c-9d04-cbef793d78c9&quot;}}"/>
          <p:cNvPicPr>
            <a:picLocks noChangeAspect="1"/>
          </p:cNvPicPr>
          <p:nvPr/>
        </p:nvPicPr>
        <p:blipFill>
          <a:blip r:embed="rId2">
            <a:extLst/>
          </a:blip>
          <a:stretch>
            <a:fillRect/>
          </a:stretch>
        </p:blipFill>
        <p:spPr>
          <a:xfrm>
            <a:off x="415419" y="396000"/>
            <a:ext cx="2732400" cy="199154"/>
          </a:xfrm>
          <a:prstGeom prst="rect">
            <a:avLst/>
          </a:prstGeom>
        </p:spPr>
      </p:pic>
      <p:sp>
        <p:nvSpPr>
          <p:cNvPr id="14" name="Picture Placeholder 13"/>
          <p:cNvSpPr>
            <a:spLocks noGrp="1"/>
          </p:cNvSpPr>
          <p:nvPr>
            <p:ph type="pic" sz="quarter" idx="14" hasCustomPrompt="1"/>
          </p:nvPr>
        </p:nvSpPr>
        <p:spPr>
          <a:xfrm>
            <a:off x="0" y="965200"/>
            <a:ext cx="7343726" cy="5899150"/>
          </a:xfrm>
          <a:custGeom>
            <a:avLst/>
            <a:gdLst>
              <a:gd name="connsiteX0" fmla="*/ 1720801 w 7343726"/>
              <a:gd name="connsiteY0" fmla="*/ 0 h 5899150"/>
              <a:gd name="connsiteX1" fmla="*/ 7343726 w 7343726"/>
              <a:gd name="connsiteY1" fmla="*/ 5899150 h 5899150"/>
              <a:gd name="connsiteX2" fmla="*/ 0 w 7343726"/>
              <a:gd name="connsiteY2" fmla="*/ 5899150 h 5899150"/>
              <a:gd name="connsiteX3" fmla="*/ 0 w 7343726"/>
              <a:gd name="connsiteY3" fmla="*/ 1805335 h 5899150"/>
              <a:gd name="connsiteX0" fmla="*/ 1720801 w 7343726"/>
              <a:gd name="connsiteY0" fmla="*/ 0 h 5899150"/>
              <a:gd name="connsiteX1" fmla="*/ 7279689 w 7343726"/>
              <a:gd name="connsiteY1" fmla="*/ 5826217 h 5899150"/>
              <a:gd name="connsiteX2" fmla="*/ 7343726 w 7343726"/>
              <a:gd name="connsiteY2" fmla="*/ 5899150 h 5899150"/>
              <a:gd name="connsiteX3" fmla="*/ 0 w 7343726"/>
              <a:gd name="connsiteY3" fmla="*/ 5899150 h 5899150"/>
              <a:gd name="connsiteX4" fmla="*/ 0 w 7343726"/>
              <a:gd name="connsiteY4" fmla="*/ 1805335 h 5899150"/>
              <a:gd name="connsiteX5" fmla="*/ 1720801 w 7343726"/>
              <a:gd name="connsiteY5" fmla="*/ 0 h 589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3726" h="5899150">
                <a:moveTo>
                  <a:pt x="1720801" y="0"/>
                </a:moveTo>
                <a:lnTo>
                  <a:pt x="7279689" y="5826217"/>
                </a:lnTo>
                <a:lnTo>
                  <a:pt x="7343726" y="5899150"/>
                </a:lnTo>
                <a:lnTo>
                  <a:pt x="0" y="5899150"/>
                </a:lnTo>
                <a:lnTo>
                  <a:pt x="0" y="1805335"/>
                </a:lnTo>
                <a:lnTo>
                  <a:pt x="1720801" y="0"/>
                </a:lnTo>
                <a:close/>
              </a:path>
            </a:pathLst>
          </a:custGeom>
          <a:solidFill>
            <a:schemeClr val="bg2">
              <a:lumMod val="95000"/>
            </a:schemeClr>
          </a:solidFill>
        </p:spPr>
        <p:txBody>
          <a:bodyPr wrap="square" anchor="ctr">
            <a:noAutofit/>
          </a:bodyPr>
          <a:lstStyle>
            <a:lvl1pPr marL="0" indent="0" algn="l">
              <a:buNone/>
              <a:defRPr sz="1800"/>
            </a:lvl1pPr>
          </a:lstStyle>
          <a:p>
            <a:r>
              <a:rPr lang="en-GB" sz="1600" dirty="0" smtClean="0"/>
              <a:t>Select Image from Templafy Images Pane</a:t>
            </a:r>
          </a:p>
        </p:txBody>
      </p:sp>
      <p:sp>
        <p:nvSpPr>
          <p:cNvPr id="15" name="date" descr="{&quot;templafy&quot;:{&quot;id&quot;:&quot;ccdd74a0-b379-41a7-9a93-e25c2d2bfa76&quot;}}" title="date"/>
          <p:cNvSpPr>
            <a:spLocks noGrp="1"/>
          </p:cNvSpPr>
          <p:nvPr>
            <p:ph type="body" sz="quarter" idx="12" hasCustomPrompt="1"/>
          </p:nvPr>
        </p:nvSpPr>
        <p:spPr>
          <a:xfrm>
            <a:off x="6257700" y="4669491"/>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16" name="text" descr="{&quot;templafy&quot;:{&quot;id&quot;:&quot;1ec9f5e9-63d7-420c-bd61-98169577d6cf&quot;}}" title="Form.PresentationTitle"/>
          <p:cNvSpPr/>
          <p:nvPr userDrawn="1"/>
        </p:nvSpPr>
        <p:spPr>
          <a:xfrm>
            <a:off x="6257700" y="902549"/>
            <a:ext cx="5520972" cy="3324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10" name="text" descr="{&quot;templafy&quot;:{&quot;id&quot;:&quot;e2b97567-a631-49aa-b425-8aadd1ad4c0d&quot;}}" title="Form.PresenterName"/>
          <p:cNvSpPr/>
          <p:nvPr userDrawn="1"/>
        </p:nvSpPr>
        <p:spPr>
          <a:xfrm>
            <a:off x="6257700" y="3851467"/>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41807415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efault cover white">
    <p:bg>
      <p:bgPr>
        <a:solidFill>
          <a:schemeClr val="bg1"/>
        </a:solidFill>
        <a:effectLst/>
      </p:bgPr>
    </p:bg>
    <p:spTree>
      <p:nvGrpSpPr>
        <p:cNvPr id="1" name=""/>
        <p:cNvGrpSpPr/>
        <p:nvPr/>
      </p:nvGrpSpPr>
      <p:grpSpPr>
        <a:xfrm>
          <a:off x="0" y="0"/>
          <a:ext cx="0" cy="0"/>
          <a:chOff x="0" y="0"/>
          <a:chExt cx="0" cy="0"/>
        </a:xfrm>
      </p:grpSpPr>
      <p:sp>
        <p:nvSpPr>
          <p:cNvPr id="20" name="date" descr="{&quot;templafy&quot;:{&quot;id&quot;:&quot;73461716-9979-4988-a736-f61220fef97b&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920682201" name="image" descr="{&quot;templafy&quot;:{&quot;id&quot;:&quot;39e7d386-5f5e-4584-ae0c-a553f1851af8&quot;}}"/>
          <p:cNvPicPr>
            <a:picLocks noChangeAspect="1"/>
          </p:cNvPicPr>
          <p:nvPr/>
        </p:nvPicPr>
        <p:blipFill>
          <a:blip r:embed="rId2">
            <a:extLst/>
          </a:blip>
          <a:stretch>
            <a:fillRect/>
          </a:stretch>
        </p:blipFill>
        <p:spPr>
          <a:xfrm>
            <a:off x="420914" y="396000"/>
            <a:ext cx="2732400" cy="199154"/>
          </a:xfrm>
          <a:prstGeom prst="rect">
            <a:avLst/>
          </a:prstGeom>
        </p:spPr>
      </p:pic>
      <p:sp>
        <p:nvSpPr>
          <p:cNvPr id="2" name="text" descr="{&quot;templafy&quot;:{&quot;id&quot;:&quot;622a8a45-1be7-4f7d-8145-b88f5401f297&quot;}}" title="Form.PresentationTitle"/>
          <p:cNvSpPr/>
          <p:nvPr userDrawn="1"/>
        </p:nvSpPr>
        <p:spPr>
          <a:xfrm>
            <a:off x="420914" y="678494"/>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3" name="text" descr="{&quot;templafy&quot;:{&quot;id&quot;:&quot;8577899f-b946-4bdc-9d98-c7ae537d47b2&quot;}}" title="Form.PresenterName"/>
          <p:cNvSpPr/>
          <p:nvPr userDrawn="1"/>
        </p:nvSpPr>
        <p:spPr>
          <a:xfrm>
            <a:off x="420914" y="5082988"/>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9" name="Picture Placeholder 2"/>
          <p:cNvSpPr>
            <a:spLocks noGrp="1"/>
          </p:cNvSpPr>
          <p:nvPr>
            <p:ph type="pic" sz="quarter" idx="14" hasCustomPrompt="1"/>
          </p:nvPr>
        </p:nvSpPr>
        <p:spPr>
          <a:xfrm>
            <a:off x="4183379" y="1595120"/>
            <a:ext cx="8008621" cy="5262880"/>
          </a:xfrm>
          <a:custGeom>
            <a:avLst/>
            <a:gdLst>
              <a:gd name="connsiteX0" fmla="*/ 0 w 8518525"/>
              <a:gd name="connsiteY0" fmla="*/ 0 h 5241925"/>
              <a:gd name="connsiteX1" fmla="*/ 8518525 w 8518525"/>
              <a:gd name="connsiteY1" fmla="*/ 0 h 5241925"/>
              <a:gd name="connsiteX2" fmla="*/ 8518525 w 8518525"/>
              <a:gd name="connsiteY2" fmla="*/ 5241925 h 5241925"/>
              <a:gd name="connsiteX3" fmla="*/ 0 w 8518525"/>
              <a:gd name="connsiteY3" fmla="*/ 5241925 h 5241925"/>
              <a:gd name="connsiteX4" fmla="*/ 0 w 8518525"/>
              <a:gd name="connsiteY4" fmla="*/ 0 h 5241925"/>
              <a:gd name="connsiteX0" fmla="*/ 0 w 8518525"/>
              <a:gd name="connsiteY0" fmla="*/ 15875 h 5257800"/>
              <a:gd name="connsiteX1" fmla="*/ 4815205 w 8518525"/>
              <a:gd name="connsiteY1" fmla="*/ 0 h 5257800"/>
              <a:gd name="connsiteX2" fmla="*/ 8518525 w 8518525"/>
              <a:gd name="connsiteY2" fmla="*/ 15875 h 5257800"/>
              <a:gd name="connsiteX3" fmla="*/ 8518525 w 8518525"/>
              <a:gd name="connsiteY3" fmla="*/ 5257800 h 5257800"/>
              <a:gd name="connsiteX4" fmla="*/ 0 w 8518525"/>
              <a:gd name="connsiteY4" fmla="*/ 5257800 h 5257800"/>
              <a:gd name="connsiteX5" fmla="*/ 0 w 8518525"/>
              <a:gd name="connsiteY5" fmla="*/ 15875 h 5257800"/>
              <a:gd name="connsiteX0" fmla="*/ 0 w 8518525"/>
              <a:gd name="connsiteY0" fmla="*/ 635 h 5242560"/>
              <a:gd name="connsiteX1" fmla="*/ 4799965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5" fmla="*/ 0 w 8518525"/>
              <a:gd name="connsiteY5" fmla="*/ 635 h 5242560"/>
              <a:gd name="connsiteX0" fmla="*/ 0 w 8518525"/>
              <a:gd name="connsiteY0" fmla="*/ 5242560 h 5242560"/>
              <a:gd name="connsiteX1" fmla="*/ 4799965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0" fmla="*/ 0 w 8518525"/>
              <a:gd name="connsiteY0" fmla="*/ 5260848 h 5260848"/>
              <a:gd name="connsiteX1" fmla="*/ 4860925 w 8518525"/>
              <a:gd name="connsiteY1" fmla="*/ 0 h 5260848"/>
              <a:gd name="connsiteX2" fmla="*/ 8518525 w 8518525"/>
              <a:gd name="connsiteY2" fmla="*/ 18923 h 5260848"/>
              <a:gd name="connsiteX3" fmla="*/ 8518525 w 8518525"/>
              <a:gd name="connsiteY3" fmla="*/ 5260848 h 5260848"/>
              <a:gd name="connsiteX4" fmla="*/ 0 w 8518525"/>
              <a:gd name="connsiteY4" fmla="*/ 5260848 h 5260848"/>
              <a:gd name="connsiteX0" fmla="*/ 0 w 8518525"/>
              <a:gd name="connsiteY0" fmla="*/ 5242560 h 5242560"/>
              <a:gd name="connsiteX1" fmla="*/ 4854829 w 8518525"/>
              <a:gd name="connsiteY1" fmla="*/ 0 h 5242560"/>
              <a:gd name="connsiteX2" fmla="*/ 8518525 w 8518525"/>
              <a:gd name="connsiteY2" fmla="*/ 635 h 5242560"/>
              <a:gd name="connsiteX3" fmla="*/ 8518525 w 8518525"/>
              <a:gd name="connsiteY3" fmla="*/ 5242560 h 5242560"/>
              <a:gd name="connsiteX4" fmla="*/ 0 w 8518525"/>
              <a:gd name="connsiteY4" fmla="*/ 5242560 h 5242560"/>
              <a:gd name="connsiteX0" fmla="*/ 0 w 8518525"/>
              <a:gd name="connsiteY0" fmla="*/ 5262880 h 5262880"/>
              <a:gd name="connsiteX1" fmla="*/ 4509009 w 8518525"/>
              <a:gd name="connsiteY1" fmla="*/ 0 h 5262880"/>
              <a:gd name="connsiteX2" fmla="*/ 8518525 w 8518525"/>
              <a:gd name="connsiteY2" fmla="*/ 20955 h 5262880"/>
              <a:gd name="connsiteX3" fmla="*/ 8518525 w 8518525"/>
              <a:gd name="connsiteY3" fmla="*/ 5262880 h 5262880"/>
              <a:gd name="connsiteX4" fmla="*/ 0 w 8518525"/>
              <a:gd name="connsiteY4" fmla="*/ 5262880 h 5262880"/>
              <a:gd name="connsiteX0" fmla="*/ 0 w 8518525"/>
              <a:gd name="connsiteY0" fmla="*/ 5262880 h 5262880"/>
              <a:gd name="connsiteX1" fmla="*/ 63977 w 8518525"/>
              <a:gd name="connsiteY1" fmla="*/ 5196297 h 5262880"/>
              <a:gd name="connsiteX2" fmla="*/ 4509009 w 8518525"/>
              <a:gd name="connsiteY2" fmla="*/ 0 h 5262880"/>
              <a:gd name="connsiteX3" fmla="*/ 8518525 w 8518525"/>
              <a:gd name="connsiteY3" fmla="*/ 20955 h 5262880"/>
              <a:gd name="connsiteX4" fmla="*/ 8518525 w 8518525"/>
              <a:gd name="connsiteY4" fmla="*/ 5262880 h 5262880"/>
              <a:gd name="connsiteX5" fmla="*/ 0 w 8518525"/>
              <a:gd name="connsiteY5" fmla="*/ 5262880 h 526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18525" h="5262880">
                <a:moveTo>
                  <a:pt x="0" y="5262880"/>
                </a:moveTo>
                <a:lnTo>
                  <a:pt x="63977" y="5196297"/>
                </a:lnTo>
                <a:lnTo>
                  <a:pt x="4509009" y="0"/>
                </a:lnTo>
                <a:lnTo>
                  <a:pt x="8518525" y="20955"/>
                </a:lnTo>
                <a:lnTo>
                  <a:pt x="8518525" y="5262880"/>
                </a:lnTo>
                <a:lnTo>
                  <a:pt x="0" y="5262880"/>
                </a:lnTo>
                <a:close/>
              </a:path>
            </a:pathLst>
          </a:custGeom>
          <a:solidFill>
            <a:schemeClr val="bg1">
              <a:lumMod val="95000"/>
            </a:schemeClr>
          </a:solidFill>
          <a:ln>
            <a:noFill/>
          </a:ln>
        </p:spPr>
        <p:txBody>
          <a:bodyPr anchor="ctr" anchorCtr="0"/>
          <a:lstStyle>
            <a:lvl1pPr marL="0" indent="0" algn="r">
              <a:buNone/>
              <a:defRPr lang="en-GB" sz="1600" dirty="0"/>
            </a:lvl1pPr>
          </a:lstStyle>
          <a:p>
            <a:pPr marL="239178" lvl="0" indent="-239178" algn="r"/>
            <a:r>
              <a:rPr lang="en-GB" dirty="0" smtClean="0"/>
              <a:t>Select Image from Templafy Images Pane</a:t>
            </a:r>
            <a:endParaRPr lang="en-GB" dirty="0"/>
          </a:p>
        </p:txBody>
      </p:sp>
    </p:spTree>
    <p:extLst>
      <p:ext uri="{BB962C8B-B14F-4D97-AF65-F5344CB8AC3E}">
        <p14:creationId xmlns:p14="http://schemas.microsoft.com/office/powerpoint/2010/main" val="5982027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Slide cover 2">
    <p:bg>
      <p:bgPr>
        <a:solidFill>
          <a:schemeClr val="accent2"/>
        </a:solidFill>
        <a:effectLst/>
      </p:bgPr>
    </p:bg>
    <p:spTree>
      <p:nvGrpSpPr>
        <p:cNvPr id="1" name=""/>
        <p:cNvGrpSpPr/>
        <p:nvPr/>
      </p:nvGrpSpPr>
      <p:grpSpPr>
        <a:xfrm>
          <a:off x="0" y="0"/>
          <a:ext cx="0" cy="0"/>
          <a:chOff x="0" y="0"/>
          <a:chExt cx="0" cy="0"/>
        </a:xfrm>
      </p:grpSpPr>
      <p:sp>
        <p:nvSpPr>
          <p:cNvPr id="9" name="date" descr="{&quot;templafy&quot;:{&quot;id&quot;:&quot;364122c1-8d7b-49f9-b36f-b4646a882753&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685478232" name="image" descr="{&quot;templafy&quot;:{&quot;id&quot;:&quot;8b2c36a8-aaea-4121-a59e-61c4d2e9e753&quot;}}"/>
          <p:cNvPicPr>
            <a:picLocks noChangeAspect="1"/>
          </p:cNvPicPr>
          <p:nvPr/>
        </p:nvPicPr>
        <p:blipFill>
          <a:blip r:embed="rId2">
            <a:extLst/>
          </a:blip>
          <a:stretch>
            <a:fillRect/>
          </a:stretch>
        </p:blipFill>
        <p:spPr>
          <a:xfrm>
            <a:off x="420914" y="396000"/>
            <a:ext cx="2732400" cy="210768"/>
          </a:xfrm>
          <a:prstGeom prst="rect">
            <a:avLst/>
          </a:prstGeom>
        </p:spPr>
      </p:pic>
      <p:sp>
        <p:nvSpPr>
          <p:cNvPr id="12" name="text" descr="{&quot;templafy&quot;:{&quot;id&quot;:&quot;f687d09e-15b9-440c-9fa6-e2b9b232da74&quot;}}" title="Form.PresentationTitle"/>
          <p:cNvSpPr/>
          <p:nvPr userDrawn="1"/>
        </p:nvSpPr>
        <p:spPr>
          <a:xfrm>
            <a:off x="420914" y="680400"/>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8" name="Picture Placeholder 2"/>
          <p:cNvSpPr>
            <a:spLocks noGrp="1"/>
          </p:cNvSpPr>
          <p:nvPr>
            <p:ph type="pic" sz="quarter" idx="13" hasCustomPrompt="1"/>
          </p:nvPr>
        </p:nvSpPr>
        <p:spPr>
          <a:xfrm>
            <a:off x="4900474" y="1395984"/>
            <a:ext cx="7291526" cy="5462016"/>
          </a:xfrm>
          <a:custGeom>
            <a:avLst/>
            <a:gdLst>
              <a:gd name="connsiteX0" fmla="*/ 0 w 7286640"/>
              <a:gd name="connsiteY0" fmla="*/ 0 h 5459940"/>
              <a:gd name="connsiteX1" fmla="*/ 7286640 w 7286640"/>
              <a:gd name="connsiteY1" fmla="*/ 0 h 5459940"/>
              <a:gd name="connsiteX2" fmla="*/ 7286640 w 7286640"/>
              <a:gd name="connsiteY2" fmla="*/ 5459940 h 5459940"/>
              <a:gd name="connsiteX3" fmla="*/ 0 w 7286640"/>
              <a:gd name="connsiteY3" fmla="*/ 5459940 h 5459940"/>
              <a:gd name="connsiteX4" fmla="*/ 0 w 7286640"/>
              <a:gd name="connsiteY4" fmla="*/ 0 h 5459940"/>
              <a:gd name="connsiteX0" fmla="*/ 0 w 7286640"/>
              <a:gd name="connsiteY0" fmla="*/ 2076 h 5462016"/>
              <a:gd name="connsiteX1" fmla="*/ 3056016 w 7286640"/>
              <a:gd name="connsiteY1" fmla="*/ 0 h 5462016"/>
              <a:gd name="connsiteX2" fmla="*/ 7286640 w 7286640"/>
              <a:gd name="connsiteY2" fmla="*/ 2076 h 5462016"/>
              <a:gd name="connsiteX3" fmla="*/ 7286640 w 7286640"/>
              <a:gd name="connsiteY3" fmla="*/ 5462016 h 5462016"/>
              <a:gd name="connsiteX4" fmla="*/ 0 w 7286640"/>
              <a:gd name="connsiteY4" fmla="*/ 5462016 h 5462016"/>
              <a:gd name="connsiteX5" fmla="*/ 0 w 7286640"/>
              <a:gd name="connsiteY5" fmla="*/ 2076 h 5462016"/>
              <a:gd name="connsiteX0" fmla="*/ 4176 w 7290816"/>
              <a:gd name="connsiteY0" fmla="*/ 2076 h 5462016"/>
              <a:gd name="connsiteX1" fmla="*/ 3060192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6" fmla="*/ 4176 w 7290816"/>
              <a:gd name="connsiteY6" fmla="*/ 2076 h 5462016"/>
              <a:gd name="connsiteX0" fmla="*/ 0 w 7290816"/>
              <a:gd name="connsiteY0" fmla="*/ 3011424 h 5462016"/>
              <a:gd name="connsiteX1" fmla="*/ 3060192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0" fmla="*/ 0 w 7290816"/>
              <a:gd name="connsiteY0" fmla="*/ 3255264 h 5705856"/>
              <a:gd name="connsiteX1" fmla="*/ 2993136 w 7290816"/>
              <a:gd name="connsiteY1" fmla="*/ 0 h 5705856"/>
              <a:gd name="connsiteX2" fmla="*/ 7290816 w 7290816"/>
              <a:gd name="connsiteY2" fmla="*/ 245916 h 5705856"/>
              <a:gd name="connsiteX3" fmla="*/ 7290816 w 7290816"/>
              <a:gd name="connsiteY3" fmla="*/ 5705856 h 5705856"/>
              <a:gd name="connsiteX4" fmla="*/ 4176 w 7290816"/>
              <a:gd name="connsiteY4" fmla="*/ 5705856 h 5705856"/>
              <a:gd name="connsiteX5" fmla="*/ 0 w 7290816"/>
              <a:gd name="connsiteY5" fmla="*/ 3255264 h 5705856"/>
              <a:gd name="connsiteX0" fmla="*/ 0 w 7290816"/>
              <a:gd name="connsiteY0" fmla="*/ 3255264 h 5705856"/>
              <a:gd name="connsiteX1" fmla="*/ 2993136 w 7290816"/>
              <a:gd name="connsiteY1" fmla="*/ 0 h 5705856"/>
              <a:gd name="connsiteX2" fmla="*/ 3157728 w 7290816"/>
              <a:gd name="connsiteY2" fmla="*/ 12192 h 5705856"/>
              <a:gd name="connsiteX3" fmla="*/ 7290816 w 7290816"/>
              <a:gd name="connsiteY3" fmla="*/ 245916 h 5705856"/>
              <a:gd name="connsiteX4" fmla="*/ 7290816 w 7290816"/>
              <a:gd name="connsiteY4" fmla="*/ 5705856 h 5705856"/>
              <a:gd name="connsiteX5" fmla="*/ 4176 w 7290816"/>
              <a:gd name="connsiteY5" fmla="*/ 5705856 h 5705856"/>
              <a:gd name="connsiteX6" fmla="*/ 0 w 7290816"/>
              <a:gd name="connsiteY6" fmla="*/ 3255264 h 5705856"/>
              <a:gd name="connsiteX0" fmla="*/ 0 w 7290816"/>
              <a:gd name="connsiteY0" fmla="*/ 3255264 h 5705856"/>
              <a:gd name="connsiteX1" fmla="*/ 2993136 w 7290816"/>
              <a:gd name="connsiteY1" fmla="*/ 0 h 5705856"/>
              <a:gd name="connsiteX2" fmla="*/ 3084576 w 7290816"/>
              <a:gd name="connsiteY2" fmla="*/ 243840 h 5705856"/>
              <a:gd name="connsiteX3" fmla="*/ 7290816 w 7290816"/>
              <a:gd name="connsiteY3" fmla="*/ 245916 h 5705856"/>
              <a:gd name="connsiteX4" fmla="*/ 7290816 w 7290816"/>
              <a:gd name="connsiteY4" fmla="*/ 5705856 h 5705856"/>
              <a:gd name="connsiteX5" fmla="*/ 4176 w 7290816"/>
              <a:gd name="connsiteY5" fmla="*/ 5705856 h 5705856"/>
              <a:gd name="connsiteX6" fmla="*/ 0 w 7290816"/>
              <a:gd name="connsiteY6" fmla="*/ 3255264 h 5705856"/>
              <a:gd name="connsiteX0" fmla="*/ 0 w 7290816"/>
              <a:gd name="connsiteY0" fmla="*/ 3011424 h 5462016"/>
              <a:gd name="connsiteX1" fmla="*/ 3084576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0" fmla="*/ 7254 w 7286640"/>
              <a:gd name="connsiteY0" fmla="*/ 3015234 h 5462016"/>
              <a:gd name="connsiteX1" fmla="*/ 3080400 w 7286640"/>
              <a:gd name="connsiteY1" fmla="*/ 0 h 5462016"/>
              <a:gd name="connsiteX2" fmla="*/ 7286640 w 7286640"/>
              <a:gd name="connsiteY2" fmla="*/ 2076 h 5462016"/>
              <a:gd name="connsiteX3" fmla="*/ 7286640 w 7286640"/>
              <a:gd name="connsiteY3" fmla="*/ 5462016 h 5462016"/>
              <a:gd name="connsiteX4" fmla="*/ 0 w 7286640"/>
              <a:gd name="connsiteY4" fmla="*/ 5462016 h 5462016"/>
              <a:gd name="connsiteX5" fmla="*/ 7254 w 7286640"/>
              <a:gd name="connsiteY5" fmla="*/ 3015234 h 5462016"/>
              <a:gd name="connsiteX0" fmla="*/ 12140 w 7291526"/>
              <a:gd name="connsiteY0" fmla="*/ 3015234 h 5462016"/>
              <a:gd name="connsiteX1" fmla="*/ 3085286 w 7291526"/>
              <a:gd name="connsiteY1" fmla="*/ 0 h 5462016"/>
              <a:gd name="connsiteX2" fmla="*/ 7291526 w 7291526"/>
              <a:gd name="connsiteY2" fmla="*/ 2076 h 5462016"/>
              <a:gd name="connsiteX3" fmla="*/ 7291526 w 7291526"/>
              <a:gd name="connsiteY3" fmla="*/ 5462016 h 5462016"/>
              <a:gd name="connsiteX4" fmla="*/ 4886 w 7291526"/>
              <a:gd name="connsiteY4" fmla="*/ 5462016 h 5462016"/>
              <a:gd name="connsiteX5" fmla="*/ 0 w 7291526"/>
              <a:gd name="connsiteY5" fmla="*/ 5368800 h 5462016"/>
              <a:gd name="connsiteX6" fmla="*/ 12140 w 7291526"/>
              <a:gd name="connsiteY6" fmla="*/ 3015234 h 546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91526" h="5462016">
                <a:moveTo>
                  <a:pt x="12140" y="3015234"/>
                </a:moveTo>
                <a:lnTo>
                  <a:pt x="3085286" y="0"/>
                </a:lnTo>
                <a:lnTo>
                  <a:pt x="7291526" y="2076"/>
                </a:lnTo>
                <a:lnTo>
                  <a:pt x="7291526" y="5462016"/>
                </a:lnTo>
                <a:lnTo>
                  <a:pt x="4886" y="5462016"/>
                </a:lnTo>
                <a:lnTo>
                  <a:pt x="0" y="5368800"/>
                </a:lnTo>
                <a:cubicBezTo>
                  <a:pt x="4047" y="4584278"/>
                  <a:pt x="8093" y="3799756"/>
                  <a:pt x="12140" y="3015234"/>
                </a:cubicBezTo>
                <a:close/>
              </a:path>
            </a:pathLst>
          </a:custGeom>
          <a:solidFill>
            <a:schemeClr val="bg1">
              <a:lumMod val="95000"/>
            </a:schemeClr>
          </a:solidFill>
        </p:spPr>
        <p:txBody>
          <a:bodyPr anchor="ctr" anchorCtr="0"/>
          <a:lstStyle>
            <a:lvl1pPr marL="0" indent="0" algn="ctr">
              <a:buNone/>
              <a:defRPr sz="1600"/>
            </a:lvl1pPr>
          </a:lstStyle>
          <a:p>
            <a:r>
              <a:rPr lang="en-GB" dirty="0" smtClean="0"/>
              <a:t>Select Image from Templafy Images Pane</a:t>
            </a:r>
            <a:endParaRPr lang="en-GB" dirty="0"/>
          </a:p>
        </p:txBody>
      </p:sp>
      <p:sp>
        <p:nvSpPr>
          <p:cNvPr id="10" name="text" descr="{&quot;templafy&quot;:{&quot;id&quot;:&quot;5ba9f99b-9dd0-43bf-a56d-4c335ecf153e&quot;}}" title="Form.PresenterName"/>
          <p:cNvSpPr/>
          <p:nvPr userDrawn="1"/>
        </p:nvSpPr>
        <p:spPr>
          <a:xfrm>
            <a:off x="420914" y="5082988"/>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3792493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Slide cover 2">
    <p:bg>
      <p:bgPr>
        <a:solidFill>
          <a:schemeClr val="accent1"/>
        </a:solidFill>
        <a:effectLst/>
      </p:bgPr>
    </p:bg>
    <p:spTree>
      <p:nvGrpSpPr>
        <p:cNvPr id="1" name=""/>
        <p:cNvGrpSpPr/>
        <p:nvPr/>
      </p:nvGrpSpPr>
      <p:grpSpPr>
        <a:xfrm>
          <a:off x="0" y="0"/>
          <a:ext cx="0" cy="0"/>
          <a:chOff x="0" y="0"/>
          <a:chExt cx="0" cy="0"/>
        </a:xfrm>
      </p:grpSpPr>
      <p:sp>
        <p:nvSpPr>
          <p:cNvPr id="9" name="date" descr="{&quot;templafy&quot;:{&quot;id&quot;:&quot;da2f44be-836b-4c47-ad2d-189ee6dfc253&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277991539" name="image" descr="{&quot;templafy&quot;:{&quot;id&quot;:&quot;dd609084-408c-4e0b-a0c4-5c882bb43fe3&quot;}}"/>
          <p:cNvPicPr>
            <a:picLocks noChangeAspect="1"/>
          </p:cNvPicPr>
          <p:nvPr/>
        </p:nvPicPr>
        <p:blipFill>
          <a:blip r:embed="rId2">
            <a:extLst/>
          </a:blip>
          <a:stretch>
            <a:fillRect/>
          </a:stretch>
        </p:blipFill>
        <p:spPr>
          <a:xfrm>
            <a:off x="420914" y="396000"/>
            <a:ext cx="2732400" cy="210768"/>
          </a:xfrm>
          <a:prstGeom prst="rect">
            <a:avLst/>
          </a:prstGeom>
        </p:spPr>
      </p:pic>
      <p:sp>
        <p:nvSpPr>
          <p:cNvPr id="12" name="text" descr="{&quot;templafy&quot;:{&quot;id&quot;:&quot;c0a3fcdf-1411-4844-b9f7-3093f7bafba6&quot;}}" title="Form.PresentationTitle"/>
          <p:cNvSpPr/>
          <p:nvPr userDrawn="1"/>
        </p:nvSpPr>
        <p:spPr>
          <a:xfrm>
            <a:off x="420914" y="680400"/>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10" name="text" descr="{&quot;templafy&quot;:{&quot;id&quot;:&quot;e8067255-54a6-4f54-b20a-25f3b4f0ac8c&quot;}}" title="Form.PresenterName"/>
          <p:cNvSpPr/>
          <p:nvPr userDrawn="1"/>
        </p:nvSpPr>
        <p:spPr>
          <a:xfrm>
            <a:off x="420914" y="5082988"/>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
        <p:nvSpPr>
          <p:cNvPr id="7" name="Picture Placeholder 2"/>
          <p:cNvSpPr>
            <a:spLocks noGrp="1"/>
          </p:cNvSpPr>
          <p:nvPr>
            <p:ph type="pic" sz="quarter" idx="13" hasCustomPrompt="1"/>
          </p:nvPr>
        </p:nvSpPr>
        <p:spPr>
          <a:xfrm>
            <a:off x="4900474" y="1395984"/>
            <a:ext cx="7291526" cy="5462016"/>
          </a:xfrm>
          <a:custGeom>
            <a:avLst/>
            <a:gdLst>
              <a:gd name="connsiteX0" fmla="*/ 0 w 7286640"/>
              <a:gd name="connsiteY0" fmla="*/ 0 h 5459940"/>
              <a:gd name="connsiteX1" fmla="*/ 7286640 w 7286640"/>
              <a:gd name="connsiteY1" fmla="*/ 0 h 5459940"/>
              <a:gd name="connsiteX2" fmla="*/ 7286640 w 7286640"/>
              <a:gd name="connsiteY2" fmla="*/ 5459940 h 5459940"/>
              <a:gd name="connsiteX3" fmla="*/ 0 w 7286640"/>
              <a:gd name="connsiteY3" fmla="*/ 5459940 h 5459940"/>
              <a:gd name="connsiteX4" fmla="*/ 0 w 7286640"/>
              <a:gd name="connsiteY4" fmla="*/ 0 h 5459940"/>
              <a:gd name="connsiteX0" fmla="*/ 0 w 7286640"/>
              <a:gd name="connsiteY0" fmla="*/ 2076 h 5462016"/>
              <a:gd name="connsiteX1" fmla="*/ 3056016 w 7286640"/>
              <a:gd name="connsiteY1" fmla="*/ 0 h 5462016"/>
              <a:gd name="connsiteX2" fmla="*/ 7286640 w 7286640"/>
              <a:gd name="connsiteY2" fmla="*/ 2076 h 5462016"/>
              <a:gd name="connsiteX3" fmla="*/ 7286640 w 7286640"/>
              <a:gd name="connsiteY3" fmla="*/ 5462016 h 5462016"/>
              <a:gd name="connsiteX4" fmla="*/ 0 w 7286640"/>
              <a:gd name="connsiteY4" fmla="*/ 5462016 h 5462016"/>
              <a:gd name="connsiteX5" fmla="*/ 0 w 7286640"/>
              <a:gd name="connsiteY5" fmla="*/ 2076 h 5462016"/>
              <a:gd name="connsiteX0" fmla="*/ 4176 w 7290816"/>
              <a:gd name="connsiteY0" fmla="*/ 2076 h 5462016"/>
              <a:gd name="connsiteX1" fmla="*/ 3060192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6" fmla="*/ 4176 w 7290816"/>
              <a:gd name="connsiteY6" fmla="*/ 2076 h 5462016"/>
              <a:gd name="connsiteX0" fmla="*/ 0 w 7290816"/>
              <a:gd name="connsiteY0" fmla="*/ 3011424 h 5462016"/>
              <a:gd name="connsiteX1" fmla="*/ 3060192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0" fmla="*/ 0 w 7290816"/>
              <a:gd name="connsiteY0" fmla="*/ 3255264 h 5705856"/>
              <a:gd name="connsiteX1" fmla="*/ 2993136 w 7290816"/>
              <a:gd name="connsiteY1" fmla="*/ 0 h 5705856"/>
              <a:gd name="connsiteX2" fmla="*/ 7290816 w 7290816"/>
              <a:gd name="connsiteY2" fmla="*/ 245916 h 5705856"/>
              <a:gd name="connsiteX3" fmla="*/ 7290816 w 7290816"/>
              <a:gd name="connsiteY3" fmla="*/ 5705856 h 5705856"/>
              <a:gd name="connsiteX4" fmla="*/ 4176 w 7290816"/>
              <a:gd name="connsiteY4" fmla="*/ 5705856 h 5705856"/>
              <a:gd name="connsiteX5" fmla="*/ 0 w 7290816"/>
              <a:gd name="connsiteY5" fmla="*/ 3255264 h 5705856"/>
              <a:gd name="connsiteX0" fmla="*/ 0 w 7290816"/>
              <a:gd name="connsiteY0" fmla="*/ 3255264 h 5705856"/>
              <a:gd name="connsiteX1" fmla="*/ 2993136 w 7290816"/>
              <a:gd name="connsiteY1" fmla="*/ 0 h 5705856"/>
              <a:gd name="connsiteX2" fmla="*/ 3157728 w 7290816"/>
              <a:gd name="connsiteY2" fmla="*/ 12192 h 5705856"/>
              <a:gd name="connsiteX3" fmla="*/ 7290816 w 7290816"/>
              <a:gd name="connsiteY3" fmla="*/ 245916 h 5705856"/>
              <a:gd name="connsiteX4" fmla="*/ 7290816 w 7290816"/>
              <a:gd name="connsiteY4" fmla="*/ 5705856 h 5705856"/>
              <a:gd name="connsiteX5" fmla="*/ 4176 w 7290816"/>
              <a:gd name="connsiteY5" fmla="*/ 5705856 h 5705856"/>
              <a:gd name="connsiteX6" fmla="*/ 0 w 7290816"/>
              <a:gd name="connsiteY6" fmla="*/ 3255264 h 5705856"/>
              <a:gd name="connsiteX0" fmla="*/ 0 w 7290816"/>
              <a:gd name="connsiteY0" fmla="*/ 3255264 h 5705856"/>
              <a:gd name="connsiteX1" fmla="*/ 2993136 w 7290816"/>
              <a:gd name="connsiteY1" fmla="*/ 0 h 5705856"/>
              <a:gd name="connsiteX2" fmla="*/ 3084576 w 7290816"/>
              <a:gd name="connsiteY2" fmla="*/ 243840 h 5705856"/>
              <a:gd name="connsiteX3" fmla="*/ 7290816 w 7290816"/>
              <a:gd name="connsiteY3" fmla="*/ 245916 h 5705856"/>
              <a:gd name="connsiteX4" fmla="*/ 7290816 w 7290816"/>
              <a:gd name="connsiteY4" fmla="*/ 5705856 h 5705856"/>
              <a:gd name="connsiteX5" fmla="*/ 4176 w 7290816"/>
              <a:gd name="connsiteY5" fmla="*/ 5705856 h 5705856"/>
              <a:gd name="connsiteX6" fmla="*/ 0 w 7290816"/>
              <a:gd name="connsiteY6" fmla="*/ 3255264 h 5705856"/>
              <a:gd name="connsiteX0" fmla="*/ 0 w 7290816"/>
              <a:gd name="connsiteY0" fmla="*/ 3011424 h 5462016"/>
              <a:gd name="connsiteX1" fmla="*/ 3084576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0" fmla="*/ 7254 w 7286640"/>
              <a:gd name="connsiteY0" fmla="*/ 3015234 h 5462016"/>
              <a:gd name="connsiteX1" fmla="*/ 3080400 w 7286640"/>
              <a:gd name="connsiteY1" fmla="*/ 0 h 5462016"/>
              <a:gd name="connsiteX2" fmla="*/ 7286640 w 7286640"/>
              <a:gd name="connsiteY2" fmla="*/ 2076 h 5462016"/>
              <a:gd name="connsiteX3" fmla="*/ 7286640 w 7286640"/>
              <a:gd name="connsiteY3" fmla="*/ 5462016 h 5462016"/>
              <a:gd name="connsiteX4" fmla="*/ 0 w 7286640"/>
              <a:gd name="connsiteY4" fmla="*/ 5462016 h 5462016"/>
              <a:gd name="connsiteX5" fmla="*/ 7254 w 7286640"/>
              <a:gd name="connsiteY5" fmla="*/ 3015234 h 5462016"/>
              <a:gd name="connsiteX0" fmla="*/ 12140 w 7291526"/>
              <a:gd name="connsiteY0" fmla="*/ 3015234 h 5462016"/>
              <a:gd name="connsiteX1" fmla="*/ 3085286 w 7291526"/>
              <a:gd name="connsiteY1" fmla="*/ 0 h 5462016"/>
              <a:gd name="connsiteX2" fmla="*/ 7291526 w 7291526"/>
              <a:gd name="connsiteY2" fmla="*/ 2076 h 5462016"/>
              <a:gd name="connsiteX3" fmla="*/ 7291526 w 7291526"/>
              <a:gd name="connsiteY3" fmla="*/ 5462016 h 5462016"/>
              <a:gd name="connsiteX4" fmla="*/ 4886 w 7291526"/>
              <a:gd name="connsiteY4" fmla="*/ 5462016 h 5462016"/>
              <a:gd name="connsiteX5" fmla="*/ 0 w 7291526"/>
              <a:gd name="connsiteY5" fmla="*/ 5368800 h 5462016"/>
              <a:gd name="connsiteX6" fmla="*/ 12140 w 7291526"/>
              <a:gd name="connsiteY6" fmla="*/ 3015234 h 546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91526" h="5462016">
                <a:moveTo>
                  <a:pt x="12140" y="3015234"/>
                </a:moveTo>
                <a:lnTo>
                  <a:pt x="3085286" y="0"/>
                </a:lnTo>
                <a:lnTo>
                  <a:pt x="7291526" y="2076"/>
                </a:lnTo>
                <a:lnTo>
                  <a:pt x="7291526" y="5462016"/>
                </a:lnTo>
                <a:lnTo>
                  <a:pt x="4886" y="5462016"/>
                </a:lnTo>
                <a:lnTo>
                  <a:pt x="0" y="5368800"/>
                </a:lnTo>
                <a:cubicBezTo>
                  <a:pt x="4047" y="4584278"/>
                  <a:pt x="8093" y="3799756"/>
                  <a:pt x="12140" y="3015234"/>
                </a:cubicBezTo>
                <a:close/>
              </a:path>
            </a:pathLst>
          </a:custGeom>
          <a:solidFill>
            <a:schemeClr val="bg1">
              <a:lumMod val="95000"/>
            </a:schemeClr>
          </a:solidFill>
        </p:spPr>
        <p:txBody>
          <a:bodyPr anchor="ctr" anchorCtr="0"/>
          <a:lstStyle>
            <a:lvl1pPr marL="0" indent="0" algn="ctr">
              <a:buNone/>
              <a:defRPr sz="1600"/>
            </a:lvl1pPr>
          </a:lstStyle>
          <a:p>
            <a:r>
              <a:rPr lang="en-GB" dirty="0" smtClean="0"/>
              <a:t>Select Image from Templafy Images Pane</a:t>
            </a:r>
            <a:endParaRPr lang="en-GB" dirty="0"/>
          </a:p>
        </p:txBody>
      </p:sp>
    </p:spTree>
    <p:extLst>
      <p:ext uri="{BB962C8B-B14F-4D97-AF65-F5344CB8AC3E}">
        <p14:creationId xmlns:p14="http://schemas.microsoft.com/office/powerpoint/2010/main" val="1008155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COVER 2 - WHITE">
    <p:spTree>
      <p:nvGrpSpPr>
        <p:cNvPr id="1" name=""/>
        <p:cNvGrpSpPr/>
        <p:nvPr/>
      </p:nvGrpSpPr>
      <p:grpSpPr>
        <a:xfrm>
          <a:off x="0" y="0"/>
          <a:ext cx="0" cy="0"/>
          <a:chOff x="0" y="0"/>
          <a:chExt cx="0" cy="0"/>
        </a:xfrm>
      </p:grpSpPr>
      <p:sp>
        <p:nvSpPr>
          <p:cNvPr id="9" name="date" descr="{&quot;templafy&quot;:{&quot;id&quot;:&quot;6e24f6d4-6577-48d4-894b-29ff67ab5add&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491219825" name="image" descr="{&quot;templafy&quot;:{&quot;id&quot;:&quot;7da626a4-d466-459e-a925-b2eacfefc66a&quot;}}"/>
          <p:cNvPicPr>
            <a:picLocks noChangeAspect="1"/>
          </p:cNvPicPr>
          <p:nvPr/>
        </p:nvPicPr>
        <p:blipFill>
          <a:blip r:embed="rId2">
            <a:extLst/>
          </a:blip>
          <a:stretch>
            <a:fillRect/>
          </a:stretch>
        </p:blipFill>
        <p:spPr>
          <a:xfrm>
            <a:off x="420914" y="396000"/>
            <a:ext cx="2732400" cy="199154"/>
          </a:xfrm>
          <a:prstGeom prst="rect">
            <a:avLst/>
          </a:prstGeom>
        </p:spPr>
      </p:pic>
      <p:sp>
        <p:nvSpPr>
          <p:cNvPr id="12" name="text" descr="{&quot;templafy&quot;:{&quot;id&quot;:&quot;4dfa8f27-c390-4a3a-8b21-e8aa693bcb27&quot;}}" title="Form.PresentationTitle"/>
          <p:cNvSpPr/>
          <p:nvPr userDrawn="1"/>
        </p:nvSpPr>
        <p:spPr>
          <a:xfrm>
            <a:off x="420914" y="680400"/>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10" name="text" descr="{&quot;templafy&quot;:{&quot;id&quot;:&quot;296c2c8a-002c-44a9-97ac-ef1f2e321cfb&quot;}}" title="Form.PresenterName"/>
          <p:cNvSpPr/>
          <p:nvPr userDrawn="1"/>
        </p:nvSpPr>
        <p:spPr>
          <a:xfrm>
            <a:off x="420914" y="5082988"/>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8" name="Picture Placeholder 2"/>
          <p:cNvSpPr>
            <a:spLocks noGrp="1"/>
          </p:cNvSpPr>
          <p:nvPr>
            <p:ph type="pic" sz="quarter" idx="13" hasCustomPrompt="1"/>
          </p:nvPr>
        </p:nvSpPr>
        <p:spPr>
          <a:xfrm>
            <a:off x="4900474" y="1395984"/>
            <a:ext cx="7291526" cy="5462016"/>
          </a:xfrm>
          <a:custGeom>
            <a:avLst/>
            <a:gdLst>
              <a:gd name="connsiteX0" fmla="*/ 0 w 7286640"/>
              <a:gd name="connsiteY0" fmla="*/ 0 h 5459940"/>
              <a:gd name="connsiteX1" fmla="*/ 7286640 w 7286640"/>
              <a:gd name="connsiteY1" fmla="*/ 0 h 5459940"/>
              <a:gd name="connsiteX2" fmla="*/ 7286640 w 7286640"/>
              <a:gd name="connsiteY2" fmla="*/ 5459940 h 5459940"/>
              <a:gd name="connsiteX3" fmla="*/ 0 w 7286640"/>
              <a:gd name="connsiteY3" fmla="*/ 5459940 h 5459940"/>
              <a:gd name="connsiteX4" fmla="*/ 0 w 7286640"/>
              <a:gd name="connsiteY4" fmla="*/ 0 h 5459940"/>
              <a:gd name="connsiteX0" fmla="*/ 0 w 7286640"/>
              <a:gd name="connsiteY0" fmla="*/ 2076 h 5462016"/>
              <a:gd name="connsiteX1" fmla="*/ 3056016 w 7286640"/>
              <a:gd name="connsiteY1" fmla="*/ 0 h 5462016"/>
              <a:gd name="connsiteX2" fmla="*/ 7286640 w 7286640"/>
              <a:gd name="connsiteY2" fmla="*/ 2076 h 5462016"/>
              <a:gd name="connsiteX3" fmla="*/ 7286640 w 7286640"/>
              <a:gd name="connsiteY3" fmla="*/ 5462016 h 5462016"/>
              <a:gd name="connsiteX4" fmla="*/ 0 w 7286640"/>
              <a:gd name="connsiteY4" fmla="*/ 5462016 h 5462016"/>
              <a:gd name="connsiteX5" fmla="*/ 0 w 7286640"/>
              <a:gd name="connsiteY5" fmla="*/ 2076 h 5462016"/>
              <a:gd name="connsiteX0" fmla="*/ 4176 w 7290816"/>
              <a:gd name="connsiteY0" fmla="*/ 2076 h 5462016"/>
              <a:gd name="connsiteX1" fmla="*/ 3060192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6" fmla="*/ 4176 w 7290816"/>
              <a:gd name="connsiteY6" fmla="*/ 2076 h 5462016"/>
              <a:gd name="connsiteX0" fmla="*/ 0 w 7290816"/>
              <a:gd name="connsiteY0" fmla="*/ 3011424 h 5462016"/>
              <a:gd name="connsiteX1" fmla="*/ 3060192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0" fmla="*/ 0 w 7290816"/>
              <a:gd name="connsiteY0" fmla="*/ 3255264 h 5705856"/>
              <a:gd name="connsiteX1" fmla="*/ 2993136 w 7290816"/>
              <a:gd name="connsiteY1" fmla="*/ 0 h 5705856"/>
              <a:gd name="connsiteX2" fmla="*/ 7290816 w 7290816"/>
              <a:gd name="connsiteY2" fmla="*/ 245916 h 5705856"/>
              <a:gd name="connsiteX3" fmla="*/ 7290816 w 7290816"/>
              <a:gd name="connsiteY3" fmla="*/ 5705856 h 5705856"/>
              <a:gd name="connsiteX4" fmla="*/ 4176 w 7290816"/>
              <a:gd name="connsiteY4" fmla="*/ 5705856 h 5705856"/>
              <a:gd name="connsiteX5" fmla="*/ 0 w 7290816"/>
              <a:gd name="connsiteY5" fmla="*/ 3255264 h 5705856"/>
              <a:gd name="connsiteX0" fmla="*/ 0 w 7290816"/>
              <a:gd name="connsiteY0" fmla="*/ 3255264 h 5705856"/>
              <a:gd name="connsiteX1" fmla="*/ 2993136 w 7290816"/>
              <a:gd name="connsiteY1" fmla="*/ 0 h 5705856"/>
              <a:gd name="connsiteX2" fmla="*/ 3157728 w 7290816"/>
              <a:gd name="connsiteY2" fmla="*/ 12192 h 5705856"/>
              <a:gd name="connsiteX3" fmla="*/ 7290816 w 7290816"/>
              <a:gd name="connsiteY3" fmla="*/ 245916 h 5705856"/>
              <a:gd name="connsiteX4" fmla="*/ 7290816 w 7290816"/>
              <a:gd name="connsiteY4" fmla="*/ 5705856 h 5705856"/>
              <a:gd name="connsiteX5" fmla="*/ 4176 w 7290816"/>
              <a:gd name="connsiteY5" fmla="*/ 5705856 h 5705856"/>
              <a:gd name="connsiteX6" fmla="*/ 0 w 7290816"/>
              <a:gd name="connsiteY6" fmla="*/ 3255264 h 5705856"/>
              <a:gd name="connsiteX0" fmla="*/ 0 w 7290816"/>
              <a:gd name="connsiteY0" fmla="*/ 3255264 h 5705856"/>
              <a:gd name="connsiteX1" fmla="*/ 2993136 w 7290816"/>
              <a:gd name="connsiteY1" fmla="*/ 0 h 5705856"/>
              <a:gd name="connsiteX2" fmla="*/ 3084576 w 7290816"/>
              <a:gd name="connsiteY2" fmla="*/ 243840 h 5705856"/>
              <a:gd name="connsiteX3" fmla="*/ 7290816 w 7290816"/>
              <a:gd name="connsiteY3" fmla="*/ 245916 h 5705856"/>
              <a:gd name="connsiteX4" fmla="*/ 7290816 w 7290816"/>
              <a:gd name="connsiteY4" fmla="*/ 5705856 h 5705856"/>
              <a:gd name="connsiteX5" fmla="*/ 4176 w 7290816"/>
              <a:gd name="connsiteY5" fmla="*/ 5705856 h 5705856"/>
              <a:gd name="connsiteX6" fmla="*/ 0 w 7290816"/>
              <a:gd name="connsiteY6" fmla="*/ 3255264 h 5705856"/>
              <a:gd name="connsiteX0" fmla="*/ 0 w 7290816"/>
              <a:gd name="connsiteY0" fmla="*/ 3011424 h 5462016"/>
              <a:gd name="connsiteX1" fmla="*/ 3084576 w 7290816"/>
              <a:gd name="connsiteY1" fmla="*/ 0 h 5462016"/>
              <a:gd name="connsiteX2" fmla="*/ 7290816 w 7290816"/>
              <a:gd name="connsiteY2" fmla="*/ 2076 h 5462016"/>
              <a:gd name="connsiteX3" fmla="*/ 7290816 w 7290816"/>
              <a:gd name="connsiteY3" fmla="*/ 5462016 h 5462016"/>
              <a:gd name="connsiteX4" fmla="*/ 4176 w 7290816"/>
              <a:gd name="connsiteY4" fmla="*/ 5462016 h 5462016"/>
              <a:gd name="connsiteX5" fmla="*/ 0 w 7290816"/>
              <a:gd name="connsiteY5" fmla="*/ 3011424 h 5462016"/>
              <a:gd name="connsiteX0" fmla="*/ 7254 w 7286640"/>
              <a:gd name="connsiteY0" fmla="*/ 3015234 h 5462016"/>
              <a:gd name="connsiteX1" fmla="*/ 3080400 w 7286640"/>
              <a:gd name="connsiteY1" fmla="*/ 0 h 5462016"/>
              <a:gd name="connsiteX2" fmla="*/ 7286640 w 7286640"/>
              <a:gd name="connsiteY2" fmla="*/ 2076 h 5462016"/>
              <a:gd name="connsiteX3" fmla="*/ 7286640 w 7286640"/>
              <a:gd name="connsiteY3" fmla="*/ 5462016 h 5462016"/>
              <a:gd name="connsiteX4" fmla="*/ 0 w 7286640"/>
              <a:gd name="connsiteY4" fmla="*/ 5462016 h 5462016"/>
              <a:gd name="connsiteX5" fmla="*/ 7254 w 7286640"/>
              <a:gd name="connsiteY5" fmla="*/ 3015234 h 5462016"/>
              <a:gd name="connsiteX0" fmla="*/ 12140 w 7291526"/>
              <a:gd name="connsiteY0" fmla="*/ 3015234 h 5462016"/>
              <a:gd name="connsiteX1" fmla="*/ 3085286 w 7291526"/>
              <a:gd name="connsiteY1" fmla="*/ 0 h 5462016"/>
              <a:gd name="connsiteX2" fmla="*/ 7291526 w 7291526"/>
              <a:gd name="connsiteY2" fmla="*/ 2076 h 5462016"/>
              <a:gd name="connsiteX3" fmla="*/ 7291526 w 7291526"/>
              <a:gd name="connsiteY3" fmla="*/ 5462016 h 5462016"/>
              <a:gd name="connsiteX4" fmla="*/ 4886 w 7291526"/>
              <a:gd name="connsiteY4" fmla="*/ 5462016 h 5462016"/>
              <a:gd name="connsiteX5" fmla="*/ 0 w 7291526"/>
              <a:gd name="connsiteY5" fmla="*/ 5368800 h 5462016"/>
              <a:gd name="connsiteX6" fmla="*/ 12140 w 7291526"/>
              <a:gd name="connsiteY6" fmla="*/ 3015234 h 546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91526" h="5462016">
                <a:moveTo>
                  <a:pt x="12140" y="3015234"/>
                </a:moveTo>
                <a:lnTo>
                  <a:pt x="3085286" y="0"/>
                </a:lnTo>
                <a:lnTo>
                  <a:pt x="7291526" y="2076"/>
                </a:lnTo>
                <a:lnTo>
                  <a:pt x="7291526" y="5462016"/>
                </a:lnTo>
                <a:lnTo>
                  <a:pt x="4886" y="5462016"/>
                </a:lnTo>
                <a:lnTo>
                  <a:pt x="0" y="5368800"/>
                </a:lnTo>
                <a:cubicBezTo>
                  <a:pt x="4047" y="4584278"/>
                  <a:pt x="8093" y="3799756"/>
                  <a:pt x="12140" y="3015234"/>
                </a:cubicBezTo>
                <a:close/>
              </a:path>
            </a:pathLst>
          </a:custGeom>
          <a:solidFill>
            <a:schemeClr val="bg1">
              <a:lumMod val="95000"/>
            </a:schemeClr>
          </a:solidFill>
        </p:spPr>
        <p:txBody>
          <a:bodyPr anchor="ctr" anchorCtr="0"/>
          <a:lstStyle>
            <a:lvl1pPr marL="0" indent="0" algn="ctr">
              <a:buNone/>
              <a:defRPr sz="1600"/>
            </a:lvl1pPr>
          </a:lstStyle>
          <a:p>
            <a:r>
              <a:rPr lang="en-GB" dirty="0" smtClean="0"/>
              <a:t>Select Image from Templafy Images Pane</a:t>
            </a:r>
            <a:endParaRPr lang="en-GB" dirty="0"/>
          </a:p>
        </p:txBody>
      </p:sp>
    </p:spTree>
    <p:extLst>
      <p:ext uri="{BB962C8B-B14F-4D97-AF65-F5344CB8AC3E}">
        <p14:creationId xmlns:p14="http://schemas.microsoft.com/office/powerpoint/2010/main" val="2134882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Cover 3">
    <p:bg>
      <p:bgPr>
        <a:solidFill>
          <a:schemeClr val="accent2"/>
        </a:solidFill>
        <a:effectLst/>
      </p:bgPr>
    </p:bg>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3906001" y="1041400"/>
            <a:ext cx="8285999" cy="5824182"/>
          </a:xfrm>
          <a:custGeom>
            <a:avLst/>
            <a:gdLst>
              <a:gd name="connsiteX0" fmla="*/ 5576781 w 8285999"/>
              <a:gd name="connsiteY0" fmla="*/ 0 h 5824182"/>
              <a:gd name="connsiteX1" fmla="*/ 8085507 w 8285999"/>
              <a:gd name="connsiteY1" fmla="*/ 608687 h 5824182"/>
              <a:gd name="connsiteX2" fmla="*/ 8285999 w 8285999"/>
              <a:gd name="connsiteY2" fmla="*/ 718135 h 5824182"/>
              <a:gd name="connsiteX3" fmla="*/ 8285999 w 8285999"/>
              <a:gd name="connsiteY3" fmla="*/ 5824182 h 5824182"/>
              <a:gd name="connsiteX4" fmla="*/ 2894 w 8285999"/>
              <a:gd name="connsiteY4" fmla="*/ 5824182 h 5824182"/>
              <a:gd name="connsiteX5" fmla="*/ 0 w 8285999"/>
              <a:gd name="connsiteY5" fmla="*/ 5707089 h 5824182"/>
              <a:gd name="connsiteX6" fmla="*/ 5576781 w 8285999"/>
              <a:gd name="connsiteY6" fmla="*/ 0 h 582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5999" h="5824182">
                <a:moveTo>
                  <a:pt x="5576781" y="0"/>
                </a:moveTo>
                <a:cubicBezTo>
                  <a:pt x="6479117" y="0"/>
                  <a:pt x="7331398" y="219311"/>
                  <a:pt x="8085507" y="608687"/>
                </a:cubicBezTo>
                <a:lnTo>
                  <a:pt x="8285999" y="718135"/>
                </a:lnTo>
                <a:lnTo>
                  <a:pt x="8285999" y="5824182"/>
                </a:lnTo>
                <a:lnTo>
                  <a:pt x="2894" y="5824182"/>
                </a:lnTo>
                <a:lnTo>
                  <a:pt x="0" y="5707089"/>
                </a:lnTo>
                <a:cubicBezTo>
                  <a:pt x="0" y="2555151"/>
                  <a:pt x="2496810" y="0"/>
                  <a:pt x="5576781" y="0"/>
                </a:cubicBezTo>
                <a:close/>
              </a:path>
            </a:pathLst>
          </a:custGeom>
          <a:solidFill>
            <a:schemeClr val="bg2">
              <a:lumMod val="95000"/>
            </a:schemeClr>
          </a:solidFill>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pic>
        <p:nvPicPr>
          <p:cNvPr id="1481889552" name="image" descr="{&quot;templafy&quot;:{&quot;id&quot;:&quot;4a2aeb6b-d580-402f-9b00-8697d3d1f28e&quot;}}"/>
          <p:cNvPicPr>
            <a:picLocks noChangeAspect="1"/>
          </p:cNvPicPr>
          <p:nvPr/>
        </p:nvPicPr>
        <p:blipFill>
          <a:blip r:embed="rId2">
            <a:extLst/>
          </a:blip>
          <a:stretch>
            <a:fillRect/>
          </a:stretch>
        </p:blipFill>
        <p:spPr>
          <a:xfrm>
            <a:off x="420914" y="396000"/>
            <a:ext cx="2732400" cy="210768"/>
          </a:xfrm>
          <a:prstGeom prst="rect">
            <a:avLst/>
          </a:prstGeom>
        </p:spPr>
      </p:pic>
      <p:sp>
        <p:nvSpPr>
          <p:cNvPr id="13" name="text" descr="{&quot;templafy&quot;:{&quot;id&quot;:&quot;19012637-70d0-42a2-ac12-0a805da0c3d2&quot;}}" title="Form.PresentationTitle"/>
          <p:cNvSpPr/>
          <p:nvPr userDrawn="1"/>
        </p:nvSpPr>
        <p:spPr>
          <a:xfrm>
            <a:off x="420914" y="680400"/>
            <a:ext cx="42408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8" name="date" descr="{&quot;templafy&quot;:{&quot;id&quot;:&quot;d9c850fd-e195-4f7b-ade4-86e540e1c144&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9" name="text" descr="{&quot;templafy&quot;:{&quot;id&quot;:&quot;9c917f47-56a4-4c12-8ff5-a590a12b73b2&quot;}}" title="Form.PresenterName"/>
          <p:cNvSpPr/>
          <p:nvPr userDrawn="1"/>
        </p:nvSpPr>
        <p:spPr>
          <a:xfrm>
            <a:off x="420914" y="5082988"/>
            <a:ext cx="3156788"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517544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ver 3 - white">
    <p:spTree>
      <p:nvGrpSpPr>
        <p:cNvPr id="1" name=""/>
        <p:cNvGrpSpPr/>
        <p:nvPr/>
      </p:nvGrpSpPr>
      <p:grpSpPr>
        <a:xfrm>
          <a:off x="0" y="0"/>
          <a:ext cx="0" cy="0"/>
          <a:chOff x="0" y="0"/>
          <a:chExt cx="0" cy="0"/>
        </a:xfrm>
      </p:grpSpPr>
      <p:sp>
        <p:nvSpPr>
          <p:cNvPr id="9" name="text" descr="{&quot;templafy&quot;:{&quot;id&quot;:&quot;d0afa986-3686-4f4d-87f4-85c7d456f22d&quot;}}" title="text"/>
          <p:cNvSpPr>
            <a:spLocks noGrp="1"/>
          </p:cNvSpPr>
          <p:nvPr>
            <p:ph type="body" sz="quarter" idx="12" hasCustomPrompt="1"/>
          </p:nvPr>
        </p:nvSpPr>
        <p:spPr>
          <a:xfrm>
            <a:off x="428868" y="6098808"/>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527545052" name="image" descr="{&quot;templafy&quot;:{&quot;id&quot;:&quot;9734448b-29df-4d11-90c0-7265250c11da&quot;}}"/>
          <p:cNvPicPr>
            <a:picLocks noChangeAspect="1"/>
          </p:cNvPicPr>
          <p:nvPr/>
        </p:nvPicPr>
        <p:blipFill>
          <a:blip r:embed="rId2">
            <a:extLst/>
          </a:blip>
          <a:stretch>
            <a:fillRect/>
          </a:stretch>
        </p:blipFill>
        <p:spPr>
          <a:xfrm>
            <a:off x="420914" y="396000"/>
            <a:ext cx="2732400" cy="199154"/>
          </a:xfrm>
          <a:prstGeom prst="rect">
            <a:avLst/>
          </a:prstGeom>
        </p:spPr>
      </p:pic>
      <p:sp>
        <p:nvSpPr>
          <p:cNvPr id="10" name="Picture Placeholder 9"/>
          <p:cNvSpPr>
            <a:spLocks noGrp="1"/>
          </p:cNvSpPr>
          <p:nvPr>
            <p:ph type="pic" sz="quarter" idx="14" hasCustomPrompt="1"/>
          </p:nvPr>
        </p:nvSpPr>
        <p:spPr>
          <a:xfrm>
            <a:off x="3906001" y="1041400"/>
            <a:ext cx="8285999" cy="5824182"/>
          </a:xfrm>
          <a:custGeom>
            <a:avLst/>
            <a:gdLst>
              <a:gd name="connsiteX0" fmla="*/ 5576781 w 8285999"/>
              <a:gd name="connsiteY0" fmla="*/ 0 h 5824182"/>
              <a:gd name="connsiteX1" fmla="*/ 8085507 w 8285999"/>
              <a:gd name="connsiteY1" fmla="*/ 608687 h 5824182"/>
              <a:gd name="connsiteX2" fmla="*/ 8285999 w 8285999"/>
              <a:gd name="connsiteY2" fmla="*/ 718135 h 5824182"/>
              <a:gd name="connsiteX3" fmla="*/ 8285999 w 8285999"/>
              <a:gd name="connsiteY3" fmla="*/ 5824182 h 5824182"/>
              <a:gd name="connsiteX4" fmla="*/ 2894 w 8285999"/>
              <a:gd name="connsiteY4" fmla="*/ 5824182 h 5824182"/>
              <a:gd name="connsiteX5" fmla="*/ 0 w 8285999"/>
              <a:gd name="connsiteY5" fmla="*/ 5707089 h 5824182"/>
              <a:gd name="connsiteX6" fmla="*/ 5576781 w 8285999"/>
              <a:gd name="connsiteY6" fmla="*/ 0 h 582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5999" h="5824182">
                <a:moveTo>
                  <a:pt x="5576781" y="0"/>
                </a:moveTo>
                <a:cubicBezTo>
                  <a:pt x="6479117" y="0"/>
                  <a:pt x="7331398" y="219311"/>
                  <a:pt x="8085507" y="608687"/>
                </a:cubicBezTo>
                <a:lnTo>
                  <a:pt x="8285999" y="718135"/>
                </a:lnTo>
                <a:lnTo>
                  <a:pt x="8285999" y="5824182"/>
                </a:lnTo>
                <a:lnTo>
                  <a:pt x="2894" y="5824182"/>
                </a:lnTo>
                <a:lnTo>
                  <a:pt x="0" y="5707089"/>
                </a:lnTo>
                <a:cubicBezTo>
                  <a:pt x="0" y="2555151"/>
                  <a:pt x="2496810" y="0"/>
                  <a:pt x="5576781" y="0"/>
                </a:cubicBezTo>
                <a:close/>
              </a:path>
            </a:pathLst>
          </a:custGeom>
          <a:solidFill>
            <a:schemeClr val="bg2">
              <a:lumMod val="95000"/>
            </a:schemeClr>
          </a:solidFill>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sp>
        <p:nvSpPr>
          <p:cNvPr id="12" name="text" descr="{&quot;templafy&quot;:{&quot;id&quot;:&quot;80ad01a7-60dc-423c-968b-06b77f9a4c46&quot;}}" title="Form.PresentationTitle"/>
          <p:cNvSpPr/>
          <p:nvPr userDrawn="1"/>
        </p:nvSpPr>
        <p:spPr>
          <a:xfrm>
            <a:off x="420914" y="680400"/>
            <a:ext cx="42408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8" name="text" descr="{&quot;templafy&quot;:{&quot;id&quot;:&quot;1de8270b-4a3f-465b-a4d5-6433cd9ea15c&quot;}}" title="Form.PresenterName"/>
          <p:cNvSpPr/>
          <p:nvPr userDrawn="1"/>
        </p:nvSpPr>
        <p:spPr>
          <a:xfrm>
            <a:off x="420914" y="5082988"/>
            <a:ext cx="3147909"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4000791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ver 4 - MIDNIGHT">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6108700" y="0"/>
            <a:ext cx="6083300" cy="6858000"/>
          </a:xfrm>
          <a:prstGeom prst="rect">
            <a:avLst/>
          </a:prstGeom>
          <a:solidFill>
            <a:schemeClr val="bg2">
              <a:lumMod val="95000"/>
            </a:schemeClr>
          </a:solidFill>
        </p:spPr>
        <p:txBody>
          <a:bodyPr anchor="ctr"/>
          <a:lstStyle>
            <a:lvl1pPr marL="0" indent="0" algn="ctr">
              <a:buNone/>
              <a:defRPr sz="1600" baseline="0"/>
            </a:lvl1pPr>
          </a:lstStyle>
          <a:p>
            <a:r>
              <a:rPr lang="en-GB" dirty="0" smtClean="0"/>
              <a:t>Select Image from Templafy Images Pane</a:t>
            </a:r>
          </a:p>
        </p:txBody>
      </p:sp>
      <p:sp>
        <p:nvSpPr>
          <p:cNvPr id="14" name="date" descr="{&quot;templafy&quot;:{&quot;id&quot;:&quot;3ac3ea97-a332-44d8-aa98-60d809578214&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06184761" name="image" descr="{&quot;templafy&quot;:{&quot;id&quot;:&quot;b04cb45f-8f7e-4945-8a81-08a6628ea47e&quot;}}"/>
          <p:cNvPicPr>
            <a:picLocks noChangeAspect="1"/>
          </p:cNvPicPr>
          <p:nvPr/>
        </p:nvPicPr>
        <p:blipFill>
          <a:blip r:embed="rId2">
            <a:extLst/>
          </a:blip>
          <a:stretch>
            <a:fillRect/>
          </a:stretch>
        </p:blipFill>
        <p:spPr>
          <a:xfrm>
            <a:off x="420914" y="396000"/>
            <a:ext cx="2732400" cy="210768"/>
          </a:xfrm>
          <a:prstGeom prst="rect">
            <a:avLst/>
          </a:prstGeom>
        </p:spPr>
      </p:pic>
      <p:sp>
        <p:nvSpPr>
          <p:cNvPr id="16" name="text" descr="{&quot;templafy&quot;:{&quot;id&quot;:&quot;23ce2122-73a1-4038-ba99-4ae7450302c3&quot;}}" title="Form.PresentationTitle"/>
          <p:cNvSpPr/>
          <p:nvPr userDrawn="1"/>
        </p:nvSpPr>
        <p:spPr>
          <a:xfrm>
            <a:off x="420914" y="680400"/>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10" name="text" descr="{&quot;templafy&quot;:{&quot;id&quot;:&quot;6a9f61e6-2c3e-4227-a46b-347df135e62d&quot;}}" title="Form.PresenterName"/>
          <p:cNvSpPr/>
          <p:nvPr userDrawn="1"/>
        </p:nvSpPr>
        <p:spPr>
          <a:xfrm>
            <a:off x="420914" y="5082988"/>
            <a:ext cx="35460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41645909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9_Cover 4 - RED">
    <p:bg>
      <p:bgPr>
        <a:solidFill>
          <a:schemeClr val="accent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6108700" y="0"/>
            <a:ext cx="6083300" cy="6858000"/>
          </a:xfrm>
          <a:prstGeom prst="rect">
            <a:avLst/>
          </a:prstGeom>
          <a:solidFill>
            <a:schemeClr val="bg2">
              <a:lumMod val="95000"/>
            </a:schemeClr>
          </a:solidFill>
        </p:spPr>
        <p:txBody>
          <a:bodyPr anchor="ctr"/>
          <a:lstStyle>
            <a:lvl1pPr marL="0" indent="0" algn="ctr">
              <a:buNone/>
              <a:defRPr sz="1600" baseline="0"/>
            </a:lvl1pPr>
          </a:lstStyle>
          <a:p>
            <a:r>
              <a:rPr lang="en-GB" dirty="0" smtClean="0"/>
              <a:t>Select Image from Templafy Images Pane</a:t>
            </a:r>
          </a:p>
        </p:txBody>
      </p:sp>
      <p:sp>
        <p:nvSpPr>
          <p:cNvPr id="14" name="date" descr="{&quot;templafy&quot;:{&quot;id&quot;:&quot;11576c47-2029-46e2-b993-62c92f3260b3&quot;}}" title="date"/>
          <p:cNvSpPr>
            <a:spLocks noGrp="1"/>
          </p:cNvSpPr>
          <p:nvPr>
            <p:ph type="body" sz="quarter" idx="12" hasCustomPrompt="1"/>
          </p:nvPr>
        </p:nvSpPr>
        <p:spPr>
          <a:xfrm>
            <a:off x="420914"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987311962" name="image" descr="{&quot;templafy&quot;:{&quot;id&quot;:&quot;2fc3626b-8402-4779-ace3-f4074cd1d1f2&quot;}}"/>
          <p:cNvPicPr>
            <a:picLocks noChangeAspect="1"/>
          </p:cNvPicPr>
          <p:nvPr/>
        </p:nvPicPr>
        <p:blipFill>
          <a:blip r:embed="rId2">
            <a:extLst/>
          </a:blip>
          <a:stretch>
            <a:fillRect/>
          </a:stretch>
        </p:blipFill>
        <p:spPr>
          <a:xfrm>
            <a:off x="420914" y="396000"/>
            <a:ext cx="2732400" cy="210768"/>
          </a:xfrm>
          <a:prstGeom prst="rect">
            <a:avLst/>
          </a:prstGeom>
        </p:spPr>
      </p:pic>
      <p:sp>
        <p:nvSpPr>
          <p:cNvPr id="16" name="text" descr="{&quot;templafy&quot;:{&quot;id&quot;:&quot;e08f7c8c-3e43-45de-9128-bd38cedcacff&quot;}}" title="Form.PresentationTitle"/>
          <p:cNvSpPr/>
          <p:nvPr userDrawn="1"/>
        </p:nvSpPr>
        <p:spPr>
          <a:xfrm>
            <a:off x="420914" y="680400"/>
            <a:ext cx="4997086"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10" name="text" descr="{&quot;templafy&quot;:{&quot;id&quot;:&quot;667bd13c-7bfb-4f43-9420-28becd45a7ba&quot;}}" title="Form.PresenterName"/>
          <p:cNvSpPr/>
          <p:nvPr userDrawn="1"/>
        </p:nvSpPr>
        <p:spPr>
          <a:xfrm>
            <a:off x="420914" y="5082988"/>
            <a:ext cx="35460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1587431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0_Cover 4 - WHITE">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6108700" y="0"/>
            <a:ext cx="6083300" cy="6858000"/>
          </a:xfrm>
          <a:prstGeom prst="rect">
            <a:avLst/>
          </a:prstGeom>
          <a:solidFill>
            <a:schemeClr val="bg2">
              <a:lumMod val="95000"/>
            </a:schemeClr>
          </a:solidFill>
        </p:spPr>
        <p:txBody>
          <a:bodyPr anchor="ctr"/>
          <a:lstStyle>
            <a:lvl1pPr marL="0" indent="0" algn="ctr">
              <a:buNone/>
              <a:defRPr sz="1600" baseline="0"/>
            </a:lvl1pPr>
          </a:lstStyle>
          <a:p>
            <a:r>
              <a:rPr lang="en-GB" dirty="0" smtClean="0"/>
              <a:t>Select Image from Templafy Images Pane</a:t>
            </a:r>
          </a:p>
        </p:txBody>
      </p:sp>
      <p:pic>
        <p:nvPicPr>
          <p:cNvPr id="1303469277" name="image" descr="{&quot;templafy&quot;:{&quot;id&quot;:&quot;792e97b7-9b38-4f33-bce2-dc863ea0c376&quot;}}"/>
          <p:cNvPicPr>
            <a:picLocks noChangeAspect="1"/>
          </p:cNvPicPr>
          <p:nvPr/>
        </p:nvPicPr>
        <p:blipFill>
          <a:blip r:embed="rId2">
            <a:extLst/>
          </a:blip>
          <a:stretch>
            <a:fillRect/>
          </a:stretch>
        </p:blipFill>
        <p:spPr>
          <a:xfrm>
            <a:off x="419100" y="396000"/>
            <a:ext cx="2732400" cy="199154"/>
          </a:xfrm>
          <a:prstGeom prst="rect">
            <a:avLst/>
          </a:prstGeom>
        </p:spPr>
      </p:pic>
      <p:sp>
        <p:nvSpPr>
          <p:cNvPr id="8" name="date" descr="{&quot;templafy&quot;:{&quot;id&quot;:&quot;b884ff7c-a03c-4751-b591-53df1b73674b&quot;}}" title="date"/>
          <p:cNvSpPr>
            <a:spLocks noGrp="1"/>
          </p:cNvSpPr>
          <p:nvPr>
            <p:ph type="body" sz="quarter" idx="12" hasCustomPrompt="1"/>
          </p:nvPr>
        </p:nvSpPr>
        <p:spPr>
          <a:xfrm>
            <a:off x="419100"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9" name="text" descr="{&quot;templafy&quot;:{&quot;id&quot;:&quot;193aa4c7-2ba8-4138-8f93-32894196ed1e&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12" name="text" descr="{&quot;templafy&quot;:{&quot;id&quot;:&quot;f0ba7606-c2b1-49bb-913f-2021b87c2ab7&quot;}}" title="Form.PresenterName"/>
          <p:cNvSpPr/>
          <p:nvPr userDrawn="1"/>
        </p:nvSpPr>
        <p:spPr>
          <a:xfrm>
            <a:off x="419100" y="5082988"/>
            <a:ext cx="348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67837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1_Cover 4 - MIDNIGHT">
    <p:bg>
      <p:bgPr>
        <a:solidFill>
          <a:schemeClr val="tx2"/>
        </a:solidFill>
        <a:effectLst/>
      </p:bgPr>
    </p:bg>
    <p:spTree>
      <p:nvGrpSpPr>
        <p:cNvPr id="1" name=""/>
        <p:cNvGrpSpPr/>
        <p:nvPr/>
      </p:nvGrpSpPr>
      <p:grpSpPr>
        <a:xfrm>
          <a:off x="0" y="0"/>
          <a:ext cx="0" cy="0"/>
          <a:chOff x="0" y="0"/>
          <a:chExt cx="0" cy="0"/>
        </a:xfrm>
      </p:grpSpPr>
      <p:sp>
        <p:nvSpPr>
          <p:cNvPr id="14" name="date" descr="{&quot;templafy&quot;:{&quot;id&quot;:&quot;642a936c-e514-4818-8ca5-4f7eb03928ee&quot;}}" title="date"/>
          <p:cNvSpPr>
            <a:spLocks noGrp="1"/>
          </p:cNvSpPr>
          <p:nvPr>
            <p:ph type="body" sz="quarter" idx="12" hasCustomPrompt="1"/>
          </p:nvPr>
        </p:nvSpPr>
        <p:spPr>
          <a:xfrm>
            <a:off x="6875100" y="452415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672225155" name="image" descr="{&quot;templafy&quot;:{&quot;id&quot;:&quot;1a2f5602-e547-4db3-9499-cfae1e6e5a92&quot;}}"/>
          <p:cNvPicPr>
            <a:picLocks noChangeAspect="1"/>
          </p:cNvPicPr>
          <p:nvPr/>
        </p:nvPicPr>
        <p:blipFill>
          <a:blip r:embed="rId2">
            <a:extLst/>
          </a:blip>
          <a:stretch>
            <a:fillRect/>
          </a:stretch>
        </p:blipFill>
        <p:spPr>
          <a:xfrm>
            <a:off x="360000" y="396000"/>
            <a:ext cx="2732400" cy="210768"/>
          </a:xfrm>
          <a:prstGeom prst="rect">
            <a:avLst/>
          </a:prstGeom>
        </p:spPr>
      </p:pic>
      <p:sp>
        <p:nvSpPr>
          <p:cNvPr id="16" name="text" descr="{&quot;templafy&quot;:{&quot;id&quot;:&quot;13ffa3e9-280c-46a2-9a94-fe72ff250416&quot;}}" title="Form.PresentationTitle"/>
          <p:cNvSpPr/>
          <p:nvPr userDrawn="1"/>
        </p:nvSpPr>
        <p:spPr>
          <a:xfrm>
            <a:off x="6875100" y="204150"/>
            <a:ext cx="4907325"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17" name="text" descr="{&quot;templafy&quot;:{&quot;id&quot;:&quot;594c741f-5db7-476d-bc56-6d5f79ee5174&quot;}}" title="Form.PresenterName"/>
          <p:cNvSpPr/>
          <p:nvPr userDrawn="1"/>
        </p:nvSpPr>
        <p:spPr>
          <a:xfrm>
            <a:off x="6875100" y="3706738"/>
            <a:ext cx="3957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
        <p:nvSpPr>
          <p:cNvPr id="13" name="Picture Placeholder 12"/>
          <p:cNvSpPr>
            <a:spLocks noGrp="1"/>
          </p:cNvSpPr>
          <p:nvPr>
            <p:ph type="pic" sz="quarter" idx="13" hasCustomPrompt="1"/>
          </p:nvPr>
        </p:nvSpPr>
        <p:spPr>
          <a:xfrm>
            <a:off x="0" y="1520825"/>
            <a:ext cx="8020050" cy="5337175"/>
          </a:xfrm>
          <a:custGeom>
            <a:avLst/>
            <a:gdLst>
              <a:gd name="connsiteX0" fmla="*/ 0 w 7296150"/>
              <a:gd name="connsiteY0" fmla="*/ 0 h 5337175"/>
              <a:gd name="connsiteX1" fmla="*/ 1834603 w 7296150"/>
              <a:gd name="connsiteY1" fmla="*/ 0 h 5337175"/>
              <a:gd name="connsiteX2" fmla="*/ 3181350 w 7296150"/>
              <a:gd name="connsiteY2" fmla="*/ 737147 h 5337175"/>
              <a:gd name="connsiteX3" fmla="*/ 7296150 w 7296150"/>
              <a:gd name="connsiteY3" fmla="*/ 5337175 h 5337175"/>
              <a:gd name="connsiteX4" fmla="*/ 0 w 7296150"/>
              <a:gd name="connsiteY4" fmla="*/ 5337175 h 533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6150" h="5337175">
                <a:moveTo>
                  <a:pt x="0" y="0"/>
                </a:moveTo>
                <a:lnTo>
                  <a:pt x="1834603" y="0"/>
                </a:lnTo>
                <a:cubicBezTo>
                  <a:pt x="2325886" y="0"/>
                  <a:pt x="2714625" y="236339"/>
                  <a:pt x="3181350" y="737147"/>
                </a:cubicBezTo>
                <a:lnTo>
                  <a:pt x="7296150" y="5337175"/>
                </a:lnTo>
                <a:lnTo>
                  <a:pt x="0" y="5337175"/>
                </a:lnTo>
                <a:close/>
              </a:path>
            </a:pathLst>
          </a:custGeom>
          <a:solidFill>
            <a:schemeClr val="bg2">
              <a:lumMod val="95000"/>
            </a:schemeClr>
          </a:solidFill>
        </p:spPr>
        <p:txBody>
          <a:bodyPr wrap="square" anchor="ctr">
            <a:noAutofit/>
          </a:bodyPr>
          <a:lstStyle>
            <a:lvl1pPr marL="0" indent="0" algn="l">
              <a:buNone/>
              <a:defRPr sz="1600"/>
            </a:lvl1pPr>
          </a:lstStyle>
          <a:p>
            <a:r>
              <a:rPr lang="en-GB" dirty="0" smtClean="0"/>
              <a:t>Select Image from Templafy Images Pane</a:t>
            </a:r>
          </a:p>
        </p:txBody>
      </p:sp>
    </p:spTree>
    <p:extLst>
      <p:ext uri="{BB962C8B-B14F-4D97-AF65-F5344CB8AC3E}">
        <p14:creationId xmlns:p14="http://schemas.microsoft.com/office/powerpoint/2010/main" val="3196564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2_Cover 4 - RED">
    <p:bg>
      <p:bgPr>
        <a:solidFill>
          <a:schemeClr val="accent1"/>
        </a:solidFill>
        <a:effectLst/>
      </p:bgPr>
    </p:bg>
    <p:spTree>
      <p:nvGrpSpPr>
        <p:cNvPr id="1" name=""/>
        <p:cNvGrpSpPr/>
        <p:nvPr/>
      </p:nvGrpSpPr>
      <p:grpSpPr>
        <a:xfrm>
          <a:off x="0" y="0"/>
          <a:ext cx="0" cy="0"/>
          <a:chOff x="0" y="0"/>
          <a:chExt cx="0" cy="0"/>
        </a:xfrm>
      </p:grpSpPr>
      <p:sp>
        <p:nvSpPr>
          <p:cNvPr id="14" name="date" descr="{&quot;templafy&quot;:{&quot;id&quot;:&quot;7e56f8bb-92e3-4cda-81e4-dbab9940f194&quot;}}" title="date"/>
          <p:cNvSpPr>
            <a:spLocks noGrp="1"/>
          </p:cNvSpPr>
          <p:nvPr>
            <p:ph type="body" sz="quarter" idx="12" hasCustomPrompt="1"/>
          </p:nvPr>
        </p:nvSpPr>
        <p:spPr>
          <a:xfrm>
            <a:off x="6875100" y="452415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52881544" name="image" descr="{&quot;templafy&quot;:{&quot;id&quot;:&quot;dce9e4e3-1c5c-4c06-a007-d95e219f412b&quot;}}"/>
          <p:cNvPicPr>
            <a:picLocks noChangeAspect="1"/>
          </p:cNvPicPr>
          <p:nvPr/>
        </p:nvPicPr>
        <p:blipFill>
          <a:blip r:embed="rId2">
            <a:extLst/>
          </a:blip>
          <a:stretch>
            <a:fillRect/>
          </a:stretch>
        </p:blipFill>
        <p:spPr>
          <a:xfrm>
            <a:off x="360000" y="396000"/>
            <a:ext cx="2732400" cy="210768"/>
          </a:xfrm>
          <a:prstGeom prst="rect">
            <a:avLst/>
          </a:prstGeom>
        </p:spPr>
      </p:pic>
      <p:sp>
        <p:nvSpPr>
          <p:cNvPr id="16" name="text" descr="{&quot;templafy&quot;:{&quot;id&quot;:&quot;4f2b2812-e3fc-4f29-bc61-918c7f5c6872&quot;}}" title="Form.PresentationTitle"/>
          <p:cNvSpPr/>
          <p:nvPr userDrawn="1"/>
        </p:nvSpPr>
        <p:spPr>
          <a:xfrm>
            <a:off x="6875101" y="204150"/>
            <a:ext cx="491685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17" name="text" descr="{&quot;templafy&quot;:{&quot;id&quot;:&quot;ef808fc4-2f2b-4665-8acd-8396e7e65d03&quot;}}" title="Form.PresenterName"/>
          <p:cNvSpPr/>
          <p:nvPr userDrawn="1"/>
        </p:nvSpPr>
        <p:spPr>
          <a:xfrm>
            <a:off x="6875100" y="3706738"/>
            <a:ext cx="3957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
        <p:nvSpPr>
          <p:cNvPr id="13" name="Picture Placeholder 12"/>
          <p:cNvSpPr>
            <a:spLocks noGrp="1"/>
          </p:cNvSpPr>
          <p:nvPr>
            <p:ph type="pic" sz="quarter" idx="13" hasCustomPrompt="1"/>
          </p:nvPr>
        </p:nvSpPr>
        <p:spPr>
          <a:xfrm>
            <a:off x="0" y="1520825"/>
            <a:ext cx="8020050" cy="5337175"/>
          </a:xfrm>
          <a:custGeom>
            <a:avLst/>
            <a:gdLst>
              <a:gd name="connsiteX0" fmla="*/ 0 w 7296150"/>
              <a:gd name="connsiteY0" fmla="*/ 0 h 5337175"/>
              <a:gd name="connsiteX1" fmla="*/ 1834603 w 7296150"/>
              <a:gd name="connsiteY1" fmla="*/ 0 h 5337175"/>
              <a:gd name="connsiteX2" fmla="*/ 3181350 w 7296150"/>
              <a:gd name="connsiteY2" fmla="*/ 737147 h 5337175"/>
              <a:gd name="connsiteX3" fmla="*/ 7296150 w 7296150"/>
              <a:gd name="connsiteY3" fmla="*/ 5337175 h 5337175"/>
              <a:gd name="connsiteX4" fmla="*/ 0 w 7296150"/>
              <a:gd name="connsiteY4" fmla="*/ 5337175 h 533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6150" h="5337175">
                <a:moveTo>
                  <a:pt x="0" y="0"/>
                </a:moveTo>
                <a:lnTo>
                  <a:pt x="1834603" y="0"/>
                </a:lnTo>
                <a:cubicBezTo>
                  <a:pt x="2325886" y="0"/>
                  <a:pt x="2714625" y="236339"/>
                  <a:pt x="3181350" y="737147"/>
                </a:cubicBezTo>
                <a:lnTo>
                  <a:pt x="7296150" y="5337175"/>
                </a:lnTo>
                <a:lnTo>
                  <a:pt x="0" y="5337175"/>
                </a:lnTo>
                <a:close/>
              </a:path>
            </a:pathLst>
          </a:custGeom>
          <a:solidFill>
            <a:schemeClr val="bg2">
              <a:lumMod val="95000"/>
            </a:schemeClr>
          </a:solidFill>
        </p:spPr>
        <p:txBody>
          <a:bodyPr wrap="square" anchor="ctr">
            <a:noAutofit/>
          </a:bodyPr>
          <a:lstStyle>
            <a:lvl1pPr marL="0" indent="0" algn="l">
              <a:buNone/>
              <a:defRPr sz="1600"/>
            </a:lvl1pPr>
          </a:lstStyle>
          <a:p>
            <a:r>
              <a:rPr lang="en-GB" dirty="0" smtClean="0"/>
              <a:t>Select Image from Templafy Images Pane</a:t>
            </a:r>
          </a:p>
        </p:txBody>
      </p:sp>
    </p:spTree>
    <p:extLst>
      <p:ext uri="{BB962C8B-B14F-4D97-AF65-F5344CB8AC3E}">
        <p14:creationId xmlns:p14="http://schemas.microsoft.com/office/powerpoint/2010/main" val="2793203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3_Cover 4 - WHITE">
    <p:spTree>
      <p:nvGrpSpPr>
        <p:cNvPr id="1" name=""/>
        <p:cNvGrpSpPr/>
        <p:nvPr/>
      </p:nvGrpSpPr>
      <p:grpSpPr>
        <a:xfrm>
          <a:off x="0" y="0"/>
          <a:ext cx="0" cy="0"/>
          <a:chOff x="0" y="0"/>
          <a:chExt cx="0" cy="0"/>
        </a:xfrm>
      </p:grpSpPr>
      <p:sp>
        <p:nvSpPr>
          <p:cNvPr id="16" name="text" descr="{&quot;templafy&quot;:{&quot;id&quot;:&quot;cb9dadbc-7c1b-496a-9db6-ce1031d1a36b&quot;}}" title="Form.PresentationTitle"/>
          <p:cNvSpPr/>
          <p:nvPr userDrawn="1"/>
        </p:nvSpPr>
        <p:spPr>
          <a:xfrm>
            <a:off x="6837000" y="204150"/>
            <a:ext cx="4717691"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13" name="Picture Placeholder 12"/>
          <p:cNvSpPr>
            <a:spLocks noGrp="1"/>
          </p:cNvSpPr>
          <p:nvPr>
            <p:ph type="pic" sz="quarter" idx="13" hasCustomPrompt="1"/>
          </p:nvPr>
        </p:nvSpPr>
        <p:spPr>
          <a:xfrm>
            <a:off x="0" y="1520825"/>
            <a:ext cx="8020050" cy="5337175"/>
          </a:xfrm>
          <a:custGeom>
            <a:avLst/>
            <a:gdLst>
              <a:gd name="connsiteX0" fmla="*/ 0 w 7296150"/>
              <a:gd name="connsiteY0" fmla="*/ 0 h 5337175"/>
              <a:gd name="connsiteX1" fmla="*/ 1834603 w 7296150"/>
              <a:gd name="connsiteY1" fmla="*/ 0 h 5337175"/>
              <a:gd name="connsiteX2" fmla="*/ 3181350 w 7296150"/>
              <a:gd name="connsiteY2" fmla="*/ 737147 h 5337175"/>
              <a:gd name="connsiteX3" fmla="*/ 7296150 w 7296150"/>
              <a:gd name="connsiteY3" fmla="*/ 5337175 h 5337175"/>
              <a:gd name="connsiteX4" fmla="*/ 0 w 7296150"/>
              <a:gd name="connsiteY4" fmla="*/ 5337175 h 533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6150" h="5337175">
                <a:moveTo>
                  <a:pt x="0" y="0"/>
                </a:moveTo>
                <a:lnTo>
                  <a:pt x="1834603" y="0"/>
                </a:lnTo>
                <a:cubicBezTo>
                  <a:pt x="2325886" y="0"/>
                  <a:pt x="2714625" y="236339"/>
                  <a:pt x="3181350" y="737147"/>
                </a:cubicBezTo>
                <a:lnTo>
                  <a:pt x="7296150" y="5337175"/>
                </a:lnTo>
                <a:lnTo>
                  <a:pt x="0" y="5337175"/>
                </a:lnTo>
                <a:close/>
              </a:path>
            </a:pathLst>
          </a:custGeom>
          <a:solidFill>
            <a:schemeClr val="bg2">
              <a:lumMod val="95000"/>
            </a:schemeClr>
          </a:solidFill>
        </p:spPr>
        <p:txBody>
          <a:bodyPr wrap="square" anchor="ctr">
            <a:noAutofit/>
          </a:bodyPr>
          <a:lstStyle>
            <a:lvl1pPr marL="0" indent="0" algn="l">
              <a:buNone/>
              <a:defRPr sz="1600"/>
            </a:lvl1pPr>
          </a:lstStyle>
          <a:p>
            <a:r>
              <a:rPr lang="en-GB" dirty="0" smtClean="0"/>
              <a:t>Select Image from Templafy Images Pane</a:t>
            </a:r>
          </a:p>
        </p:txBody>
      </p:sp>
      <p:pic>
        <p:nvPicPr>
          <p:cNvPr id="1368205308" name="image" descr="{&quot;templafy&quot;:{&quot;id&quot;:&quot;37ffa2bc-1ab9-437b-80d5-bb28a2a205da&quot;}}"/>
          <p:cNvPicPr>
            <a:picLocks noChangeAspect="1"/>
          </p:cNvPicPr>
          <p:nvPr/>
        </p:nvPicPr>
        <p:blipFill>
          <a:blip r:embed="rId2">
            <a:extLst/>
          </a:blip>
          <a:stretch>
            <a:fillRect/>
          </a:stretch>
        </p:blipFill>
        <p:spPr>
          <a:xfrm>
            <a:off x="419100" y="396000"/>
            <a:ext cx="2732400" cy="199154"/>
          </a:xfrm>
          <a:prstGeom prst="rect">
            <a:avLst/>
          </a:prstGeom>
        </p:spPr>
      </p:pic>
      <p:sp>
        <p:nvSpPr>
          <p:cNvPr id="6" name="date" descr="{&quot;templafy&quot;:{&quot;id&quot;:&quot;f5a0834d-d195-4011-96c9-db727e953a03&quot;}}" title="date"/>
          <p:cNvSpPr>
            <a:spLocks noGrp="1"/>
          </p:cNvSpPr>
          <p:nvPr>
            <p:ph type="body" sz="quarter" idx="12" hasCustomPrompt="1"/>
          </p:nvPr>
        </p:nvSpPr>
        <p:spPr>
          <a:xfrm>
            <a:off x="6837000" y="4669491"/>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7" name="text" descr="{&quot;templafy&quot;:{&quot;id&quot;:&quot;9781baf8-9b6d-435f-8e05-049ab3f364ee&quot;}}" title="Form.PresenterName"/>
          <p:cNvSpPr/>
          <p:nvPr userDrawn="1"/>
        </p:nvSpPr>
        <p:spPr>
          <a:xfrm>
            <a:off x="6837000" y="3851467"/>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4096992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4_Cover 4 - WHITE">
    <p:spTree>
      <p:nvGrpSpPr>
        <p:cNvPr id="1" name=""/>
        <p:cNvGrpSpPr/>
        <p:nvPr/>
      </p:nvGrpSpPr>
      <p:grpSpPr>
        <a:xfrm>
          <a:off x="0" y="0"/>
          <a:ext cx="0" cy="0"/>
          <a:chOff x="0" y="0"/>
          <a:chExt cx="0" cy="0"/>
        </a:xfrm>
      </p:grpSpPr>
      <p:sp>
        <p:nvSpPr>
          <p:cNvPr id="17" name="text" descr="{&quot;templafy&quot;:{&quot;id&quot;:&quot;3c2f7984-2b20-4270-8164-4b7e1ddafb45&quot;}}" title="Form.PresenterName"/>
          <p:cNvSpPr/>
          <p:nvPr userDrawn="1"/>
        </p:nvSpPr>
        <p:spPr>
          <a:xfrm>
            <a:off x="6837000" y="3706738"/>
            <a:ext cx="39960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C8CED5"/>
              </a:solidFill>
              <a:effectLst/>
              <a:uLnTx/>
              <a:uFillTx/>
              <a:latin typeface="Arial"/>
              <a:cs typeface="Arial"/>
            </a:endParaRPr>
          </a:p>
        </p:txBody>
      </p:sp>
      <p:sp>
        <p:nvSpPr>
          <p:cNvPr id="12" name="Picture Placeholder 11"/>
          <p:cNvSpPr>
            <a:spLocks noGrp="1"/>
          </p:cNvSpPr>
          <p:nvPr>
            <p:ph type="pic" sz="quarter" idx="14" hasCustomPrompt="1"/>
          </p:nvPr>
        </p:nvSpPr>
        <p:spPr>
          <a:xfrm>
            <a:off x="4097202" y="1520825"/>
            <a:ext cx="8094798" cy="5337175"/>
          </a:xfrm>
          <a:custGeom>
            <a:avLst/>
            <a:gdLst>
              <a:gd name="connsiteX0" fmla="*/ 5842547 w 8094798"/>
              <a:gd name="connsiteY0" fmla="*/ 0 h 5337175"/>
              <a:gd name="connsiteX1" fmla="*/ 8094798 w 8094798"/>
              <a:gd name="connsiteY1" fmla="*/ 0 h 5337175"/>
              <a:gd name="connsiteX2" fmla="*/ 8094798 w 8094798"/>
              <a:gd name="connsiteY2" fmla="*/ 5337175 h 5337175"/>
              <a:gd name="connsiteX3" fmla="*/ 0 w 8094798"/>
              <a:gd name="connsiteY3" fmla="*/ 5337175 h 5337175"/>
              <a:gd name="connsiteX4" fmla="*/ 4435475 w 8094798"/>
              <a:gd name="connsiteY4" fmla="*/ 833985 h 5337175"/>
              <a:gd name="connsiteX5" fmla="*/ 5842547 w 8094798"/>
              <a:gd name="connsiteY5" fmla="*/ 0 h 533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4798" h="5337175">
                <a:moveTo>
                  <a:pt x="5842547" y="0"/>
                </a:moveTo>
                <a:lnTo>
                  <a:pt x="8094798" y="0"/>
                </a:lnTo>
                <a:lnTo>
                  <a:pt x="8094798" y="5337175"/>
                </a:lnTo>
                <a:lnTo>
                  <a:pt x="0" y="5337175"/>
                </a:lnTo>
                <a:cubicBezTo>
                  <a:pt x="1663700" y="3621799"/>
                  <a:pt x="4077971" y="1202208"/>
                  <a:pt x="4435475" y="833985"/>
                </a:cubicBezTo>
                <a:cubicBezTo>
                  <a:pt x="5029517" y="204748"/>
                  <a:pt x="5526524" y="0"/>
                  <a:pt x="5842547" y="0"/>
                </a:cubicBezTo>
                <a:close/>
              </a:path>
            </a:pathLst>
          </a:custGeom>
          <a:solidFill>
            <a:schemeClr val="bg2">
              <a:lumMod val="95000"/>
            </a:schemeClr>
          </a:solidFill>
        </p:spPr>
        <p:txBody>
          <a:bodyPr wrap="square" anchor="ctr">
            <a:noAutofit/>
          </a:bodyPr>
          <a:lstStyle>
            <a:lvl1pPr marL="0" indent="0" algn="r">
              <a:buNone/>
              <a:defRPr sz="1600" baseline="0"/>
            </a:lvl1pPr>
          </a:lstStyle>
          <a:p>
            <a:r>
              <a:rPr lang="en-GB" dirty="0" smtClean="0"/>
              <a:t>Select Image from Templafy Images Pane</a:t>
            </a:r>
          </a:p>
        </p:txBody>
      </p:sp>
      <p:pic>
        <p:nvPicPr>
          <p:cNvPr id="2062720739" name="image" descr="{&quot;templafy&quot;:{&quot;id&quot;:&quot;62c37b73-cf22-4367-a2e5-35df1c18da40&quot;}}"/>
          <p:cNvPicPr>
            <a:picLocks noChangeAspect="1"/>
          </p:cNvPicPr>
          <p:nvPr/>
        </p:nvPicPr>
        <p:blipFill>
          <a:blip r:embed="rId2">
            <a:extLst/>
          </a:blip>
          <a:stretch>
            <a:fillRect/>
          </a:stretch>
        </p:blipFill>
        <p:spPr>
          <a:xfrm>
            <a:off x="419100" y="396000"/>
            <a:ext cx="2732400" cy="199154"/>
          </a:xfrm>
          <a:prstGeom prst="rect">
            <a:avLst/>
          </a:prstGeom>
        </p:spPr>
      </p:pic>
      <p:sp>
        <p:nvSpPr>
          <p:cNvPr id="10" name="date" descr="{&quot;templafy&quot;:{&quot;id&quot;:&quot;59f5c317-605d-4c2f-9fbc-f01bc1e4e022&quot;}}" title="date"/>
          <p:cNvSpPr>
            <a:spLocks noGrp="1"/>
          </p:cNvSpPr>
          <p:nvPr>
            <p:ph type="body" sz="quarter" idx="12" hasCustomPrompt="1"/>
          </p:nvPr>
        </p:nvSpPr>
        <p:spPr>
          <a:xfrm>
            <a:off x="419100"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11" name="text" descr="{&quot;templafy&quot;:{&quot;id&quot;:&quot;384ed87b-d721-4e85-8f65-5fad1db8cec0&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13" name="text" descr="{&quot;templafy&quot;:{&quot;id&quot;:&quot;311d4c64-053b-4abe-b63e-8964dc9a9c5b&quot;}}" title="Form.PresenterName"/>
          <p:cNvSpPr/>
          <p:nvPr userDrawn="1"/>
        </p:nvSpPr>
        <p:spPr>
          <a:xfrm>
            <a:off x="419100" y="5082988"/>
            <a:ext cx="348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1474563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Cover 4">
    <p:bg>
      <p:bgPr>
        <a:solidFill>
          <a:schemeClr val="tx2"/>
        </a:solidFill>
        <a:effectLst/>
      </p:bgPr>
    </p:bg>
    <p:spTree>
      <p:nvGrpSpPr>
        <p:cNvPr id="1" name=""/>
        <p:cNvGrpSpPr/>
        <p:nvPr/>
      </p:nvGrpSpPr>
      <p:grpSpPr>
        <a:xfrm>
          <a:off x="0" y="0"/>
          <a:ext cx="0" cy="0"/>
          <a:chOff x="0" y="0"/>
          <a:chExt cx="0" cy="0"/>
        </a:xfrm>
      </p:grpSpPr>
      <p:sp>
        <p:nvSpPr>
          <p:cNvPr id="9" name="date" descr="{&quot;templafy&quot;:{&quot;id&quot;:&quot;a5ff0616-a16b-4e82-8e8f-1cbeeb02a36c&quot;}}" title="date"/>
          <p:cNvSpPr>
            <a:spLocks noGrp="1"/>
          </p:cNvSpPr>
          <p:nvPr>
            <p:ph type="body" sz="quarter" idx="12" hasCustomPrompt="1"/>
          </p:nvPr>
        </p:nvSpPr>
        <p:spPr>
          <a:xfrm>
            <a:off x="419100" y="5900400"/>
            <a:ext cx="3996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387369685" name="image" descr="{&quot;templafy&quot;:{&quot;id&quot;:&quot;47a71b28-d070-4c61-abea-a9f453cbee66&quot;}}"/>
          <p:cNvPicPr>
            <a:picLocks noChangeAspect="1"/>
          </p:cNvPicPr>
          <p:nvPr/>
        </p:nvPicPr>
        <p:blipFill>
          <a:blip r:embed="rId2">
            <a:extLst/>
          </a:blip>
          <a:stretch>
            <a:fillRect/>
          </a:stretch>
        </p:blipFill>
        <p:spPr>
          <a:xfrm>
            <a:off x="419100" y="396000"/>
            <a:ext cx="2732400" cy="210768"/>
          </a:xfrm>
          <a:prstGeom prst="rect">
            <a:avLst/>
          </a:prstGeom>
        </p:spPr>
      </p:pic>
      <p:sp>
        <p:nvSpPr>
          <p:cNvPr id="11" name="text" descr="{&quot;templafy&quot;:{&quot;id&quot;:&quot;5aabbc3c-f2b5-4b87-b9c5-5f690a07217c&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8" name="Picture Placeholder 13"/>
          <p:cNvSpPr>
            <a:spLocks noGrp="1"/>
          </p:cNvSpPr>
          <p:nvPr>
            <p:ph type="pic" sz="quarter" idx="14" hasCustomPrompt="1"/>
          </p:nvPr>
        </p:nvSpPr>
        <p:spPr>
          <a:xfrm>
            <a:off x="5230086" y="1695028"/>
            <a:ext cx="6975231" cy="5162971"/>
          </a:xfrm>
          <a:custGeom>
            <a:avLst/>
            <a:gdLst>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2583 w 8464189"/>
              <a:gd name="connsiteY4" fmla="*/ 5090264 h 5090264"/>
              <a:gd name="connsiteX5" fmla="*/ 0 w 8464189"/>
              <a:gd name="connsiteY5" fmla="*/ 4987926 h 5090264"/>
              <a:gd name="connsiteX6" fmla="*/ 4978855 w 8464189"/>
              <a:gd name="connsiteY6" fmla="*/ 0 h 5090264"/>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1170715 w 8464189"/>
              <a:gd name="connsiteY4" fmla="*/ 5076698 h 5090264"/>
              <a:gd name="connsiteX5" fmla="*/ 0 w 8464189"/>
              <a:gd name="connsiteY5" fmla="*/ 4987926 h 5090264"/>
              <a:gd name="connsiteX6" fmla="*/ 4978855 w 8464189"/>
              <a:gd name="connsiteY6" fmla="*/ 0 h 5090264"/>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1227697 w 8464189"/>
              <a:gd name="connsiteY4" fmla="*/ 5090264 h 5090264"/>
              <a:gd name="connsiteX5" fmla="*/ 0 w 8464189"/>
              <a:gd name="connsiteY5" fmla="*/ 4987926 h 5090264"/>
              <a:gd name="connsiteX6" fmla="*/ 4978855 w 8464189"/>
              <a:gd name="connsiteY6" fmla="*/ 0 h 5090264"/>
              <a:gd name="connsiteX0" fmla="*/ 4010160 w 7495494"/>
              <a:gd name="connsiteY0" fmla="*/ 0 h 5090264"/>
              <a:gd name="connsiteX1" fmla="*/ 7357830 w 7495494"/>
              <a:gd name="connsiteY1" fmla="*/ 1295773 h 5090264"/>
              <a:gd name="connsiteX2" fmla="*/ 7495494 w 7495494"/>
              <a:gd name="connsiteY2" fmla="*/ 1427263 h 5090264"/>
              <a:gd name="connsiteX3" fmla="*/ 7495494 w 7495494"/>
              <a:gd name="connsiteY3" fmla="*/ 5090264 h 5090264"/>
              <a:gd name="connsiteX4" fmla="*/ 259002 w 7495494"/>
              <a:gd name="connsiteY4" fmla="*/ 5090264 h 5090264"/>
              <a:gd name="connsiteX5" fmla="*/ 0 w 7495494"/>
              <a:gd name="connsiteY5" fmla="*/ 4852265 h 5090264"/>
              <a:gd name="connsiteX6" fmla="*/ 4010160 w 7495494"/>
              <a:gd name="connsiteY6" fmla="*/ 0 h 5090264"/>
              <a:gd name="connsiteX0" fmla="*/ 2116453 w 7579924"/>
              <a:gd name="connsiteY0" fmla="*/ 1294 h 4535175"/>
              <a:gd name="connsiteX1" fmla="*/ 7442260 w 7579924"/>
              <a:gd name="connsiteY1" fmla="*/ 740684 h 4535175"/>
              <a:gd name="connsiteX2" fmla="*/ 7579924 w 7579924"/>
              <a:gd name="connsiteY2" fmla="*/ 872174 h 4535175"/>
              <a:gd name="connsiteX3" fmla="*/ 7579924 w 7579924"/>
              <a:gd name="connsiteY3" fmla="*/ 4535175 h 4535175"/>
              <a:gd name="connsiteX4" fmla="*/ 343432 w 7579924"/>
              <a:gd name="connsiteY4" fmla="*/ 4535175 h 4535175"/>
              <a:gd name="connsiteX5" fmla="*/ 84430 w 7579924"/>
              <a:gd name="connsiteY5" fmla="*/ 4297176 h 4535175"/>
              <a:gd name="connsiteX6" fmla="*/ 2116453 w 7579924"/>
              <a:gd name="connsiteY6" fmla="*/ 1294 h 4535175"/>
              <a:gd name="connsiteX0" fmla="*/ 2032287 w 7495758"/>
              <a:gd name="connsiteY0" fmla="*/ 1294 h 4535175"/>
              <a:gd name="connsiteX1" fmla="*/ 7358094 w 7495758"/>
              <a:gd name="connsiteY1" fmla="*/ 740684 h 4535175"/>
              <a:gd name="connsiteX2" fmla="*/ 7495758 w 7495758"/>
              <a:gd name="connsiteY2" fmla="*/ 872174 h 4535175"/>
              <a:gd name="connsiteX3" fmla="*/ 7495758 w 7495758"/>
              <a:gd name="connsiteY3" fmla="*/ 4535175 h 4535175"/>
              <a:gd name="connsiteX4" fmla="*/ 259266 w 7495758"/>
              <a:gd name="connsiteY4" fmla="*/ 4535175 h 4535175"/>
              <a:gd name="connsiteX5" fmla="*/ 264 w 7495758"/>
              <a:gd name="connsiteY5" fmla="*/ 4297176 h 4535175"/>
              <a:gd name="connsiteX6" fmla="*/ 2032287 w 7495758"/>
              <a:gd name="connsiteY6" fmla="*/ 1294 h 4535175"/>
              <a:gd name="connsiteX0" fmla="*/ 2292964 w 7756435"/>
              <a:gd name="connsiteY0" fmla="*/ 1294 h 4535175"/>
              <a:gd name="connsiteX1" fmla="*/ 7618771 w 7756435"/>
              <a:gd name="connsiteY1" fmla="*/ 740684 h 4535175"/>
              <a:gd name="connsiteX2" fmla="*/ 7756435 w 7756435"/>
              <a:gd name="connsiteY2" fmla="*/ 872174 h 4535175"/>
              <a:gd name="connsiteX3" fmla="*/ 7756435 w 7756435"/>
              <a:gd name="connsiteY3" fmla="*/ 4535175 h 4535175"/>
              <a:gd name="connsiteX4" fmla="*/ 519943 w 7756435"/>
              <a:gd name="connsiteY4" fmla="*/ 4535175 h 4535175"/>
              <a:gd name="connsiteX5" fmla="*/ 260941 w 7756435"/>
              <a:gd name="connsiteY5" fmla="*/ 4297176 h 4535175"/>
              <a:gd name="connsiteX6" fmla="*/ 2292964 w 7756435"/>
              <a:gd name="connsiteY6" fmla="*/ 1294 h 4535175"/>
              <a:gd name="connsiteX0" fmla="*/ 2285139 w 7748610"/>
              <a:gd name="connsiteY0" fmla="*/ 1294 h 4535175"/>
              <a:gd name="connsiteX1" fmla="*/ 7610946 w 7748610"/>
              <a:gd name="connsiteY1" fmla="*/ 740684 h 4535175"/>
              <a:gd name="connsiteX2" fmla="*/ 7748610 w 7748610"/>
              <a:gd name="connsiteY2" fmla="*/ 872174 h 4535175"/>
              <a:gd name="connsiteX3" fmla="*/ 7748610 w 7748610"/>
              <a:gd name="connsiteY3" fmla="*/ 4535175 h 4535175"/>
              <a:gd name="connsiteX4" fmla="*/ 512118 w 7748610"/>
              <a:gd name="connsiteY4" fmla="*/ 4535175 h 4535175"/>
              <a:gd name="connsiteX5" fmla="*/ 253116 w 7748610"/>
              <a:gd name="connsiteY5" fmla="*/ 4297176 h 4535175"/>
              <a:gd name="connsiteX6" fmla="*/ 2285139 w 7748610"/>
              <a:gd name="connsiteY6" fmla="*/ 1294 h 4535175"/>
              <a:gd name="connsiteX0" fmla="*/ 2285139 w 7748610"/>
              <a:gd name="connsiteY0" fmla="*/ 263853 h 4797734"/>
              <a:gd name="connsiteX1" fmla="*/ 6501004 w 7748610"/>
              <a:gd name="connsiteY1" fmla="*/ 525044 h 4797734"/>
              <a:gd name="connsiteX2" fmla="*/ 7610946 w 7748610"/>
              <a:gd name="connsiteY2" fmla="*/ 1003243 h 4797734"/>
              <a:gd name="connsiteX3" fmla="*/ 7748610 w 7748610"/>
              <a:gd name="connsiteY3" fmla="*/ 1134733 h 4797734"/>
              <a:gd name="connsiteX4" fmla="*/ 7748610 w 7748610"/>
              <a:gd name="connsiteY4" fmla="*/ 4797734 h 4797734"/>
              <a:gd name="connsiteX5" fmla="*/ 512118 w 7748610"/>
              <a:gd name="connsiteY5" fmla="*/ 4797734 h 4797734"/>
              <a:gd name="connsiteX6" fmla="*/ 253116 w 7748610"/>
              <a:gd name="connsiteY6" fmla="*/ 4559735 h 4797734"/>
              <a:gd name="connsiteX7" fmla="*/ 2285139 w 7748610"/>
              <a:gd name="connsiteY7" fmla="*/ 263853 h 4797734"/>
              <a:gd name="connsiteX0" fmla="*/ 2285139 w 7748610"/>
              <a:gd name="connsiteY0" fmla="*/ 353749 h 4887630"/>
              <a:gd name="connsiteX1" fmla="*/ 6457767 w 7748610"/>
              <a:gd name="connsiteY1" fmla="*/ 274928 h 4887630"/>
              <a:gd name="connsiteX2" fmla="*/ 7610946 w 7748610"/>
              <a:gd name="connsiteY2" fmla="*/ 1093139 h 4887630"/>
              <a:gd name="connsiteX3" fmla="*/ 7748610 w 7748610"/>
              <a:gd name="connsiteY3" fmla="*/ 1224629 h 4887630"/>
              <a:gd name="connsiteX4" fmla="*/ 7748610 w 7748610"/>
              <a:gd name="connsiteY4" fmla="*/ 4887630 h 4887630"/>
              <a:gd name="connsiteX5" fmla="*/ 512118 w 7748610"/>
              <a:gd name="connsiteY5" fmla="*/ 4887630 h 4887630"/>
              <a:gd name="connsiteX6" fmla="*/ 253116 w 7748610"/>
              <a:gd name="connsiteY6" fmla="*/ 4649631 h 4887630"/>
              <a:gd name="connsiteX7" fmla="*/ 2285139 w 7748610"/>
              <a:gd name="connsiteY7" fmla="*/ 353749 h 4887630"/>
              <a:gd name="connsiteX0" fmla="*/ 2285139 w 7748610"/>
              <a:gd name="connsiteY0" fmla="*/ 78821 h 4612702"/>
              <a:gd name="connsiteX1" fmla="*/ 6457767 w 7748610"/>
              <a:gd name="connsiteY1" fmla="*/ 0 h 4612702"/>
              <a:gd name="connsiteX2" fmla="*/ 7610946 w 7748610"/>
              <a:gd name="connsiteY2" fmla="*/ 818211 h 4612702"/>
              <a:gd name="connsiteX3" fmla="*/ 7748610 w 7748610"/>
              <a:gd name="connsiteY3" fmla="*/ 949701 h 4612702"/>
              <a:gd name="connsiteX4" fmla="*/ 7748610 w 7748610"/>
              <a:gd name="connsiteY4" fmla="*/ 4612702 h 4612702"/>
              <a:gd name="connsiteX5" fmla="*/ 512118 w 7748610"/>
              <a:gd name="connsiteY5" fmla="*/ 4612702 h 4612702"/>
              <a:gd name="connsiteX6" fmla="*/ 253116 w 7748610"/>
              <a:gd name="connsiteY6" fmla="*/ 4374703 h 4612702"/>
              <a:gd name="connsiteX7" fmla="*/ 2285139 w 7748610"/>
              <a:gd name="connsiteY7" fmla="*/ 78821 h 4612702"/>
              <a:gd name="connsiteX0" fmla="*/ 2584845 w 7702413"/>
              <a:gd name="connsiteY0" fmla="*/ 6698 h 4612702"/>
              <a:gd name="connsiteX1" fmla="*/ 6411570 w 7702413"/>
              <a:gd name="connsiteY1" fmla="*/ 0 h 4612702"/>
              <a:gd name="connsiteX2" fmla="*/ 7564749 w 7702413"/>
              <a:gd name="connsiteY2" fmla="*/ 818211 h 4612702"/>
              <a:gd name="connsiteX3" fmla="*/ 7702413 w 7702413"/>
              <a:gd name="connsiteY3" fmla="*/ 949701 h 4612702"/>
              <a:gd name="connsiteX4" fmla="*/ 7702413 w 7702413"/>
              <a:gd name="connsiteY4" fmla="*/ 4612702 h 4612702"/>
              <a:gd name="connsiteX5" fmla="*/ 465921 w 7702413"/>
              <a:gd name="connsiteY5" fmla="*/ 4612702 h 4612702"/>
              <a:gd name="connsiteX6" fmla="*/ 206919 w 7702413"/>
              <a:gd name="connsiteY6" fmla="*/ 4374703 h 4612702"/>
              <a:gd name="connsiteX7" fmla="*/ 2584845 w 7702413"/>
              <a:gd name="connsiteY7" fmla="*/ 6698 h 4612702"/>
              <a:gd name="connsiteX0" fmla="*/ 2606545 w 7724113"/>
              <a:gd name="connsiteY0" fmla="*/ 6698 h 4612702"/>
              <a:gd name="connsiteX1" fmla="*/ 6433270 w 7724113"/>
              <a:gd name="connsiteY1" fmla="*/ 0 h 4612702"/>
              <a:gd name="connsiteX2" fmla="*/ 7586449 w 7724113"/>
              <a:gd name="connsiteY2" fmla="*/ 818211 h 4612702"/>
              <a:gd name="connsiteX3" fmla="*/ 7724113 w 7724113"/>
              <a:gd name="connsiteY3" fmla="*/ 949701 h 4612702"/>
              <a:gd name="connsiteX4" fmla="*/ 7724113 w 7724113"/>
              <a:gd name="connsiteY4" fmla="*/ 4612702 h 4612702"/>
              <a:gd name="connsiteX5" fmla="*/ 487621 w 7724113"/>
              <a:gd name="connsiteY5" fmla="*/ 4612702 h 4612702"/>
              <a:gd name="connsiteX6" fmla="*/ 228619 w 7724113"/>
              <a:gd name="connsiteY6" fmla="*/ 4374703 h 4612702"/>
              <a:gd name="connsiteX7" fmla="*/ 2606545 w 7724113"/>
              <a:gd name="connsiteY7" fmla="*/ 6698 h 4612702"/>
              <a:gd name="connsiteX0" fmla="*/ 2541231 w 7658799"/>
              <a:gd name="connsiteY0" fmla="*/ 6698 h 4612702"/>
              <a:gd name="connsiteX1" fmla="*/ 6367956 w 7658799"/>
              <a:gd name="connsiteY1" fmla="*/ 0 h 4612702"/>
              <a:gd name="connsiteX2" fmla="*/ 7521135 w 7658799"/>
              <a:gd name="connsiteY2" fmla="*/ 818211 h 4612702"/>
              <a:gd name="connsiteX3" fmla="*/ 7658799 w 7658799"/>
              <a:gd name="connsiteY3" fmla="*/ 949701 h 4612702"/>
              <a:gd name="connsiteX4" fmla="*/ 7658799 w 7658799"/>
              <a:gd name="connsiteY4" fmla="*/ 4612702 h 4612702"/>
              <a:gd name="connsiteX5" fmla="*/ 422307 w 7658799"/>
              <a:gd name="connsiteY5" fmla="*/ 4612702 h 4612702"/>
              <a:gd name="connsiteX6" fmla="*/ 238972 w 7658799"/>
              <a:gd name="connsiteY6" fmla="*/ 4467435 h 4612702"/>
              <a:gd name="connsiteX7" fmla="*/ 2541231 w 7658799"/>
              <a:gd name="connsiteY7" fmla="*/ 6698 h 4612702"/>
              <a:gd name="connsiteX0" fmla="*/ 2622589 w 7740157"/>
              <a:gd name="connsiteY0" fmla="*/ 6698 h 4612702"/>
              <a:gd name="connsiteX1" fmla="*/ 6449314 w 7740157"/>
              <a:gd name="connsiteY1" fmla="*/ 0 h 4612702"/>
              <a:gd name="connsiteX2" fmla="*/ 7602493 w 7740157"/>
              <a:gd name="connsiteY2" fmla="*/ 818211 h 4612702"/>
              <a:gd name="connsiteX3" fmla="*/ 7740157 w 7740157"/>
              <a:gd name="connsiteY3" fmla="*/ 949701 h 4612702"/>
              <a:gd name="connsiteX4" fmla="*/ 7740157 w 7740157"/>
              <a:gd name="connsiteY4" fmla="*/ 4612702 h 4612702"/>
              <a:gd name="connsiteX5" fmla="*/ 503665 w 7740157"/>
              <a:gd name="connsiteY5" fmla="*/ 4612702 h 4612702"/>
              <a:gd name="connsiteX6" fmla="*/ 320330 w 7740157"/>
              <a:gd name="connsiteY6" fmla="*/ 4467435 h 4612702"/>
              <a:gd name="connsiteX7" fmla="*/ 2622589 w 7740157"/>
              <a:gd name="connsiteY7" fmla="*/ 6698 h 4612702"/>
              <a:gd name="connsiteX0" fmla="*/ 2622589 w 7740157"/>
              <a:gd name="connsiteY0" fmla="*/ 6698 h 4612702"/>
              <a:gd name="connsiteX1" fmla="*/ 6449314 w 7740157"/>
              <a:gd name="connsiteY1" fmla="*/ 0 h 4612702"/>
              <a:gd name="connsiteX2" fmla="*/ 7602493 w 7740157"/>
              <a:gd name="connsiteY2" fmla="*/ 818211 h 4612702"/>
              <a:gd name="connsiteX3" fmla="*/ 7740157 w 7740157"/>
              <a:gd name="connsiteY3" fmla="*/ 949701 h 4612702"/>
              <a:gd name="connsiteX4" fmla="*/ 7740157 w 7740157"/>
              <a:gd name="connsiteY4" fmla="*/ 4612702 h 4612702"/>
              <a:gd name="connsiteX5" fmla="*/ 320330 w 7740157"/>
              <a:gd name="connsiteY5" fmla="*/ 4467435 h 4612702"/>
              <a:gd name="connsiteX6" fmla="*/ 2622589 w 7740157"/>
              <a:gd name="connsiteY6" fmla="*/ 6698 h 4612702"/>
              <a:gd name="connsiteX0" fmla="*/ 2593448 w 7711016"/>
              <a:gd name="connsiteY0" fmla="*/ 6698 h 4612702"/>
              <a:gd name="connsiteX1" fmla="*/ 6420173 w 7711016"/>
              <a:gd name="connsiteY1" fmla="*/ 0 h 4612702"/>
              <a:gd name="connsiteX2" fmla="*/ 7573352 w 7711016"/>
              <a:gd name="connsiteY2" fmla="*/ 818211 h 4612702"/>
              <a:gd name="connsiteX3" fmla="*/ 7711016 w 7711016"/>
              <a:gd name="connsiteY3" fmla="*/ 949701 h 4612702"/>
              <a:gd name="connsiteX4" fmla="*/ 7711016 w 7711016"/>
              <a:gd name="connsiteY4" fmla="*/ 4612702 h 4612702"/>
              <a:gd name="connsiteX5" fmla="*/ 325809 w 7711016"/>
              <a:gd name="connsiteY5" fmla="*/ 4511433 h 4612702"/>
              <a:gd name="connsiteX6" fmla="*/ 2593448 w 7711016"/>
              <a:gd name="connsiteY6" fmla="*/ 6698 h 4612702"/>
              <a:gd name="connsiteX0" fmla="*/ 2598341 w 7715909"/>
              <a:gd name="connsiteY0" fmla="*/ 6698 h 4612702"/>
              <a:gd name="connsiteX1" fmla="*/ 6425066 w 7715909"/>
              <a:gd name="connsiteY1" fmla="*/ 0 h 4612702"/>
              <a:gd name="connsiteX2" fmla="*/ 7578245 w 7715909"/>
              <a:gd name="connsiteY2" fmla="*/ 818211 h 4612702"/>
              <a:gd name="connsiteX3" fmla="*/ 7715909 w 7715909"/>
              <a:gd name="connsiteY3" fmla="*/ 949701 h 4612702"/>
              <a:gd name="connsiteX4" fmla="*/ 7715909 w 7715909"/>
              <a:gd name="connsiteY4" fmla="*/ 4612702 h 4612702"/>
              <a:gd name="connsiteX5" fmla="*/ 330702 w 7715909"/>
              <a:gd name="connsiteY5" fmla="*/ 4511433 h 4612702"/>
              <a:gd name="connsiteX6" fmla="*/ 2598341 w 7715909"/>
              <a:gd name="connsiteY6" fmla="*/ 6698 h 4612702"/>
              <a:gd name="connsiteX0" fmla="*/ 2617953 w 7735521"/>
              <a:gd name="connsiteY0" fmla="*/ 6698 h 4612702"/>
              <a:gd name="connsiteX1" fmla="*/ 6444678 w 7735521"/>
              <a:gd name="connsiteY1" fmla="*/ 0 h 4612702"/>
              <a:gd name="connsiteX2" fmla="*/ 7597857 w 7735521"/>
              <a:gd name="connsiteY2" fmla="*/ 818211 h 4612702"/>
              <a:gd name="connsiteX3" fmla="*/ 7735521 w 7735521"/>
              <a:gd name="connsiteY3" fmla="*/ 949701 h 4612702"/>
              <a:gd name="connsiteX4" fmla="*/ 7735521 w 7735521"/>
              <a:gd name="connsiteY4" fmla="*/ 4612702 h 4612702"/>
              <a:gd name="connsiteX5" fmla="*/ 350314 w 7735521"/>
              <a:gd name="connsiteY5" fmla="*/ 4511433 h 4612702"/>
              <a:gd name="connsiteX6" fmla="*/ 2617953 w 7735521"/>
              <a:gd name="connsiteY6" fmla="*/ 6698 h 4612702"/>
              <a:gd name="connsiteX0" fmla="*/ 2608141 w 7725709"/>
              <a:gd name="connsiteY0" fmla="*/ 6698 h 4612702"/>
              <a:gd name="connsiteX1" fmla="*/ 6434866 w 7725709"/>
              <a:gd name="connsiteY1" fmla="*/ 0 h 4612702"/>
              <a:gd name="connsiteX2" fmla="*/ 7588045 w 7725709"/>
              <a:gd name="connsiteY2" fmla="*/ 818211 h 4612702"/>
              <a:gd name="connsiteX3" fmla="*/ 7725709 w 7725709"/>
              <a:gd name="connsiteY3" fmla="*/ 949701 h 4612702"/>
              <a:gd name="connsiteX4" fmla="*/ 7725709 w 7725709"/>
              <a:gd name="connsiteY4" fmla="*/ 4612702 h 4612702"/>
              <a:gd name="connsiteX5" fmla="*/ 340502 w 7725709"/>
              <a:gd name="connsiteY5" fmla="*/ 4511433 h 4612702"/>
              <a:gd name="connsiteX6" fmla="*/ 2608141 w 7725709"/>
              <a:gd name="connsiteY6" fmla="*/ 6698 h 4612702"/>
              <a:gd name="connsiteX0" fmla="*/ 2608141 w 7725709"/>
              <a:gd name="connsiteY0" fmla="*/ 6698 h 4612702"/>
              <a:gd name="connsiteX1" fmla="*/ 6434866 w 7725709"/>
              <a:gd name="connsiteY1" fmla="*/ 0 h 4612702"/>
              <a:gd name="connsiteX2" fmla="*/ 7588045 w 7725709"/>
              <a:gd name="connsiteY2" fmla="*/ 818211 h 4612702"/>
              <a:gd name="connsiteX3" fmla="*/ 7725709 w 7725709"/>
              <a:gd name="connsiteY3" fmla="*/ 949701 h 4612702"/>
              <a:gd name="connsiteX4" fmla="*/ 7725709 w 7725709"/>
              <a:gd name="connsiteY4" fmla="*/ 4612702 h 4612702"/>
              <a:gd name="connsiteX5" fmla="*/ 6463203 w 7725709"/>
              <a:gd name="connsiteY5" fmla="*/ 4594339 h 4612702"/>
              <a:gd name="connsiteX6" fmla="*/ 340502 w 7725709"/>
              <a:gd name="connsiteY6" fmla="*/ 4511433 h 4612702"/>
              <a:gd name="connsiteX7" fmla="*/ 2608141 w 7725709"/>
              <a:gd name="connsiteY7" fmla="*/ 6698 h 4612702"/>
              <a:gd name="connsiteX0" fmla="*/ 2579225 w 7696793"/>
              <a:gd name="connsiteY0" fmla="*/ 6698 h 4621429"/>
              <a:gd name="connsiteX1" fmla="*/ 6405950 w 7696793"/>
              <a:gd name="connsiteY1" fmla="*/ 0 h 4621429"/>
              <a:gd name="connsiteX2" fmla="*/ 7559129 w 7696793"/>
              <a:gd name="connsiteY2" fmla="*/ 818211 h 4621429"/>
              <a:gd name="connsiteX3" fmla="*/ 7696793 w 7696793"/>
              <a:gd name="connsiteY3" fmla="*/ 949701 h 4621429"/>
              <a:gd name="connsiteX4" fmla="*/ 7696793 w 7696793"/>
              <a:gd name="connsiteY4" fmla="*/ 4612702 h 4621429"/>
              <a:gd name="connsiteX5" fmla="*/ 6434287 w 7696793"/>
              <a:gd name="connsiteY5" fmla="*/ 4594339 h 4621429"/>
              <a:gd name="connsiteX6" fmla="*/ 346206 w 7696793"/>
              <a:gd name="connsiteY6" fmla="*/ 4621429 h 4621429"/>
              <a:gd name="connsiteX7" fmla="*/ 2579225 w 7696793"/>
              <a:gd name="connsiteY7" fmla="*/ 6698 h 4621429"/>
              <a:gd name="connsiteX0" fmla="*/ 2569622 w 7687190"/>
              <a:gd name="connsiteY0" fmla="*/ 6698 h 4612702"/>
              <a:gd name="connsiteX1" fmla="*/ 6396347 w 7687190"/>
              <a:gd name="connsiteY1" fmla="*/ 0 h 4612702"/>
              <a:gd name="connsiteX2" fmla="*/ 7549526 w 7687190"/>
              <a:gd name="connsiteY2" fmla="*/ 818211 h 4612702"/>
              <a:gd name="connsiteX3" fmla="*/ 7687190 w 7687190"/>
              <a:gd name="connsiteY3" fmla="*/ 949701 h 4612702"/>
              <a:gd name="connsiteX4" fmla="*/ 7687190 w 7687190"/>
              <a:gd name="connsiteY4" fmla="*/ 4612702 h 4612702"/>
              <a:gd name="connsiteX5" fmla="*/ 6424684 w 7687190"/>
              <a:gd name="connsiteY5" fmla="*/ 4594339 h 4612702"/>
              <a:gd name="connsiteX6" fmla="*/ 348143 w 7687190"/>
              <a:gd name="connsiteY6" fmla="*/ 4610430 h 4612702"/>
              <a:gd name="connsiteX7" fmla="*/ 2569622 w 7687190"/>
              <a:gd name="connsiteY7" fmla="*/ 6698 h 4612702"/>
              <a:gd name="connsiteX0" fmla="*/ 2579223 w 7696791"/>
              <a:gd name="connsiteY0" fmla="*/ 6698 h 4612702"/>
              <a:gd name="connsiteX1" fmla="*/ 6405948 w 7696791"/>
              <a:gd name="connsiteY1" fmla="*/ 0 h 4612702"/>
              <a:gd name="connsiteX2" fmla="*/ 7559127 w 7696791"/>
              <a:gd name="connsiteY2" fmla="*/ 818211 h 4612702"/>
              <a:gd name="connsiteX3" fmla="*/ 7696791 w 7696791"/>
              <a:gd name="connsiteY3" fmla="*/ 949701 h 4612702"/>
              <a:gd name="connsiteX4" fmla="*/ 7696791 w 7696791"/>
              <a:gd name="connsiteY4" fmla="*/ 4612702 h 4612702"/>
              <a:gd name="connsiteX5" fmla="*/ 6434285 w 7696791"/>
              <a:gd name="connsiteY5" fmla="*/ 4594339 h 4612702"/>
              <a:gd name="connsiteX6" fmla="*/ 346205 w 7696791"/>
              <a:gd name="connsiteY6" fmla="*/ 4577432 h 4612702"/>
              <a:gd name="connsiteX7" fmla="*/ 2579223 w 7696791"/>
              <a:gd name="connsiteY7" fmla="*/ 6698 h 4612702"/>
              <a:gd name="connsiteX0" fmla="*/ 2579223 w 7696791"/>
              <a:gd name="connsiteY0" fmla="*/ 6698 h 4612702"/>
              <a:gd name="connsiteX1" fmla="*/ 6405948 w 7696791"/>
              <a:gd name="connsiteY1" fmla="*/ 0 h 4612702"/>
              <a:gd name="connsiteX2" fmla="*/ 7696791 w 7696791"/>
              <a:gd name="connsiteY2" fmla="*/ 949701 h 4612702"/>
              <a:gd name="connsiteX3" fmla="*/ 7696791 w 7696791"/>
              <a:gd name="connsiteY3" fmla="*/ 4612702 h 4612702"/>
              <a:gd name="connsiteX4" fmla="*/ 6434285 w 7696791"/>
              <a:gd name="connsiteY4" fmla="*/ 4594339 h 4612702"/>
              <a:gd name="connsiteX5" fmla="*/ 346205 w 7696791"/>
              <a:gd name="connsiteY5" fmla="*/ 4577432 h 4612702"/>
              <a:gd name="connsiteX6" fmla="*/ 2579223 w 7696791"/>
              <a:gd name="connsiteY6" fmla="*/ 6698 h 4612702"/>
              <a:gd name="connsiteX0" fmla="*/ 2579223 w 7696791"/>
              <a:gd name="connsiteY0" fmla="*/ 6698 h 4612702"/>
              <a:gd name="connsiteX1" fmla="*/ 6405948 w 7696791"/>
              <a:gd name="connsiteY1" fmla="*/ 0 h 4612702"/>
              <a:gd name="connsiteX2" fmla="*/ 7696791 w 7696791"/>
              <a:gd name="connsiteY2" fmla="*/ 4612702 h 4612702"/>
              <a:gd name="connsiteX3" fmla="*/ 6434285 w 7696791"/>
              <a:gd name="connsiteY3" fmla="*/ 4594339 h 4612702"/>
              <a:gd name="connsiteX4" fmla="*/ 346205 w 7696791"/>
              <a:gd name="connsiteY4" fmla="*/ 4577432 h 4612702"/>
              <a:gd name="connsiteX5" fmla="*/ 2579223 w 7696791"/>
              <a:gd name="connsiteY5" fmla="*/ 6698 h 4612702"/>
              <a:gd name="connsiteX0" fmla="*/ 2579223 w 7049709"/>
              <a:gd name="connsiteY0" fmla="*/ 6698 h 4594339"/>
              <a:gd name="connsiteX1" fmla="*/ 6405948 w 7049709"/>
              <a:gd name="connsiteY1" fmla="*/ 0 h 4594339"/>
              <a:gd name="connsiteX2" fmla="*/ 6434285 w 7049709"/>
              <a:gd name="connsiteY2" fmla="*/ 4594339 h 4594339"/>
              <a:gd name="connsiteX3" fmla="*/ 346205 w 7049709"/>
              <a:gd name="connsiteY3" fmla="*/ 4577432 h 4594339"/>
              <a:gd name="connsiteX4" fmla="*/ 2579223 w 7049709"/>
              <a:gd name="connsiteY4" fmla="*/ 6698 h 4594339"/>
              <a:gd name="connsiteX0" fmla="*/ 2579223 w 6434285"/>
              <a:gd name="connsiteY0" fmla="*/ 6698 h 4594339"/>
              <a:gd name="connsiteX1" fmla="*/ 6405948 w 6434285"/>
              <a:gd name="connsiteY1" fmla="*/ 0 h 4594339"/>
              <a:gd name="connsiteX2" fmla="*/ 6434285 w 6434285"/>
              <a:gd name="connsiteY2" fmla="*/ 4594339 h 4594339"/>
              <a:gd name="connsiteX3" fmla="*/ 346205 w 6434285"/>
              <a:gd name="connsiteY3" fmla="*/ 4577432 h 4594339"/>
              <a:gd name="connsiteX4" fmla="*/ 2579223 w 6434285"/>
              <a:gd name="connsiteY4" fmla="*/ 6698 h 4594339"/>
              <a:gd name="connsiteX0" fmla="*/ 2579223 w 6434285"/>
              <a:gd name="connsiteY0" fmla="*/ 28698 h 4616339"/>
              <a:gd name="connsiteX1" fmla="*/ 6405948 w 6434285"/>
              <a:gd name="connsiteY1" fmla="*/ 0 h 4616339"/>
              <a:gd name="connsiteX2" fmla="*/ 6434285 w 6434285"/>
              <a:gd name="connsiteY2" fmla="*/ 4616339 h 4616339"/>
              <a:gd name="connsiteX3" fmla="*/ 346205 w 6434285"/>
              <a:gd name="connsiteY3" fmla="*/ 4599432 h 4616339"/>
              <a:gd name="connsiteX4" fmla="*/ 2579223 w 6434285"/>
              <a:gd name="connsiteY4" fmla="*/ 28698 h 4616339"/>
              <a:gd name="connsiteX0" fmla="*/ 2579223 w 6434285"/>
              <a:gd name="connsiteY0" fmla="*/ 6698 h 4594339"/>
              <a:gd name="connsiteX1" fmla="*/ 6417488 w 6434285"/>
              <a:gd name="connsiteY1" fmla="*/ 0 h 4594339"/>
              <a:gd name="connsiteX2" fmla="*/ 6434285 w 6434285"/>
              <a:gd name="connsiteY2" fmla="*/ 4594339 h 4594339"/>
              <a:gd name="connsiteX3" fmla="*/ 346205 w 6434285"/>
              <a:gd name="connsiteY3" fmla="*/ 4577432 h 4594339"/>
              <a:gd name="connsiteX4" fmla="*/ 2579223 w 6434285"/>
              <a:gd name="connsiteY4" fmla="*/ 6698 h 4594339"/>
              <a:gd name="connsiteX0" fmla="*/ 2575043 w 6430105"/>
              <a:gd name="connsiteY0" fmla="*/ 6698 h 4594339"/>
              <a:gd name="connsiteX1" fmla="*/ 6413308 w 6430105"/>
              <a:gd name="connsiteY1" fmla="*/ 0 h 4594339"/>
              <a:gd name="connsiteX2" fmla="*/ 6430105 w 6430105"/>
              <a:gd name="connsiteY2" fmla="*/ 4594339 h 4594339"/>
              <a:gd name="connsiteX3" fmla="*/ 342025 w 6430105"/>
              <a:gd name="connsiteY3" fmla="*/ 4577432 h 4594339"/>
              <a:gd name="connsiteX4" fmla="*/ 2575043 w 6430105"/>
              <a:gd name="connsiteY4" fmla="*/ 6698 h 4594339"/>
              <a:gd name="connsiteX0" fmla="*/ 2575043 w 6430105"/>
              <a:gd name="connsiteY0" fmla="*/ 9383 h 4597024"/>
              <a:gd name="connsiteX1" fmla="*/ 2885516 w 6430105"/>
              <a:gd name="connsiteY1" fmla="*/ 0 h 4597024"/>
              <a:gd name="connsiteX2" fmla="*/ 6413308 w 6430105"/>
              <a:gd name="connsiteY2" fmla="*/ 2685 h 4597024"/>
              <a:gd name="connsiteX3" fmla="*/ 6430105 w 6430105"/>
              <a:gd name="connsiteY3" fmla="*/ 4597024 h 4597024"/>
              <a:gd name="connsiteX4" fmla="*/ 342025 w 6430105"/>
              <a:gd name="connsiteY4" fmla="*/ 4580117 h 4597024"/>
              <a:gd name="connsiteX5" fmla="*/ 2575043 w 6430105"/>
              <a:gd name="connsiteY5" fmla="*/ 9383 h 4597024"/>
              <a:gd name="connsiteX0" fmla="*/ 2702147 w 6406851"/>
              <a:gd name="connsiteY0" fmla="*/ 334 h 4597024"/>
              <a:gd name="connsiteX1" fmla="*/ 2862262 w 6406851"/>
              <a:gd name="connsiteY1" fmla="*/ 0 h 4597024"/>
              <a:gd name="connsiteX2" fmla="*/ 6390054 w 6406851"/>
              <a:gd name="connsiteY2" fmla="*/ 2685 h 4597024"/>
              <a:gd name="connsiteX3" fmla="*/ 6406851 w 6406851"/>
              <a:gd name="connsiteY3" fmla="*/ 4597024 h 4597024"/>
              <a:gd name="connsiteX4" fmla="*/ 318771 w 6406851"/>
              <a:gd name="connsiteY4" fmla="*/ 4580117 h 4597024"/>
              <a:gd name="connsiteX5" fmla="*/ 2702147 w 6406851"/>
              <a:gd name="connsiteY5" fmla="*/ 334 h 4597024"/>
              <a:gd name="connsiteX0" fmla="*/ 2713895 w 6418599"/>
              <a:gd name="connsiteY0" fmla="*/ 334 h 4597024"/>
              <a:gd name="connsiteX1" fmla="*/ 2874010 w 6418599"/>
              <a:gd name="connsiteY1" fmla="*/ 0 h 4597024"/>
              <a:gd name="connsiteX2" fmla="*/ 6401802 w 6418599"/>
              <a:gd name="connsiteY2" fmla="*/ 2685 h 4597024"/>
              <a:gd name="connsiteX3" fmla="*/ 6418599 w 6418599"/>
              <a:gd name="connsiteY3" fmla="*/ 4597024 h 4597024"/>
              <a:gd name="connsiteX4" fmla="*/ 330519 w 6418599"/>
              <a:gd name="connsiteY4" fmla="*/ 4580117 h 4597024"/>
              <a:gd name="connsiteX5" fmla="*/ 2713895 w 6418599"/>
              <a:gd name="connsiteY5" fmla="*/ 334 h 4597024"/>
              <a:gd name="connsiteX0" fmla="*/ 3008225 w 6712929"/>
              <a:gd name="connsiteY0" fmla="*/ 334 h 4597024"/>
              <a:gd name="connsiteX1" fmla="*/ 3168340 w 6712929"/>
              <a:gd name="connsiteY1" fmla="*/ 0 h 4597024"/>
              <a:gd name="connsiteX2" fmla="*/ 6696132 w 6712929"/>
              <a:gd name="connsiteY2" fmla="*/ 2685 h 4597024"/>
              <a:gd name="connsiteX3" fmla="*/ 6712929 w 6712929"/>
              <a:gd name="connsiteY3" fmla="*/ 4597024 h 4597024"/>
              <a:gd name="connsiteX4" fmla="*/ 286375 w 6712929"/>
              <a:gd name="connsiteY4" fmla="*/ 4580117 h 4597024"/>
              <a:gd name="connsiteX5" fmla="*/ 3008225 w 6712929"/>
              <a:gd name="connsiteY5" fmla="*/ 334 h 4597024"/>
              <a:gd name="connsiteX0" fmla="*/ 3008225 w 6712929"/>
              <a:gd name="connsiteY0" fmla="*/ 334 h 4597024"/>
              <a:gd name="connsiteX1" fmla="*/ 3168340 w 6712929"/>
              <a:gd name="connsiteY1" fmla="*/ 0 h 4597024"/>
              <a:gd name="connsiteX2" fmla="*/ 6696132 w 6712929"/>
              <a:gd name="connsiteY2" fmla="*/ 2685 h 4597024"/>
              <a:gd name="connsiteX3" fmla="*/ 6712929 w 6712929"/>
              <a:gd name="connsiteY3" fmla="*/ 4597024 h 4597024"/>
              <a:gd name="connsiteX4" fmla="*/ 286375 w 6712929"/>
              <a:gd name="connsiteY4" fmla="*/ 4589166 h 4597024"/>
              <a:gd name="connsiteX5" fmla="*/ 3008225 w 6712929"/>
              <a:gd name="connsiteY5" fmla="*/ 334 h 4597024"/>
              <a:gd name="connsiteX0" fmla="*/ 3107986 w 6812690"/>
              <a:gd name="connsiteY0" fmla="*/ 334 h 4597024"/>
              <a:gd name="connsiteX1" fmla="*/ 3268101 w 6812690"/>
              <a:gd name="connsiteY1" fmla="*/ 0 h 4597024"/>
              <a:gd name="connsiteX2" fmla="*/ 6795893 w 6812690"/>
              <a:gd name="connsiteY2" fmla="*/ 2685 h 4597024"/>
              <a:gd name="connsiteX3" fmla="*/ 6812690 w 6812690"/>
              <a:gd name="connsiteY3" fmla="*/ 4597024 h 4597024"/>
              <a:gd name="connsiteX4" fmla="*/ 386136 w 6812690"/>
              <a:gd name="connsiteY4" fmla="*/ 4589166 h 4597024"/>
              <a:gd name="connsiteX5" fmla="*/ 3107986 w 6812690"/>
              <a:gd name="connsiteY5" fmla="*/ 334 h 4597024"/>
              <a:gd name="connsiteX0" fmla="*/ 3124205 w 6828909"/>
              <a:gd name="connsiteY0" fmla="*/ 334 h 4597024"/>
              <a:gd name="connsiteX1" fmla="*/ 3284320 w 6828909"/>
              <a:gd name="connsiteY1" fmla="*/ 0 h 4597024"/>
              <a:gd name="connsiteX2" fmla="*/ 6812112 w 6828909"/>
              <a:gd name="connsiteY2" fmla="*/ 2685 h 4597024"/>
              <a:gd name="connsiteX3" fmla="*/ 6828909 w 6828909"/>
              <a:gd name="connsiteY3" fmla="*/ 4597024 h 4597024"/>
              <a:gd name="connsiteX4" fmla="*/ 402355 w 6828909"/>
              <a:gd name="connsiteY4" fmla="*/ 4589166 h 4597024"/>
              <a:gd name="connsiteX5" fmla="*/ 3124205 w 6828909"/>
              <a:gd name="connsiteY5" fmla="*/ 334 h 4597024"/>
              <a:gd name="connsiteX0" fmla="*/ 3099900 w 6804604"/>
              <a:gd name="connsiteY0" fmla="*/ 334 h 4597024"/>
              <a:gd name="connsiteX1" fmla="*/ 3260015 w 6804604"/>
              <a:gd name="connsiteY1" fmla="*/ 0 h 4597024"/>
              <a:gd name="connsiteX2" fmla="*/ 6787807 w 6804604"/>
              <a:gd name="connsiteY2" fmla="*/ 2685 h 4597024"/>
              <a:gd name="connsiteX3" fmla="*/ 6804604 w 6804604"/>
              <a:gd name="connsiteY3" fmla="*/ 4597024 h 4597024"/>
              <a:gd name="connsiteX4" fmla="*/ 378050 w 6804604"/>
              <a:gd name="connsiteY4" fmla="*/ 4589166 h 4597024"/>
              <a:gd name="connsiteX5" fmla="*/ 3099900 w 6804604"/>
              <a:gd name="connsiteY5" fmla="*/ 334 h 4597024"/>
              <a:gd name="connsiteX0" fmla="*/ 3099900 w 6817637"/>
              <a:gd name="connsiteY0" fmla="*/ 334 h 4597024"/>
              <a:gd name="connsiteX1" fmla="*/ 3260015 w 6817637"/>
              <a:gd name="connsiteY1" fmla="*/ 0 h 4597024"/>
              <a:gd name="connsiteX2" fmla="*/ 6817637 w 6817637"/>
              <a:gd name="connsiteY2" fmla="*/ 2685 h 4597024"/>
              <a:gd name="connsiteX3" fmla="*/ 6804604 w 6817637"/>
              <a:gd name="connsiteY3" fmla="*/ 4597024 h 4597024"/>
              <a:gd name="connsiteX4" fmla="*/ 378050 w 6817637"/>
              <a:gd name="connsiteY4" fmla="*/ 4589166 h 4597024"/>
              <a:gd name="connsiteX5" fmla="*/ 3099900 w 6817637"/>
              <a:gd name="connsiteY5" fmla="*/ 334 h 4597024"/>
              <a:gd name="connsiteX0" fmla="*/ 3097563 w 6815300"/>
              <a:gd name="connsiteY0" fmla="*/ 334 h 4597024"/>
              <a:gd name="connsiteX1" fmla="*/ 3257678 w 6815300"/>
              <a:gd name="connsiteY1" fmla="*/ 0 h 4597024"/>
              <a:gd name="connsiteX2" fmla="*/ 6815300 w 6815300"/>
              <a:gd name="connsiteY2" fmla="*/ 2685 h 4597024"/>
              <a:gd name="connsiteX3" fmla="*/ 6802267 w 6815300"/>
              <a:gd name="connsiteY3" fmla="*/ 4597024 h 4597024"/>
              <a:gd name="connsiteX4" fmla="*/ 375713 w 6815300"/>
              <a:gd name="connsiteY4" fmla="*/ 4589166 h 4597024"/>
              <a:gd name="connsiteX5" fmla="*/ 3097563 w 6815300"/>
              <a:gd name="connsiteY5" fmla="*/ 334 h 4597024"/>
              <a:gd name="connsiteX0" fmla="*/ 3086214 w 6803951"/>
              <a:gd name="connsiteY0" fmla="*/ 334 h 4597024"/>
              <a:gd name="connsiteX1" fmla="*/ 3246329 w 6803951"/>
              <a:gd name="connsiteY1" fmla="*/ 0 h 4597024"/>
              <a:gd name="connsiteX2" fmla="*/ 6803951 w 6803951"/>
              <a:gd name="connsiteY2" fmla="*/ 2685 h 4597024"/>
              <a:gd name="connsiteX3" fmla="*/ 6790918 w 6803951"/>
              <a:gd name="connsiteY3" fmla="*/ 4597024 h 4597024"/>
              <a:gd name="connsiteX4" fmla="*/ 364364 w 6803951"/>
              <a:gd name="connsiteY4" fmla="*/ 4589166 h 4597024"/>
              <a:gd name="connsiteX5" fmla="*/ 3086214 w 6803951"/>
              <a:gd name="connsiteY5" fmla="*/ 334 h 4597024"/>
              <a:gd name="connsiteX0" fmla="*/ 3102152 w 6819889"/>
              <a:gd name="connsiteY0" fmla="*/ 334 h 4597024"/>
              <a:gd name="connsiteX1" fmla="*/ 3262267 w 6819889"/>
              <a:gd name="connsiteY1" fmla="*/ 0 h 4597024"/>
              <a:gd name="connsiteX2" fmla="*/ 6819889 w 6819889"/>
              <a:gd name="connsiteY2" fmla="*/ 2685 h 4597024"/>
              <a:gd name="connsiteX3" fmla="*/ 6806856 w 6819889"/>
              <a:gd name="connsiteY3" fmla="*/ 4597024 h 4597024"/>
              <a:gd name="connsiteX4" fmla="*/ 380302 w 6819889"/>
              <a:gd name="connsiteY4" fmla="*/ 4589166 h 4597024"/>
              <a:gd name="connsiteX5" fmla="*/ 3102152 w 6819889"/>
              <a:gd name="connsiteY5" fmla="*/ 334 h 4597024"/>
              <a:gd name="connsiteX0" fmla="*/ 3086486 w 6804223"/>
              <a:gd name="connsiteY0" fmla="*/ 334 h 4597024"/>
              <a:gd name="connsiteX1" fmla="*/ 3246601 w 6804223"/>
              <a:gd name="connsiteY1" fmla="*/ 0 h 4597024"/>
              <a:gd name="connsiteX2" fmla="*/ 6804223 w 6804223"/>
              <a:gd name="connsiteY2" fmla="*/ 2685 h 4597024"/>
              <a:gd name="connsiteX3" fmla="*/ 6791190 w 6804223"/>
              <a:gd name="connsiteY3" fmla="*/ 4597024 h 4597024"/>
              <a:gd name="connsiteX4" fmla="*/ 382534 w 6804223"/>
              <a:gd name="connsiteY4" fmla="*/ 4589166 h 4597024"/>
              <a:gd name="connsiteX5" fmla="*/ 3086486 w 6804223"/>
              <a:gd name="connsiteY5" fmla="*/ 334 h 4597024"/>
              <a:gd name="connsiteX0" fmla="*/ 3105750 w 6823487"/>
              <a:gd name="connsiteY0" fmla="*/ 334 h 4597024"/>
              <a:gd name="connsiteX1" fmla="*/ 3265865 w 6823487"/>
              <a:gd name="connsiteY1" fmla="*/ 0 h 4597024"/>
              <a:gd name="connsiteX2" fmla="*/ 6823487 w 6823487"/>
              <a:gd name="connsiteY2" fmla="*/ 2685 h 4597024"/>
              <a:gd name="connsiteX3" fmla="*/ 6810454 w 6823487"/>
              <a:gd name="connsiteY3" fmla="*/ 4597024 h 4597024"/>
              <a:gd name="connsiteX4" fmla="*/ 401798 w 6823487"/>
              <a:gd name="connsiteY4" fmla="*/ 4589166 h 4597024"/>
              <a:gd name="connsiteX5" fmla="*/ 3105750 w 6823487"/>
              <a:gd name="connsiteY5" fmla="*/ 334 h 4597024"/>
              <a:gd name="connsiteX0" fmla="*/ 3112097 w 6829834"/>
              <a:gd name="connsiteY0" fmla="*/ 334 h 4597024"/>
              <a:gd name="connsiteX1" fmla="*/ 3272212 w 6829834"/>
              <a:gd name="connsiteY1" fmla="*/ 0 h 4597024"/>
              <a:gd name="connsiteX2" fmla="*/ 6829834 w 6829834"/>
              <a:gd name="connsiteY2" fmla="*/ 2685 h 4597024"/>
              <a:gd name="connsiteX3" fmla="*/ 6816801 w 6829834"/>
              <a:gd name="connsiteY3" fmla="*/ 4597024 h 4597024"/>
              <a:gd name="connsiteX4" fmla="*/ 408145 w 6829834"/>
              <a:gd name="connsiteY4" fmla="*/ 4589166 h 4597024"/>
              <a:gd name="connsiteX5" fmla="*/ 3112097 w 6829834"/>
              <a:gd name="connsiteY5" fmla="*/ 334 h 4597024"/>
              <a:gd name="connsiteX0" fmla="*/ 3110674 w 6828411"/>
              <a:gd name="connsiteY0" fmla="*/ 334 h 4597024"/>
              <a:gd name="connsiteX1" fmla="*/ 3270789 w 6828411"/>
              <a:gd name="connsiteY1" fmla="*/ 0 h 4597024"/>
              <a:gd name="connsiteX2" fmla="*/ 6828411 w 6828411"/>
              <a:gd name="connsiteY2" fmla="*/ 2685 h 4597024"/>
              <a:gd name="connsiteX3" fmla="*/ 6815378 w 6828411"/>
              <a:gd name="connsiteY3" fmla="*/ 4597024 h 4597024"/>
              <a:gd name="connsiteX4" fmla="*/ 406722 w 6828411"/>
              <a:gd name="connsiteY4" fmla="*/ 4589166 h 4597024"/>
              <a:gd name="connsiteX5" fmla="*/ 3110674 w 6828411"/>
              <a:gd name="connsiteY5" fmla="*/ 334 h 4597024"/>
              <a:gd name="connsiteX0" fmla="*/ 3167018 w 6820123"/>
              <a:gd name="connsiteY0" fmla="*/ 0 h 4601217"/>
              <a:gd name="connsiteX1" fmla="*/ 3262501 w 6820123"/>
              <a:gd name="connsiteY1" fmla="*/ 4193 h 4601217"/>
              <a:gd name="connsiteX2" fmla="*/ 6820123 w 6820123"/>
              <a:gd name="connsiteY2" fmla="*/ 6878 h 4601217"/>
              <a:gd name="connsiteX3" fmla="*/ 6807090 w 6820123"/>
              <a:gd name="connsiteY3" fmla="*/ 4601217 h 4601217"/>
              <a:gd name="connsiteX4" fmla="*/ 398434 w 6820123"/>
              <a:gd name="connsiteY4" fmla="*/ 4593359 h 4601217"/>
              <a:gd name="connsiteX5" fmla="*/ 3167018 w 6820123"/>
              <a:gd name="connsiteY5" fmla="*/ 0 h 4601217"/>
              <a:gd name="connsiteX0" fmla="*/ 3173383 w 6826488"/>
              <a:gd name="connsiteY0" fmla="*/ 0 h 4601217"/>
              <a:gd name="connsiteX1" fmla="*/ 3268866 w 6826488"/>
              <a:gd name="connsiteY1" fmla="*/ 4193 h 4601217"/>
              <a:gd name="connsiteX2" fmla="*/ 6826488 w 6826488"/>
              <a:gd name="connsiteY2" fmla="*/ 6878 h 4601217"/>
              <a:gd name="connsiteX3" fmla="*/ 6813455 w 6826488"/>
              <a:gd name="connsiteY3" fmla="*/ 4601217 h 4601217"/>
              <a:gd name="connsiteX4" fmla="*/ 404799 w 6826488"/>
              <a:gd name="connsiteY4" fmla="*/ 4593359 h 4601217"/>
              <a:gd name="connsiteX5" fmla="*/ 3173383 w 6826488"/>
              <a:gd name="connsiteY5" fmla="*/ 0 h 4601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6488" h="4601217">
                <a:moveTo>
                  <a:pt x="3173383" y="0"/>
                </a:moveTo>
                <a:lnTo>
                  <a:pt x="3268866" y="4193"/>
                </a:lnTo>
                <a:lnTo>
                  <a:pt x="6826488" y="6878"/>
                </a:lnTo>
                <a:cubicBezTo>
                  <a:pt x="6822144" y="1538324"/>
                  <a:pt x="6817799" y="3069771"/>
                  <a:pt x="6813455" y="4601217"/>
                </a:cubicBezTo>
                <a:lnTo>
                  <a:pt x="404799" y="4593359"/>
                </a:lnTo>
                <a:cubicBezTo>
                  <a:pt x="-839241" y="2345757"/>
                  <a:pt x="982746" y="1425"/>
                  <a:pt x="3173383" y="0"/>
                </a:cubicBezTo>
                <a:close/>
              </a:path>
            </a:pathLst>
          </a:custGeom>
          <a:solidFill>
            <a:schemeClr val="bg1">
              <a:lumMod val="95000"/>
            </a:schemeClr>
          </a:solidFill>
          <a:ln w="57150">
            <a:noFill/>
          </a:ln>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sp>
        <p:nvSpPr>
          <p:cNvPr id="10" name="text" descr="{&quot;templafy&quot;:{&quot;id&quot;:&quot;f756a4be-f4d7-42a9-98b5-c75c0fd7c573&quot;}}" title="Form.PresenterName"/>
          <p:cNvSpPr/>
          <p:nvPr userDrawn="1"/>
        </p:nvSpPr>
        <p:spPr>
          <a:xfrm>
            <a:off x="419100" y="5082988"/>
            <a:ext cx="393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3951437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Cover 4">
    <p:bg>
      <p:bgPr>
        <a:solidFill>
          <a:schemeClr val="accent1"/>
        </a:solidFill>
        <a:effectLst/>
      </p:bgPr>
    </p:bg>
    <p:spTree>
      <p:nvGrpSpPr>
        <p:cNvPr id="1" name=""/>
        <p:cNvGrpSpPr/>
        <p:nvPr/>
      </p:nvGrpSpPr>
      <p:grpSpPr>
        <a:xfrm>
          <a:off x="0" y="0"/>
          <a:ext cx="0" cy="0"/>
          <a:chOff x="0" y="0"/>
          <a:chExt cx="0" cy="0"/>
        </a:xfrm>
      </p:grpSpPr>
      <p:sp>
        <p:nvSpPr>
          <p:cNvPr id="9" name="date" descr="{&quot;templafy&quot;:{&quot;id&quot;:&quot;a957a6ba-772e-4a0d-900d-a01c48063e6e&quot;}}" title="date"/>
          <p:cNvSpPr>
            <a:spLocks noGrp="1"/>
          </p:cNvSpPr>
          <p:nvPr>
            <p:ph type="body" sz="quarter" idx="12" hasCustomPrompt="1"/>
          </p:nvPr>
        </p:nvSpPr>
        <p:spPr>
          <a:xfrm>
            <a:off x="419100" y="5900400"/>
            <a:ext cx="3996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bg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84588023" name="image" descr="{&quot;templafy&quot;:{&quot;id&quot;:&quot;f6f5a241-bdbf-4fba-8e8f-9c437e37256a&quot;}}"/>
          <p:cNvPicPr>
            <a:picLocks noChangeAspect="1"/>
          </p:cNvPicPr>
          <p:nvPr/>
        </p:nvPicPr>
        <p:blipFill>
          <a:blip r:embed="rId2">
            <a:extLst/>
          </a:blip>
          <a:stretch>
            <a:fillRect/>
          </a:stretch>
        </p:blipFill>
        <p:spPr>
          <a:xfrm>
            <a:off x="419100" y="396000"/>
            <a:ext cx="2732400" cy="210768"/>
          </a:xfrm>
          <a:prstGeom prst="rect">
            <a:avLst/>
          </a:prstGeom>
        </p:spPr>
      </p:pic>
      <p:sp>
        <p:nvSpPr>
          <p:cNvPr id="11" name="text" descr="{&quot;templafy&quot;:{&quot;id&quot;:&quot;ea3f8da6-f60d-40a3-b84f-cd07b61e5772&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FFFFFF"/>
                </a:solidFill>
                <a:effectLst/>
                <a:uLnTx/>
                <a:uFillTx/>
                <a:latin typeface="Garamond"/>
                <a:cs typeface="Arial"/>
              </a:rPr>
              <a:t>Overview of Dutch employment law</a:t>
            </a:r>
          </a:p>
        </p:txBody>
      </p:sp>
      <p:sp>
        <p:nvSpPr>
          <p:cNvPr id="8" name="Picture Placeholder 13"/>
          <p:cNvSpPr>
            <a:spLocks noGrp="1"/>
          </p:cNvSpPr>
          <p:nvPr>
            <p:ph type="pic" sz="quarter" idx="14" hasCustomPrompt="1"/>
          </p:nvPr>
        </p:nvSpPr>
        <p:spPr>
          <a:xfrm>
            <a:off x="5230086" y="1695028"/>
            <a:ext cx="6975231" cy="5162971"/>
          </a:xfrm>
          <a:custGeom>
            <a:avLst/>
            <a:gdLst>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2583 w 8464189"/>
              <a:gd name="connsiteY4" fmla="*/ 5090264 h 5090264"/>
              <a:gd name="connsiteX5" fmla="*/ 0 w 8464189"/>
              <a:gd name="connsiteY5" fmla="*/ 4987926 h 5090264"/>
              <a:gd name="connsiteX6" fmla="*/ 4978855 w 8464189"/>
              <a:gd name="connsiteY6" fmla="*/ 0 h 5090264"/>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1170715 w 8464189"/>
              <a:gd name="connsiteY4" fmla="*/ 5076698 h 5090264"/>
              <a:gd name="connsiteX5" fmla="*/ 0 w 8464189"/>
              <a:gd name="connsiteY5" fmla="*/ 4987926 h 5090264"/>
              <a:gd name="connsiteX6" fmla="*/ 4978855 w 8464189"/>
              <a:gd name="connsiteY6" fmla="*/ 0 h 5090264"/>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1227697 w 8464189"/>
              <a:gd name="connsiteY4" fmla="*/ 5090264 h 5090264"/>
              <a:gd name="connsiteX5" fmla="*/ 0 w 8464189"/>
              <a:gd name="connsiteY5" fmla="*/ 4987926 h 5090264"/>
              <a:gd name="connsiteX6" fmla="*/ 4978855 w 8464189"/>
              <a:gd name="connsiteY6" fmla="*/ 0 h 5090264"/>
              <a:gd name="connsiteX0" fmla="*/ 4010160 w 7495494"/>
              <a:gd name="connsiteY0" fmla="*/ 0 h 5090264"/>
              <a:gd name="connsiteX1" fmla="*/ 7357830 w 7495494"/>
              <a:gd name="connsiteY1" fmla="*/ 1295773 h 5090264"/>
              <a:gd name="connsiteX2" fmla="*/ 7495494 w 7495494"/>
              <a:gd name="connsiteY2" fmla="*/ 1427263 h 5090264"/>
              <a:gd name="connsiteX3" fmla="*/ 7495494 w 7495494"/>
              <a:gd name="connsiteY3" fmla="*/ 5090264 h 5090264"/>
              <a:gd name="connsiteX4" fmla="*/ 259002 w 7495494"/>
              <a:gd name="connsiteY4" fmla="*/ 5090264 h 5090264"/>
              <a:gd name="connsiteX5" fmla="*/ 0 w 7495494"/>
              <a:gd name="connsiteY5" fmla="*/ 4852265 h 5090264"/>
              <a:gd name="connsiteX6" fmla="*/ 4010160 w 7495494"/>
              <a:gd name="connsiteY6" fmla="*/ 0 h 5090264"/>
              <a:gd name="connsiteX0" fmla="*/ 2116453 w 7579924"/>
              <a:gd name="connsiteY0" fmla="*/ 1294 h 4535175"/>
              <a:gd name="connsiteX1" fmla="*/ 7442260 w 7579924"/>
              <a:gd name="connsiteY1" fmla="*/ 740684 h 4535175"/>
              <a:gd name="connsiteX2" fmla="*/ 7579924 w 7579924"/>
              <a:gd name="connsiteY2" fmla="*/ 872174 h 4535175"/>
              <a:gd name="connsiteX3" fmla="*/ 7579924 w 7579924"/>
              <a:gd name="connsiteY3" fmla="*/ 4535175 h 4535175"/>
              <a:gd name="connsiteX4" fmla="*/ 343432 w 7579924"/>
              <a:gd name="connsiteY4" fmla="*/ 4535175 h 4535175"/>
              <a:gd name="connsiteX5" fmla="*/ 84430 w 7579924"/>
              <a:gd name="connsiteY5" fmla="*/ 4297176 h 4535175"/>
              <a:gd name="connsiteX6" fmla="*/ 2116453 w 7579924"/>
              <a:gd name="connsiteY6" fmla="*/ 1294 h 4535175"/>
              <a:gd name="connsiteX0" fmla="*/ 2032287 w 7495758"/>
              <a:gd name="connsiteY0" fmla="*/ 1294 h 4535175"/>
              <a:gd name="connsiteX1" fmla="*/ 7358094 w 7495758"/>
              <a:gd name="connsiteY1" fmla="*/ 740684 h 4535175"/>
              <a:gd name="connsiteX2" fmla="*/ 7495758 w 7495758"/>
              <a:gd name="connsiteY2" fmla="*/ 872174 h 4535175"/>
              <a:gd name="connsiteX3" fmla="*/ 7495758 w 7495758"/>
              <a:gd name="connsiteY3" fmla="*/ 4535175 h 4535175"/>
              <a:gd name="connsiteX4" fmla="*/ 259266 w 7495758"/>
              <a:gd name="connsiteY4" fmla="*/ 4535175 h 4535175"/>
              <a:gd name="connsiteX5" fmla="*/ 264 w 7495758"/>
              <a:gd name="connsiteY5" fmla="*/ 4297176 h 4535175"/>
              <a:gd name="connsiteX6" fmla="*/ 2032287 w 7495758"/>
              <a:gd name="connsiteY6" fmla="*/ 1294 h 4535175"/>
              <a:gd name="connsiteX0" fmla="*/ 2292964 w 7756435"/>
              <a:gd name="connsiteY0" fmla="*/ 1294 h 4535175"/>
              <a:gd name="connsiteX1" fmla="*/ 7618771 w 7756435"/>
              <a:gd name="connsiteY1" fmla="*/ 740684 h 4535175"/>
              <a:gd name="connsiteX2" fmla="*/ 7756435 w 7756435"/>
              <a:gd name="connsiteY2" fmla="*/ 872174 h 4535175"/>
              <a:gd name="connsiteX3" fmla="*/ 7756435 w 7756435"/>
              <a:gd name="connsiteY3" fmla="*/ 4535175 h 4535175"/>
              <a:gd name="connsiteX4" fmla="*/ 519943 w 7756435"/>
              <a:gd name="connsiteY4" fmla="*/ 4535175 h 4535175"/>
              <a:gd name="connsiteX5" fmla="*/ 260941 w 7756435"/>
              <a:gd name="connsiteY5" fmla="*/ 4297176 h 4535175"/>
              <a:gd name="connsiteX6" fmla="*/ 2292964 w 7756435"/>
              <a:gd name="connsiteY6" fmla="*/ 1294 h 4535175"/>
              <a:gd name="connsiteX0" fmla="*/ 2285139 w 7748610"/>
              <a:gd name="connsiteY0" fmla="*/ 1294 h 4535175"/>
              <a:gd name="connsiteX1" fmla="*/ 7610946 w 7748610"/>
              <a:gd name="connsiteY1" fmla="*/ 740684 h 4535175"/>
              <a:gd name="connsiteX2" fmla="*/ 7748610 w 7748610"/>
              <a:gd name="connsiteY2" fmla="*/ 872174 h 4535175"/>
              <a:gd name="connsiteX3" fmla="*/ 7748610 w 7748610"/>
              <a:gd name="connsiteY3" fmla="*/ 4535175 h 4535175"/>
              <a:gd name="connsiteX4" fmla="*/ 512118 w 7748610"/>
              <a:gd name="connsiteY4" fmla="*/ 4535175 h 4535175"/>
              <a:gd name="connsiteX5" fmla="*/ 253116 w 7748610"/>
              <a:gd name="connsiteY5" fmla="*/ 4297176 h 4535175"/>
              <a:gd name="connsiteX6" fmla="*/ 2285139 w 7748610"/>
              <a:gd name="connsiteY6" fmla="*/ 1294 h 4535175"/>
              <a:gd name="connsiteX0" fmla="*/ 2285139 w 7748610"/>
              <a:gd name="connsiteY0" fmla="*/ 263853 h 4797734"/>
              <a:gd name="connsiteX1" fmla="*/ 6501004 w 7748610"/>
              <a:gd name="connsiteY1" fmla="*/ 525044 h 4797734"/>
              <a:gd name="connsiteX2" fmla="*/ 7610946 w 7748610"/>
              <a:gd name="connsiteY2" fmla="*/ 1003243 h 4797734"/>
              <a:gd name="connsiteX3" fmla="*/ 7748610 w 7748610"/>
              <a:gd name="connsiteY3" fmla="*/ 1134733 h 4797734"/>
              <a:gd name="connsiteX4" fmla="*/ 7748610 w 7748610"/>
              <a:gd name="connsiteY4" fmla="*/ 4797734 h 4797734"/>
              <a:gd name="connsiteX5" fmla="*/ 512118 w 7748610"/>
              <a:gd name="connsiteY5" fmla="*/ 4797734 h 4797734"/>
              <a:gd name="connsiteX6" fmla="*/ 253116 w 7748610"/>
              <a:gd name="connsiteY6" fmla="*/ 4559735 h 4797734"/>
              <a:gd name="connsiteX7" fmla="*/ 2285139 w 7748610"/>
              <a:gd name="connsiteY7" fmla="*/ 263853 h 4797734"/>
              <a:gd name="connsiteX0" fmla="*/ 2285139 w 7748610"/>
              <a:gd name="connsiteY0" fmla="*/ 353749 h 4887630"/>
              <a:gd name="connsiteX1" fmla="*/ 6457767 w 7748610"/>
              <a:gd name="connsiteY1" fmla="*/ 274928 h 4887630"/>
              <a:gd name="connsiteX2" fmla="*/ 7610946 w 7748610"/>
              <a:gd name="connsiteY2" fmla="*/ 1093139 h 4887630"/>
              <a:gd name="connsiteX3" fmla="*/ 7748610 w 7748610"/>
              <a:gd name="connsiteY3" fmla="*/ 1224629 h 4887630"/>
              <a:gd name="connsiteX4" fmla="*/ 7748610 w 7748610"/>
              <a:gd name="connsiteY4" fmla="*/ 4887630 h 4887630"/>
              <a:gd name="connsiteX5" fmla="*/ 512118 w 7748610"/>
              <a:gd name="connsiteY5" fmla="*/ 4887630 h 4887630"/>
              <a:gd name="connsiteX6" fmla="*/ 253116 w 7748610"/>
              <a:gd name="connsiteY6" fmla="*/ 4649631 h 4887630"/>
              <a:gd name="connsiteX7" fmla="*/ 2285139 w 7748610"/>
              <a:gd name="connsiteY7" fmla="*/ 353749 h 4887630"/>
              <a:gd name="connsiteX0" fmla="*/ 2285139 w 7748610"/>
              <a:gd name="connsiteY0" fmla="*/ 78821 h 4612702"/>
              <a:gd name="connsiteX1" fmla="*/ 6457767 w 7748610"/>
              <a:gd name="connsiteY1" fmla="*/ 0 h 4612702"/>
              <a:gd name="connsiteX2" fmla="*/ 7610946 w 7748610"/>
              <a:gd name="connsiteY2" fmla="*/ 818211 h 4612702"/>
              <a:gd name="connsiteX3" fmla="*/ 7748610 w 7748610"/>
              <a:gd name="connsiteY3" fmla="*/ 949701 h 4612702"/>
              <a:gd name="connsiteX4" fmla="*/ 7748610 w 7748610"/>
              <a:gd name="connsiteY4" fmla="*/ 4612702 h 4612702"/>
              <a:gd name="connsiteX5" fmla="*/ 512118 w 7748610"/>
              <a:gd name="connsiteY5" fmla="*/ 4612702 h 4612702"/>
              <a:gd name="connsiteX6" fmla="*/ 253116 w 7748610"/>
              <a:gd name="connsiteY6" fmla="*/ 4374703 h 4612702"/>
              <a:gd name="connsiteX7" fmla="*/ 2285139 w 7748610"/>
              <a:gd name="connsiteY7" fmla="*/ 78821 h 4612702"/>
              <a:gd name="connsiteX0" fmla="*/ 2584845 w 7702413"/>
              <a:gd name="connsiteY0" fmla="*/ 6698 h 4612702"/>
              <a:gd name="connsiteX1" fmla="*/ 6411570 w 7702413"/>
              <a:gd name="connsiteY1" fmla="*/ 0 h 4612702"/>
              <a:gd name="connsiteX2" fmla="*/ 7564749 w 7702413"/>
              <a:gd name="connsiteY2" fmla="*/ 818211 h 4612702"/>
              <a:gd name="connsiteX3" fmla="*/ 7702413 w 7702413"/>
              <a:gd name="connsiteY3" fmla="*/ 949701 h 4612702"/>
              <a:gd name="connsiteX4" fmla="*/ 7702413 w 7702413"/>
              <a:gd name="connsiteY4" fmla="*/ 4612702 h 4612702"/>
              <a:gd name="connsiteX5" fmla="*/ 465921 w 7702413"/>
              <a:gd name="connsiteY5" fmla="*/ 4612702 h 4612702"/>
              <a:gd name="connsiteX6" fmla="*/ 206919 w 7702413"/>
              <a:gd name="connsiteY6" fmla="*/ 4374703 h 4612702"/>
              <a:gd name="connsiteX7" fmla="*/ 2584845 w 7702413"/>
              <a:gd name="connsiteY7" fmla="*/ 6698 h 4612702"/>
              <a:gd name="connsiteX0" fmla="*/ 2606545 w 7724113"/>
              <a:gd name="connsiteY0" fmla="*/ 6698 h 4612702"/>
              <a:gd name="connsiteX1" fmla="*/ 6433270 w 7724113"/>
              <a:gd name="connsiteY1" fmla="*/ 0 h 4612702"/>
              <a:gd name="connsiteX2" fmla="*/ 7586449 w 7724113"/>
              <a:gd name="connsiteY2" fmla="*/ 818211 h 4612702"/>
              <a:gd name="connsiteX3" fmla="*/ 7724113 w 7724113"/>
              <a:gd name="connsiteY3" fmla="*/ 949701 h 4612702"/>
              <a:gd name="connsiteX4" fmla="*/ 7724113 w 7724113"/>
              <a:gd name="connsiteY4" fmla="*/ 4612702 h 4612702"/>
              <a:gd name="connsiteX5" fmla="*/ 487621 w 7724113"/>
              <a:gd name="connsiteY5" fmla="*/ 4612702 h 4612702"/>
              <a:gd name="connsiteX6" fmla="*/ 228619 w 7724113"/>
              <a:gd name="connsiteY6" fmla="*/ 4374703 h 4612702"/>
              <a:gd name="connsiteX7" fmla="*/ 2606545 w 7724113"/>
              <a:gd name="connsiteY7" fmla="*/ 6698 h 4612702"/>
              <a:gd name="connsiteX0" fmla="*/ 2541231 w 7658799"/>
              <a:gd name="connsiteY0" fmla="*/ 6698 h 4612702"/>
              <a:gd name="connsiteX1" fmla="*/ 6367956 w 7658799"/>
              <a:gd name="connsiteY1" fmla="*/ 0 h 4612702"/>
              <a:gd name="connsiteX2" fmla="*/ 7521135 w 7658799"/>
              <a:gd name="connsiteY2" fmla="*/ 818211 h 4612702"/>
              <a:gd name="connsiteX3" fmla="*/ 7658799 w 7658799"/>
              <a:gd name="connsiteY3" fmla="*/ 949701 h 4612702"/>
              <a:gd name="connsiteX4" fmla="*/ 7658799 w 7658799"/>
              <a:gd name="connsiteY4" fmla="*/ 4612702 h 4612702"/>
              <a:gd name="connsiteX5" fmla="*/ 422307 w 7658799"/>
              <a:gd name="connsiteY5" fmla="*/ 4612702 h 4612702"/>
              <a:gd name="connsiteX6" fmla="*/ 238972 w 7658799"/>
              <a:gd name="connsiteY6" fmla="*/ 4467435 h 4612702"/>
              <a:gd name="connsiteX7" fmla="*/ 2541231 w 7658799"/>
              <a:gd name="connsiteY7" fmla="*/ 6698 h 4612702"/>
              <a:gd name="connsiteX0" fmla="*/ 2622589 w 7740157"/>
              <a:gd name="connsiteY0" fmla="*/ 6698 h 4612702"/>
              <a:gd name="connsiteX1" fmla="*/ 6449314 w 7740157"/>
              <a:gd name="connsiteY1" fmla="*/ 0 h 4612702"/>
              <a:gd name="connsiteX2" fmla="*/ 7602493 w 7740157"/>
              <a:gd name="connsiteY2" fmla="*/ 818211 h 4612702"/>
              <a:gd name="connsiteX3" fmla="*/ 7740157 w 7740157"/>
              <a:gd name="connsiteY3" fmla="*/ 949701 h 4612702"/>
              <a:gd name="connsiteX4" fmla="*/ 7740157 w 7740157"/>
              <a:gd name="connsiteY4" fmla="*/ 4612702 h 4612702"/>
              <a:gd name="connsiteX5" fmla="*/ 503665 w 7740157"/>
              <a:gd name="connsiteY5" fmla="*/ 4612702 h 4612702"/>
              <a:gd name="connsiteX6" fmla="*/ 320330 w 7740157"/>
              <a:gd name="connsiteY6" fmla="*/ 4467435 h 4612702"/>
              <a:gd name="connsiteX7" fmla="*/ 2622589 w 7740157"/>
              <a:gd name="connsiteY7" fmla="*/ 6698 h 4612702"/>
              <a:gd name="connsiteX0" fmla="*/ 2622589 w 7740157"/>
              <a:gd name="connsiteY0" fmla="*/ 6698 h 4612702"/>
              <a:gd name="connsiteX1" fmla="*/ 6449314 w 7740157"/>
              <a:gd name="connsiteY1" fmla="*/ 0 h 4612702"/>
              <a:gd name="connsiteX2" fmla="*/ 7602493 w 7740157"/>
              <a:gd name="connsiteY2" fmla="*/ 818211 h 4612702"/>
              <a:gd name="connsiteX3" fmla="*/ 7740157 w 7740157"/>
              <a:gd name="connsiteY3" fmla="*/ 949701 h 4612702"/>
              <a:gd name="connsiteX4" fmla="*/ 7740157 w 7740157"/>
              <a:gd name="connsiteY4" fmla="*/ 4612702 h 4612702"/>
              <a:gd name="connsiteX5" fmla="*/ 320330 w 7740157"/>
              <a:gd name="connsiteY5" fmla="*/ 4467435 h 4612702"/>
              <a:gd name="connsiteX6" fmla="*/ 2622589 w 7740157"/>
              <a:gd name="connsiteY6" fmla="*/ 6698 h 4612702"/>
              <a:gd name="connsiteX0" fmla="*/ 2593448 w 7711016"/>
              <a:gd name="connsiteY0" fmla="*/ 6698 h 4612702"/>
              <a:gd name="connsiteX1" fmla="*/ 6420173 w 7711016"/>
              <a:gd name="connsiteY1" fmla="*/ 0 h 4612702"/>
              <a:gd name="connsiteX2" fmla="*/ 7573352 w 7711016"/>
              <a:gd name="connsiteY2" fmla="*/ 818211 h 4612702"/>
              <a:gd name="connsiteX3" fmla="*/ 7711016 w 7711016"/>
              <a:gd name="connsiteY3" fmla="*/ 949701 h 4612702"/>
              <a:gd name="connsiteX4" fmla="*/ 7711016 w 7711016"/>
              <a:gd name="connsiteY4" fmla="*/ 4612702 h 4612702"/>
              <a:gd name="connsiteX5" fmla="*/ 325809 w 7711016"/>
              <a:gd name="connsiteY5" fmla="*/ 4511433 h 4612702"/>
              <a:gd name="connsiteX6" fmla="*/ 2593448 w 7711016"/>
              <a:gd name="connsiteY6" fmla="*/ 6698 h 4612702"/>
              <a:gd name="connsiteX0" fmla="*/ 2598341 w 7715909"/>
              <a:gd name="connsiteY0" fmla="*/ 6698 h 4612702"/>
              <a:gd name="connsiteX1" fmla="*/ 6425066 w 7715909"/>
              <a:gd name="connsiteY1" fmla="*/ 0 h 4612702"/>
              <a:gd name="connsiteX2" fmla="*/ 7578245 w 7715909"/>
              <a:gd name="connsiteY2" fmla="*/ 818211 h 4612702"/>
              <a:gd name="connsiteX3" fmla="*/ 7715909 w 7715909"/>
              <a:gd name="connsiteY3" fmla="*/ 949701 h 4612702"/>
              <a:gd name="connsiteX4" fmla="*/ 7715909 w 7715909"/>
              <a:gd name="connsiteY4" fmla="*/ 4612702 h 4612702"/>
              <a:gd name="connsiteX5" fmla="*/ 330702 w 7715909"/>
              <a:gd name="connsiteY5" fmla="*/ 4511433 h 4612702"/>
              <a:gd name="connsiteX6" fmla="*/ 2598341 w 7715909"/>
              <a:gd name="connsiteY6" fmla="*/ 6698 h 4612702"/>
              <a:gd name="connsiteX0" fmla="*/ 2617953 w 7735521"/>
              <a:gd name="connsiteY0" fmla="*/ 6698 h 4612702"/>
              <a:gd name="connsiteX1" fmla="*/ 6444678 w 7735521"/>
              <a:gd name="connsiteY1" fmla="*/ 0 h 4612702"/>
              <a:gd name="connsiteX2" fmla="*/ 7597857 w 7735521"/>
              <a:gd name="connsiteY2" fmla="*/ 818211 h 4612702"/>
              <a:gd name="connsiteX3" fmla="*/ 7735521 w 7735521"/>
              <a:gd name="connsiteY3" fmla="*/ 949701 h 4612702"/>
              <a:gd name="connsiteX4" fmla="*/ 7735521 w 7735521"/>
              <a:gd name="connsiteY4" fmla="*/ 4612702 h 4612702"/>
              <a:gd name="connsiteX5" fmla="*/ 350314 w 7735521"/>
              <a:gd name="connsiteY5" fmla="*/ 4511433 h 4612702"/>
              <a:gd name="connsiteX6" fmla="*/ 2617953 w 7735521"/>
              <a:gd name="connsiteY6" fmla="*/ 6698 h 4612702"/>
              <a:gd name="connsiteX0" fmla="*/ 2608141 w 7725709"/>
              <a:gd name="connsiteY0" fmla="*/ 6698 h 4612702"/>
              <a:gd name="connsiteX1" fmla="*/ 6434866 w 7725709"/>
              <a:gd name="connsiteY1" fmla="*/ 0 h 4612702"/>
              <a:gd name="connsiteX2" fmla="*/ 7588045 w 7725709"/>
              <a:gd name="connsiteY2" fmla="*/ 818211 h 4612702"/>
              <a:gd name="connsiteX3" fmla="*/ 7725709 w 7725709"/>
              <a:gd name="connsiteY3" fmla="*/ 949701 h 4612702"/>
              <a:gd name="connsiteX4" fmla="*/ 7725709 w 7725709"/>
              <a:gd name="connsiteY4" fmla="*/ 4612702 h 4612702"/>
              <a:gd name="connsiteX5" fmla="*/ 340502 w 7725709"/>
              <a:gd name="connsiteY5" fmla="*/ 4511433 h 4612702"/>
              <a:gd name="connsiteX6" fmla="*/ 2608141 w 7725709"/>
              <a:gd name="connsiteY6" fmla="*/ 6698 h 4612702"/>
              <a:gd name="connsiteX0" fmla="*/ 2608141 w 7725709"/>
              <a:gd name="connsiteY0" fmla="*/ 6698 h 4612702"/>
              <a:gd name="connsiteX1" fmla="*/ 6434866 w 7725709"/>
              <a:gd name="connsiteY1" fmla="*/ 0 h 4612702"/>
              <a:gd name="connsiteX2" fmla="*/ 7588045 w 7725709"/>
              <a:gd name="connsiteY2" fmla="*/ 818211 h 4612702"/>
              <a:gd name="connsiteX3" fmla="*/ 7725709 w 7725709"/>
              <a:gd name="connsiteY3" fmla="*/ 949701 h 4612702"/>
              <a:gd name="connsiteX4" fmla="*/ 7725709 w 7725709"/>
              <a:gd name="connsiteY4" fmla="*/ 4612702 h 4612702"/>
              <a:gd name="connsiteX5" fmla="*/ 6463203 w 7725709"/>
              <a:gd name="connsiteY5" fmla="*/ 4594339 h 4612702"/>
              <a:gd name="connsiteX6" fmla="*/ 340502 w 7725709"/>
              <a:gd name="connsiteY6" fmla="*/ 4511433 h 4612702"/>
              <a:gd name="connsiteX7" fmla="*/ 2608141 w 7725709"/>
              <a:gd name="connsiteY7" fmla="*/ 6698 h 4612702"/>
              <a:gd name="connsiteX0" fmla="*/ 2579225 w 7696793"/>
              <a:gd name="connsiteY0" fmla="*/ 6698 h 4621429"/>
              <a:gd name="connsiteX1" fmla="*/ 6405950 w 7696793"/>
              <a:gd name="connsiteY1" fmla="*/ 0 h 4621429"/>
              <a:gd name="connsiteX2" fmla="*/ 7559129 w 7696793"/>
              <a:gd name="connsiteY2" fmla="*/ 818211 h 4621429"/>
              <a:gd name="connsiteX3" fmla="*/ 7696793 w 7696793"/>
              <a:gd name="connsiteY3" fmla="*/ 949701 h 4621429"/>
              <a:gd name="connsiteX4" fmla="*/ 7696793 w 7696793"/>
              <a:gd name="connsiteY4" fmla="*/ 4612702 h 4621429"/>
              <a:gd name="connsiteX5" fmla="*/ 6434287 w 7696793"/>
              <a:gd name="connsiteY5" fmla="*/ 4594339 h 4621429"/>
              <a:gd name="connsiteX6" fmla="*/ 346206 w 7696793"/>
              <a:gd name="connsiteY6" fmla="*/ 4621429 h 4621429"/>
              <a:gd name="connsiteX7" fmla="*/ 2579225 w 7696793"/>
              <a:gd name="connsiteY7" fmla="*/ 6698 h 4621429"/>
              <a:gd name="connsiteX0" fmla="*/ 2569622 w 7687190"/>
              <a:gd name="connsiteY0" fmla="*/ 6698 h 4612702"/>
              <a:gd name="connsiteX1" fmla="*/ 6396347 w 7687190"/>
              <a:gd name="connsiteY1" fmla="*/ 0 h 4612702"/>
              <a:gd name="connsiteX2" fmla="*/ 7549526 w 7687190"/>
              <a:gd name="connsiteY2" fmla="*/ 818211 h 4612702"/>
              <a:gd name="connsiteX3" fmla="*/ 7687190 w 7687190"/>
              <a:gd name="connsiteY3" fmla="*/ 949701 h 4612702"/>
              <a:gd name="connsiteX4" fmla="*/ 7687190 w 7687190"/>
              <a:gd name="connsiteY4" fmla="*/ 4612702 h 4612702"/>
              <a:gd name="connsiteX5" fmla="*/ 6424684 w 7687190"/>
              <a:gd name="connsiteY5" fmla="*/ 4594339 h 4612702"/>
              <a:gd name="connsiteX6" fmla="*/ 348143 w 7687190"/>
              <a:gd name="connsiteY6" fmla="*/ 4610430 h 4612702"/>
              <a:gd name="connsiteX7" fmla="*/ 2569622 w 7687190"/>
              <a:gd name="connsiteY7" fmla="*/ 6698 h 4612702"/>
              <a:gd name="connsiteX0" fmla="*/ 2579223 w 7696791"/>
              <a:gd name="connsiteY0" fmla="*/ 6698 h 4612702"/>
              <a:gd name="connsiteX1" fmla="*/ 6405948 w 7696791"/>
              <a:gd name="connsiteY1" fmla="*/ 0 h 4612702"/>
              <a:gd name="connsiteX2" fmla="*/ 7559127 w 7696791"/>
              <a:gd name="connsiteY2" fmla="*/ 818211 h 4612702"/>
              <a:gd name="connsiteX3" fmla="*/ 7696791 w 7696791"/>
              <a:gd name="connsiteY3" fmla="*/ 949701 h 4612702"/>
              <a:gd name="connsiteX4" fmla="*/ 7696791 w 7696791"/>
              <a:gd name="connsiteY4" fmla="*/ 4612702 h 4612702"/>
              <a:gd name="connsiteX5" fmla="*/ 6434285 w 7696791"/>
              <a:gd name="connsiteY5" fmla="*/ 4594339 h 4612702"/>
              <a:gd name="connsiteX6" fmla="*/ 346205 w 7696791"/>
              <a:gd name="connsiteY6" fmla="*/ 4577432 h 4612702"/>
              <a:gd name="connsiteX7" fmla="*/ 2579223 w 7696791"/>
              <a:gd name="connsiteY7" fmla="*/ 6698 h 4612702"/>
              <a:gd name="connsiteX0" fmla="*/ 2579223 w 7696791"/>
              <a:gd name="connsiteY0" fmla="*/ 6698 h 4612702"/>
              <a:gd name="connsiteX1" fmla="*/ 6405948 w 7696791"/>
              <a:gd name="connsiteY1" fmla="*/ 0 h 4612702"/>
              <a:gd name="connsiteX2" fmla="*/ 7696791 w 7696791"/>
              <a:gd name="connsiteY2" fmla="*/ 949701 h 4612702"/>
              <a:gd name="connsiteX3" fmla="*/ 7696791 w 7696791"/>
              <a:gd name="connsiteY3" fmla="*/ 4612702 h 4612702"/>
              <a:gd name="connsiteX4" fmla="*/ 6434285 w 7696791"/>
              <a:gd name="connsiteY4" fmla="*/ 4594339 h 4612702"/>
              <a:gd name="connsiteX5" fmla="*/ 346205 w 7696791"/>
              <a:gd name="connsiteY5" fmla="*/ 4577432 h 4612702"/>
              <a:gd name="connsiteX6" fmla="*/ 2579223 w 7696791"/>
              <a:gd name="connsiteY6" fmla="*/ 6698 h 4612702"/>
              <a:gd name="connsiteX0" fmla="*/ 2579223 w 7696791"/>
              <a:gd name="connsiteY0" fmla="*/ 6698 h 4612702"/>
              <a:gd name="connsiteX1" fmla="*/ 6405948 w 7696791"/>
              <a:gd name="connsiteY1" fmla="*/ 0 h 4612702"/>
              <a:gd name="connsiteX2" fmla="*/ 7696791 w 7696791"/>
              <a:gd name="connsiteY2" fmla="*/ 4612702 h 4612702"/>
              <a:gd name="connsiteX3" fmla="*/ 6434285 w 7696791"/>
              <a:gd name="connsiteY3" fmla="*/ 4594339 h 4612702"/>
              <a:gd name="connsiteX4" fmla="*/ 346205 w 7696791"/>
              <a:gd name="connsiteY4" fmla="*/ 4577432 h 4612702"/>
              <a:gd name="connsiteX5" fmla="*/ 2579223 w 7696791"/>
              <a:gd name="connsiteY5" fmla="*/ 6698 h 4612702"/>
              <a:gd name="connsiteX0" fmla="*/ 2579223 w 7049709"/>
              <a:gd name="connsiteY0" fmla="*/ 6698 h 4594339"/>
              <a:gd name="connsiteX1" fmla="*/ 6405948 w 7049709"/>
              <a:gd name="connsiteY1" fmla="*/ 0 h 4594339"/>
              <a:gd name="connsiteX2" fmla="*/ 6434285 w 7049709"/>
              <a:gd name="connsiteY2" fmla="*/ 4594339 h 4594339"/>
              <a:gd name="connsiteX3" fmla="*/ 346205 w 7049709"/>
              <a:gd name="connsiteY3" fmla="*/ 4577432 h 4594339"/>
              <a:gd name="connsiteX4" fmla="*/ 2579223 w 7049709"/>
              <a:gd name="connsiteY4" fmla="*/ 6698 h 4594339"/>
              <a:gd name="connsiteX0" fmla="*/ 2579223 w 6434285"/>
              <a:gd name="connsiteY0" fmla="*/ 6698 h 4594339"/>
              <a:gd name="connsiteX1" fmla="*/ 6405948 w 6434285"/>
              <a:gd name="connsiteY1" fmla="*/ 0 h 4594339"/>
              <a:gd name="connsiteX2" fmla="*/ 6434285 w 6434285"/>
              <a:gd name="connsiteY2" fmla="*/ 4594339 h 4594339"/>
              <a:gd name="connsiteX3" fmla="*/ 346205 w 6434285"/>
              <a:gd name="connsiteY3" fmla="*/ 4577432 h 4594339"/>
              <a:gd name="connsiteX4" fmla="*/ 2579223 w 6434285"/>
              <a:gd name="connsiteY4" fmla="*/ 6698 h 4594339"/>
              <a:gd name="connsiteX0" fmla="*/ 2579223 w 6434285"/>
              <a:gd name="connsiteY0" fmla="*/ 28698 h 4616339"/>
              <a:gd name="connsiteX1" fmla="*/ 6405948 w 6434285"/>
              <a:gd name="connsiteY1" fmla="*/ 0 h 4616339"/>
              <a:gd name="connsiteX2" fmla="*/ 6434285 w 6434285"/>
              <a:gd name="connsiteY2" fmla="*/ 4616339 h 4616339"/>
              <a:gd name="connsiteX3" fmla="*/ 346205 w 6434285"/>
              <a:gd name="connsiteY3" fmla="*/ 4599432 h 4616339"/>
              <a:gd name="connsiteX4" fmla="*/ 2579223 w 6434285"/>
              <a:gd name="connsiteY4" fmla="*/ 28698 h 4616339"/>
              <a:gd name="connsiteX0" fmla="*/ 2579223 w 6434285"/>
              <a:gd name="connsiteY0" fmla="*/ 6698 h 4594339"/>
              <a:gd name="connsiteX1" fmla="*/ 6417488 w 6434285"/>
              <a:gd name="connsiteY1" fmla="*/ 0 h 4594339"/>
              <a:gd name="connsiteX2" fmla="*/ 6434285 w 6434285"/>
              <a:gd name="connsiteY2" fmla="*/ 4594339 h 4594339"/>
              <a:gd name="connsiteX3" fmla="*/ 346205 w 6434285"/>
              <a:gd name="connsiteY3" fmla="*/ 4577432 h 4594339"/>
              <a:gd name="connsiteX4" fmla="*/ 2579223 w 6434285"/>
              <a:gd name="connsiteY4" fmla="*/ 6698 h 4594339"/>
              <a:gd name="connsiteX0" fmla="*/ 2575043 w 6430105"/>
              <a:gd name="connsiteY0" fmla="*/ 6698 h 4594339"/>
              <a:gd name="connsiteX1" fmla="*/ 6413308 w 6430105"/>
              <a:gd name="connsiteY1" fmla="*/ 0 h 4594339"/>
              <a:gd name="connsiteX2" fmla="*/ 6430105 w 6430105"/>
              <a:gd name="connsiteY2" fmla="*/ 4594339 h 4594339"/>
              <a:gd name="connsiteX3" fmla="*/ 342025 w 6430105"/>
              <a:gd name="connsiteY3" fmla="*/ 4577432 h 4594339"/>
              <a:gd name="connsiteX4" fmla="*/ 2575043 w 6430105"/>
              <a:gd name="connsiteY4" fmla="*/ 6698 h 4594339"/>
              <a:gd name="connsiteX0" fmla="*/ 2575043 w 6430105"/>
              <a:gd name="connsiteY0" fmla="*/ 9383 h 4597024"/>
              <a:gd name="connsiteX1" fmla="*/ 2885516 w 6430105"/>
              <a:gd name="connsiteY1" fmla="*/ 0 h 4597024"/>
              <a:gd name="connsiteX2" fmla="*/ 6413308 w 6430105"/>
              <a:gd name="connsiteY2" fmla="*/ 2685 h 4597024"/>
              <a:gd name="connsiteX3" fmla="*/ 6430105 w 6430105"/>
              <a:gd name="connsiteY3" fmla="*/ 4597024 h 4597024"/>
              <a:gd name="connsiteX4" fmla="*/ 342025 w 6430105"/>
              <a:gd name="connsiteY4" fmla="*/ 4580117 h 4597024"/>
              <a:gd name="connsiteX5" fmla="*/ 2575043 w 6430105"/>
              <a:gd name="connsiteY5" fmla="*/ 9383 h 4597024"/>
              <a:gd name="connsiteX0" fmla="*/ 2702147 w 6406851"/>
              <a:gd name="connsiteY0" fmla="*/ 334 h 4597024"/>
              <a:gd name="connsiteX1" fmla="*/ 2862262 w 6406851"/>
              <a:gd name="connsiteY1" fmla="*/ 0 h 4597024"/>
              <a:gd name="connsiteX2" fmla="*/ 6390054 w 6406851"/>
              <a:gd name="connsiteY2" fmla="*/ 2685 h 4597024"/>
              <a:gd name="connsiteX3" fmla="*/ 6406851 w 6406851"/>
              <a:gd name="connsiteY3" fmla="*/ 4597024 h 4597024"/>
              <a:gd name="connsiteX4" fmla="*/ 318771 w 6406851"/>
              <a:gd name="connsiteY4" fmla="*/ 4580117 h 4597024"/>
              <a:gd name="connsiteX5" fmla="*/ 2702147 w 6406851"/>
              <a:gd name="connsiteY5" fmla="*/ 334 h 4597024"/>
              <a:gd name="connsiteX0" fmla="*/ 2713895 w 6418599"/>
              <a:gd name="connsiteY0" fmla="*/ 334 h 4597024"/>
              <a:gd name="connsiteX1" fmla="*/ 2874010 w 6418599"/>
              <a:gd name="connsiteY1" fmla="*/ 0 h 4597024"/>
              <a:gd name="connsiteX2" fmla="*/ 6401802 w 6418599"/>
              <a:gd name="connsiteY2" fmla="*/ 2685 h 4597024"/>
              <a:gd name="connsiteX3" fmla="*/ 6418599 w 6418599"/>
              <a:gd name="connsiteY3" fmla="*/ 4597024 h 4597024"/>
              <a:gd name="connsiteX4" fmla="*/ 330519 w 6418599"/>
              <a:gd name="connsiteY4" fmla="*/ 4580117 h 4597024"/>
              <a:gd name="connsiteX5" fmla="*/ 2713895 w 6418599"/>
              <a:gd name="connsiteY5" fmla="*/ 334 h 4597024"/>
              <a:gd name="connsiteX0" fmla="*/ 3008225 w 6712929"/>
              <a:gd name="connsiteY0" fmla="*/ 334 h 4597024"/>
              <a:gd name="connsiteX1" fmla="*/ 3168340 w 6712929"/>
              <a:gd name="connsiteY1" fmla="*/ 0 h 4597024"/>
              <a:gd name="connsiteX2" fmla="*/ 6696132 w 6712929"/>
              <a:gd name="connsiteY2" fmla="*/ 2685 h 4597024"/>
              <a:gd name="connsiteX3" fmla="*/ 6712929 w 6712929"/>
              <a:gd name="connsiteY3" fmla="*/ 4597024 h 4597024"/>
              <a:gd name="connsiteX4" fmla="*/ 286375 w 6712929"/>
              <a:gd name="connsiteY4" fmla="*/ 4580117 h 4597024"/>
              <a:gd name="connsiteX5" fmla="*/ 3008225 w 6712929"/>
              <a:gd name="connsiteY5" fmla="*/ 334 h 4597024"/>
              <a:gd name="connsiteX0" fmla="*/ 3008225 w 6712929"/>
              <a:gd name="connsiteY0" fmla="*/ 334 h 4597024"/>
              <a:gd name="connsiteX1" fmla="*/ 3168340 w 6712929"/>
              <a:gd name="connsiteY1" fmla="*/ 0 h 4597024"/>
              <a:gd name="connsiteX2" fmla="*/ 6696132 w 6712929"/>
              <a:gd name="connsiteY2" fmla="*/ 2685 h 4597024"/>
              <a:gd name="connsiteX3" fmla="*/ 6712929 w 6712929"/>
              <a:gd name="connsiteY3" fmla="*/ 4597024 h 4597024"/>
              <a:gd name="connsiteX4" fmla="*/ 286375 w 6712929"/>
              <a:gd name="connsiteY4" fmla="*/ 4589166 h 4597024"/>
              <a:gd name="connsiteX5" fmla="*/ 3008225 w 6712929"/>
              <a:gd name="connsiteY5" fmla="*/ 334 h 4597024"/>
              <a:gd name="connsiteX0" fmla="*/ 3107986 w 6812690"/>
              <a:gd name="connsiteY0" fmla="*/ 334 h 4597024"/>
              <a:gd name="connsiteX1" fmla="*/ 3268101 w 6812690"/>
              <a:gd name="connsiteY1" fmla="*/ 0 h 4597024"/>
              <a:gd name="connsiteX2" fmla="*/ 6795893 w 6812690"/>
              <a:gd name="connsiteY2" fmla="*/ 2685 h 4597024"/>
              <a:gd name="connsiteX3" fmla="*/ 6812690 w 6812690"/>
              <a:gd name="connsiteY3" fmla="*/ 4597024 h 4597024"/>
              <a:gd name="connsiteX4" fmla="*/ 386136 w 6812690"/>
              <a:gd name="connsiteY4" fmla="*/ 4589166 h 4597024"/>
              <a:gd name="connsiteX5" fmla="*/ 3107986 w 6812690"/>
              <a:gd name="connsiteY5" fmla="*/ 334 h 4597024"/>
              <a:gd name="connsiteX0" fmla="*/ 3124205 w 6828909"/>
              <a:gd name="connsiteY0" fmla="*/ 334 h 4597024"/>
              <a:gd name="connsiteX1" fmla="*/ 3284320 w 6828909"/>
              <a:gd name="connsiteY1" fmla="*/ 0 h 4597024"/>
              <a:gd name="connsiteX2" fmla="*/ 6812112 w 6828909"/>
              <a:gd name="connsiteY2" fmla="*/ 2685 h 4597024"/>
              <a:gd name="connsiteX3" fmla="*/ 6828909 w 6828909"/>
              <a:gd name="connsiteY3" fmla="*/ 4597024 h 4597024"/>
              <a:gd name="connsiteX4" fmla="*/ 402355 w 6828909"/>
              <a:gd name="connsiteY4" fmla="*/ 4589166 h 4597024"/>
              <a:gd name="connsiteX5" fmla="*/ 3124205 w 6828909"/>
              <a:gd name="connsiteY5" fmla="*/ 334 h 4597024"/>
              <a:gd name="connsiteX0" fmla="*/ 3099900 w 6804604"/>
              <a:gd name="connsiteY0" fmla="*/ 334 h 4597024"/>
              <a:gd name="connsiteX1" fmla="*/ 3260015 w 6804604"/>
              <a:gd name="connsiteY1" fmla="*/ 0 h 4597024"/>
              <a:gd name="connsiteX2" fmla="*/ 6787807 w 6804604"/>
              <a:gd name="connsiteY2" fmla="*/ 2685 h 4597024"/>
              <a:gd name="connsiteX3" fmla="*/ 6804604 w 6804604"/>
              <a:gd name="connsiteY3" fmla="*/ 4597024 h 4597024"/>
              <a:gd name="connsiteX4" fmla="*/ 378050 w 6804604"/>
              <a:gd name="connsiteY4" fmla="*/ 4589166 h 4597024"/>
              <a:gd name="connsiteX5" fmla="*/ 3099900 w 6804604"/>
              <a:gd name="connsiteY5" fmla="*/ 334 h 4597024"/>
              <a:gd name="connsiteX0" fmla="*/ 3099900 w 6817637"/>
              <a:gd name="connsiteY0" fmla="*/ 334 h 4597024"/>
              <a:gd name="connsiteX1" fmla="*/ 3260015 w 6817637"/>
              <a:gd name="connsiteY1" fmla="*/ 0 h 4597024"/>
              <a:gd name="connsiteX2" fmla="*/ 6817637 w 6817637"/>
              <a:gd name="connsiteY2" fmla="*/ 2685 h 4597024"/>
              <a:gd name="connsiteX3" fmla="*/ 6804604 w 6817637"/>
              <a:gd name="connsiteY3" fmla="*/ 4597024 h 4597024"/>
              <a:gd name="connsiteX4" fmla="*/ 378050 w 6817637"/>
              <a:gd name="connsiteY4" fmla="*/ 4589166 h 4597024"/>
              <a:gd name="connsiteX5" fmla="*/ 3099900 w 6817637"/>
              <a:gd name="connsiteY5" fmla="*/ 334 h 4597024"/>
              <a:gd name="connsiteX0" fmla="*/ 3097563 w 6815300"/>
              <a:gd name="connsiteY0" fmla="*/ 334 h 4597024"/>
              <a:gd name="connsiteX1" fmla="*/ 3257678 w 6815300"/>
              <a:gd name="connsiteY1" fmla="*/ 0 h 4597024"/>
              <a:gd name="connsiteX2" fmla="*/ 6815300 w 6815300"/>
              <a:gd name="connsiteY2" fmla="*/ 2685 h 4597024"/>
              <a:gd name="connsiteX3" fmla="*/ 6802267 w 6815300"/>
              <a:gd name="connsiteY3" fmla="*/ 4597024 h 4597024"/>
              <a:gd name="connsiteX4" fmla="*/ 375713 w 6815300"/>
              <a:gd name="connsiteY4" fmla="*/ 4589166 h 4597024"/>
              <a:gd name="connsiteX5" fmla="*/ 3097563 w 6815300"/>
              <a:gd name="connsiteY5" fmla="*/ 334 h 4597024"/>
              <a:gd name="connsiteX0" fmla="*/ 3086214 w 6803951"/>
              <a:gd name="connsiteY0" fmla="*/ 334 h 4597024"/>
              <a:gd name="connsiteX1" fmla="*/ 3246329 w 6803951"/>
              <a:gd name="connsiteY1" fmla="*/ 0 h 4597024"/>
              <a:gd name="connsiteX2" fmla="*/ 6803951 w 6803951"/>
              <a:gd name="connsiteY2" fmla="*/ 2685 h 4597024"/>
              <a:gd name="connsiteX3" fmla="*/ 6790918 w 6803951"/>
              <a:gd name="connsiteY3" fmla="*/ 4597024 h 4597024"/>
              <a:gd name="connsiteX4" fmla="*/ 364364 w 6803951"/>
              <a:gd name="connsiteY4" fmla="*/ 4589166 h 4597024"/>
              <a:gd name="connsiteX5" fmla="*/ 3086214 w 6803951"/>
              <a:gd name="connsiteY5" fmla="*/ 334 h 4597024"/>
              <a:gd name="connsiteX0" fmla="*/ 3102152 w 6819889"/>
              <a:gd name="connsiteY0" fmla="*/ 334 h 4597024"/>
              <a:gd name="connsiteX1" fmla="*/ 3262267 w 6819889"/>
              <a:gd name="connsiteY1" fmla="*/ 0 h 4597024"/>
              <a:gd name="connsiteX2" fmla="*/ 6819889 w 6819889"/>
              <a:gd name="connsiteY2" fmla="*/ 2685 h 4597024"/>
              <a:gd name="connsiteX3" fmla="*/ 6806856 w 6819889"/>
              <a:gd name="connsiteY3" fmla="*/ 4597024 h 4597024"/>
              <a:gd name="connsiteX4" fmla="*/ 380302 w 6819889"/>
              <a:gd name="connsiteY4" fmla="*/ 4589166 h 4597024"/>
              <a:gd name="connsiteX5" fmla="*/ 3102152 w 6819889"/>
              <a:gd name="connsiteY5" fmla="*/ 334 h 4597024"/>
              <a:gd name="connsiteX0" fmla="*/ 3086486 w 6804223"/>
              <a:gd name="connsiteY0" fmla="*/ 334 h 4597024"/>
              <a:gd name="connsiteX1" fmla="*/ 3246601 w 6804223"/>
              <a:gd name="connsiteY1" fmla="*/ 0 h 4597024"/>
              <a:gd name="connsiteX2" fmla="*/ 6804223 w 6804223"/>
              <a:gd name="connsiteY2" fmla="*/ 2685 h 4597024"/>
              <a:gd name="connsiteX3" fmla="*/ 6791190 w 6804223"/>
              <a:gd name="connsiteY3" fmla="*/ 4597024 h 4597024"/>
              <a:gd name="connsiteX4" fmla="*/ 382534 w 6804223"/>
              <a:gd name="connsiteY4" fmla="*/ 4589166 h 4597024"/>
              <a:gd name="connsiteX5" fmla="*/ 3086486 w 6804223"/>
              <a:gd name="connsiteY5" fmla="*/ 334 h 4597024"/>
              <a:gd name="connsiteX0" fmla="*/ 3105750 w 6823487"/>
              <a:gd name="connsiteY0" fmla="*/ 334 h 4597024"/>
              <a:gd name="connsiteX1" fmla="*/ 3265865 w 6823487"/>
              <a:gd name="connsiteY1" fmla="*/ 0 h 4597024"/>
              <a:gd name="connsiteX2" fmla="*/ 6823487 w 6823487"/>
              <a:gd name="connsiteY2" fmla="*/ 2685 h 4597024"/>
              <a:gd name="connsiteX3" fmla="*/ 6810454 w 6823487"/>
              <a:gd name="connsiteY3" fmla="*/ 4597024 h 4597024"/>
              <a:gd name="connsiteX4" fmla="*/ 401798 w 6823487"/>
              <a:gd name="connsiteY4" fmla="*/ 4589166 h 4597024"/>
              <a:gd name="connsiteX5" fmla="*/ 3105750 w 6823487"/>
              <a:gd name="connsiteY5" fmla="*/ 334 h 4597024"/>
              <a:gd name="connsiteX0" fmla="*/ 3112097 w 6829834"/>
              <a:gd name="connsiteY0" fmla="*/ 334 h 4597024"/>
              <a:gd name="connsiteX1" fmla="*/ 3272212 w 6829834"/>
              <a:gd name="connsiteY1" fmla="*/ 0 h 4597024"/>
              <a:gd name="connsiteX2" fmla="*/ 6829834 w 6829834"/>
              <a:gd name="connsiteY2" fmla="*/ 2685 h 4597024"/>
              <a:gd name="connsiteX3" fmla="*/ 6816801 w 6829834"/>
              <a:gd name="connsiteY3" fmla="*/ 4597024 h 4597024"/>
              <a:gd name="connsiteX4" fmla="*/ 408145 w 6829834"/>
              <a:gd name="connsiteY4" fmla="*/ 4589166 h 4597024"/>
              <a:gd name="connsiteX5" fmla="*/ 3112097 w 6829834"/>
              <a:gd name="connsiteY5" fmla="*/ 334 h 4597024"/>
              <a:gd name="connsiteX0" fmla="*/ 3110674 w 6828411"/>
              <a:gd name="connsiteY0" fmla="*/ 334 h 4597024"/>
              <a:gd name="connsiteX1" fmla="*/ 3270789 w 6828411"/>
              <a:gd name="connsiteY1" fmla="*/ 0 h 4597024"/>
              <a:gd name="connsiteX2" fmla="*/ 6828411 w 6828411"/>
              <a:gd name="connsiteY2" fmla="*/ 2685 h 4597024"/>
              <a:gd name="connsiteX3" fmla="*/ 6815378 w 6828411"/>
              <a:gd name="connsiteY3" fmla="*/ 4597024 h 4597024"/>
              <a:gd name="connsiteX4" fmla="*/ 406722 w 6828411"/>
              <a:gd name="connsiteY4" fmla="*/ 4589166 h 4597024"/>
              <a:gd name="connsiteX5" fmla="*/ 3110674 w 6828411"/>
              <a:gd name="connsiteY5" fmla="*/ 334 h 4597024"/>
              <a:gd name="connsiteX0" fmla="*/ 3167018 w 6820123"/>
              <a:gd name="connsiteY0" fmla="*/ 0 h 4601217"/>
              <a:gd name="connsiteX1" fmla="*/ 3262501 w 6820123"/>
              <a:gd name="connsiteY1" fmla="*/ 4193 h 4601217"/>
              <a:gd name="connsiteX2" fmla="*/ 6820123 w 6820123"/>
              <a:gd name="connsiteY2" fmla="*/ 6878 h 4601217"/>
              <a:gd name="connsiteX3" fmla="*/ 6807090 w 6820123"/>
              <a:gd name="connsiteY3" fmla="*/ 4601217 h 4601217"/>
              <a:gd name="connsiteX4" fmla="*/ 398434 w 6820123"/>
              <a:gd name="connsiteY4" fmla="*/ 4593359 h 4601217"/>
              <a:gd name="connsiteX5" fmla="*/ 3167018 w 6820123"/>
              <a:gd name="connsiteY5" fmla="*/ 0 h 4601217"/>
              <a:gd name="connsiteX0" fmla="*/ 3173383 w 6826488"/>
              <a:gd name="connsiteY0" fmla="*/ 0 h 4601217"/>
              <a:gd name="connsiteX1" fmla="*/ 3268866 w 6826488"/>
              <a:gd name="connsiteY1" fmla="*/ 4193 h 4601217"/>
              <a:gd name="connsiteX2" fmla="*/ 6826488 w 6826488"/>
              <a:gd name="connsiteY2" fmla="*/ 6878 h 4601217"/>
              <a:gd name="connsiteX3" fmla="*/ 6813455 w 6826488"/>
              <a:gd name="connsiteY3" fmla="*/ 4601217 h 4601217"/>
              <a:gd name="connsiteX4" fmla="*/ 404799 w 6826488"/>
              <a:gd name="connsiteY4" fmla="*/ 4593359 h 4601217"/>
              <a:gd name="connsiteX5" fmla="*/ 3173383 w 6826488"/>
              <a:gd name="connsiteY5" fmla="*/ 0 h 4601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6488" h="4601217">
                <a:moveTo>
                  <a:pt x="3173383" y="0"/>
                </a:moveTo>
                <a:lnTo>
                  <a:pt x="3268866" y="4193"/>
                </a:lnTo>
                <a:lnTo>
                  <a:pt x="6826488" y="6878"/>
                </a:lnTo>
                <a:cubicBezTo>
                  <a:pt x="6822144" y="1538324"/>
                  <a:pt x="6817799" y="3069771"/>
                  <a:pt x="6813455" y="4601217"/>
                </a:cubicBezTo>
                <a:lnTo>
                  <a:pt x="404799" y="4593359"/>
                </a:lnTo>
                <a:cubicBezTo>
                  <a:pt x="-839241" y="2345757"/>
                  <a:pt x="982746" y="1425"/>
                  <a:pt x="3173383" y="0"/>
                </a:cubicBezTo>
                <a:close/>
              </a:path>
            </a:pathLst>
          </a:custGeom>
          <a:solidFill>
            <a:schemeClr val="bg1">
              <a:lumMod val="95000"/>
            </a:schemeClr>
          </a:solidFill>
          <a:ln w="57150">
            <a:noFill/>
          </a:ln>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sp>
        <p:nvSpPr>
          <p:cNvPr id="10" name="text" descr="{&quot;templafy&quot;:{&quot;id&quot;:&quot;9dfde0c5-9149-4537-916a-f3b497c676b8&quot;}}" title="Form.PresenterName"/>
          <p:cNvSpPr/>
          <p:nvPr userDrawn="1"/>
        </p:nvSpPr>
        <p:spPr>
          <a:xfrm>
            <a:off x="419100" y="5082988"/>
            <a:ext cx="393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3202718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5_Cover 4 - WHITE">
    <p:spTree>
      <p:nvGrpSpPr>
        <p:cNvPr id="1" name=""/>
        <p:cNvGrpSpPr/>
        <p:nvPr/>
      </p:nvGrpSpPr>
      <p:grpSpPr>
        <a:xfrm>
          <a:off x="0" y="0"/>
          <a:ext cx="0" cy="0"/>
          <a:chOff x="0" y="0"/>
          <a:chExt cx="0" cy="0"/>
        </a:xfrm>
      </p:grpSpPr>
      <p:sp>
        <p:nvSpPr>
          <p:cNvPr id="7" name="Picture Placeholder 13"/>
          <p:cNvSpPr>
            <a:spLocks noGrp="1"/>
          </p:cNvSpPr>
          <p:nvPr>
            <p:ph type="pic" sz="quarter" idx="14" hasCustomPrompt="1"/>
          </p:nvPr>
        </p:nvSpPr>
        <p:spPr>
          <a:xfrm>
            <a:off x="5230086" y="1695028"/>
            <a:ext cx="6975231" cy="5162971"/>
          </a:xfrm>
          <a:custGeom>
            <a:avLst/>
            <a:gdLst>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2583 w 8464189"/>
              <a:gd name="connsiteY4" fmla="*/ 5090264 h 5090264"/>
              <a:gd name="connsiteX5" fmla="*/ 0 w 8464189"/>
              <a:gd name="connsiteY5" fmla="*/ 4987926 h 5090264"/>
              <a:gd name="connsiteX6" fmla="*/ 4978855 w 8464189"/>
              <a:gd name="connsiteY6" fmla="*/ 0 h 5090264"/>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1170715 w 8464189"/>
              <a:gd name="connsiteY4" fmla="*/ 5076698 h 5090264"/>
              <a:gd name="connsiteX5" fmla="*/ 0 w 8464189"/>
              <a:gd name="connsiteY5" fmla="*/ 4987926 h 5090264"/>
              <a:gd name="connsiteX6" fmla="*/ 4978855 w 8464189"/>
              <a:gd name="connsiteY6" fmla="*/ 0 h 5090264"/>
              <a:gd name="connsiteX0" fmla="*/ 4978855 w 8464189"/>
              <a:gd name="connsiteY0" fmla="*/ 0 h 5090264"/>
              <a:gd name="connsiteX1" fmla="*/ 8326525 w 8464189"/>
              <a:gd name="connsiteY1" fmla="*/ 1295773 h 5090264"/>
              <a:gd name="connsiteX2" fmla="*/ 8464189 w 8464189"/>
              <a:gd name="connsiteY2" fmla="*/ 1427263 h 5090264"/>
              <a:gd name="connsiteX3" fmla="*/ 8464189 w 8464189"/>
              <a:gd name="connsiteY3" fmla="*/ 5090264 h 5090264"/>
              <a:gd name="connsiteX4" fmla="*/ 1227697 w 8464189"/>
              <a:gd name="connsiteY4" fmla="*/ 5090264 h 5090264"/>
              <a:gd name="connsiteX5" fmla="*/ 0 w 8464189"/>
              <a:gd name="connsiteY5" fmla="*/ 4987926 h 5090264"/>
              <a:gd name="connsiteX6" fmla="*/ 4978855 w 8464189"/>
              <a:gd name="connsiteY6" fmla="*/ 0 h 5090264"/>
              <a:gd name="connsiteX0" fmla="*/ 4010160 w 7495494"/>
              <a:gd name="connsiteY0" fmla="*/ 0 h 5090264"/>
              <a:gd name="connsiteX1" fmla="*/ 7357830 w 7495494"/>
              <a:gd name="connsiteY1" fmla="*/ 1295773 h 5090264"/>
              <a:gd name="connsiteX2" fmla="*/ 7495494 w 7495494"/>
              <a:gd name="connsiteY2" fmla="*/ 1427263 h 5090264"/>
              <a:gd name="connsiteX3" fmla="*/ 7495494 w 7495494"/>
              <a:gd name="connsiteY3" fmla="*/ 5090264 h 5090264"/>
              <a:gd name="connsiteX4" fmla="*/ 259002 w 7495494"/>
              <a:gd name="connsiteY4" fmla="*/ 5090264 h 5090264"/>
              <a:gd name="connsiteX5" fmla="*/ 0 w 7495494"/>
              <a:gd name="connsiteY5" fmla="*/ 4852265 h 5090264"/>
              <a:gd name="connsiteX6" fmla="*/ 4010160 w 7495494"/>
              <a:gd name="connsiteY6" fmla="*/ 0 h 5090264"/>
              <a:gd name="connsiteX0" fmla="*/ 2116453 w 7579924"/>
              <a:gd name="connsiteY0" fmla="*/ 1294 h 4535175"/>
              <a:gd name="connsiteX1" fmla="*/ 7442260 w 7579924"/>
              <a:gd name="connsiteY1" fmla="*/ 740684 h 4535175"/>
              <a:gd name="connsiteX2" fmla="*/ 7579924 w 7579924"/>
              <a:gd name="connsiteY2" fmla="*/ 872174 h 4535175"/>
              <a:gd name="connsiteX3" fmla="*/ 7579924 w 7579924"/>
              <a:gd name="connsiteY3" fmla="*/ 4535175 h 4535175"/>
              <a:gd name="connsiteX4" fmla="*/ 343432 w 7579924"/>
              <a:gd name="connsiteY4" fmla="*/ 4535175 h 4535175"/>
              <a:gd name="connsiteX5" fmla="*/ 84430 w 7579924"/>
              <a:gd name="connsiteY5" fmla="*/ 4297176 h 4535175"/>
              <a:gd name="connsiteX6" fmla="*/ 2116453 w 7579924"/>
              <a:gd name="connsiteY6" fmla="*/ 1294 h 4535175"/>
              <a:gd name="connsiteX0" fmla="*/ 2032287 w 7495758"/>
              <a:gd name="connsiteY0" fmla="*/ 1294 h 4535175"/>
              <a:gd name="connsiteX1" fmla="*/ 7358094 w 7495758"/>
              <a:gd name="connsiteY1" fmla="*/ 740684 h 4535175"/>
              <a:gd name="connsiteX2" fmla="*/ 7495758 w 7495758"/>
              <a:gd name="connsiteY2" fmla="*/ 872174 h 4535175"/>
              <a:gd name="connsiteX3" fmla="*/ 7495758 w 7495758"/>
              <a:gd name="connsiteY3" fmla="*/ 4535175 h 4535175"/>
              <a:gd name="connsiteX4" fmla="*/ 259266 w 7495758"/>
              <a:gd name="connsiteY4" fmla="*/ 4535175 h 4535175"/>
              <a:gd name="connsiteX5" fmla="*/ 264 w 7495758"/>
              <a:gd name="connsiteY5" fmla="*/ 4297176 h 4535175"/>
              <a:gd name="connsiteX6" fmla="*/ 2032287 w 7495758"/>
              <a:gd name="connsiteY6" fmla="*/ 1294 h 4535175"/>
              <a:gd name="connsiteX0" fmla="*/ 2292964 w 7756435"/>
              <a:gd name="connsiteY0" fmla="*/ 1294 h 4535175"/>
              <a:gd name="connsiteX1" fmla="*/ 7618771 w 7756435"/>
              <a:gd name="connsiteY1" fmla="*/ 740684 h 4535175"/>
              <a:gd name="connsiteX2" fmla="*/ 7756435 w 7756435"/>
              <a:gd name="connsiteY2" fmla="*/ 872174 h 4535175"/>
              <a:gd name="connsiteX3" fmla="*/ 7756435 w 7756435"/>
              <a:gd name="connsiteY3" fmla="*/ 4535175 h 4535175"/>
              <a:gd name="connsiteX4" fmla="*/ 519943 w 7756435"/>
              <a:gd name="connsiteY4" fmla="*/ 4535175 h 4535175"/>
              <a:gd name="connsiteX5" fmla="*/ 260941 w 7756435"/>
              <a:gd name="connsiteY5" fmla="*/ 4297176 h 4535175"/>
              <a:gd name="connsiteX6" fmla="*/ 2292964 w 7756435"/>
              <a:gd name="connsiteY6" fmla="*/ 1294 h 4535175"/>
              <a:gd name="connsiteX0" fmla="*/ 2285139 w 7748610"/>
              <a:gd name="connsiteY0" fmla="*/ 1294 h 4535175"/>
              <a:gd name="connsiteX1" fmla="*/ 7610946 w 7748610"/>
              <a:gd name="connsiteY1" fmla="*/ 740684 h 4535175"/>
              <a:gd name="connsiteX2" fmla="*/ 7748610 w 7748610"/>
              <a:gd name="connsiteY2" fmla="*/ 872174 h 4535175"/>
              <a:gd name="connsiteX3" fmla="*/ 7748610 w 7748610"/>
              <a:gd name="connsiteY3" fmla="*/ 4535175 h 4535175"/>
              <a:gd name="connsiteX4" fmla="*/ 512118 w 7748610"/>
              <a:gd name="connsiteY4" fmla="*/ 4535175 h 4535175"/>
              <a:gd name="connsiteX5" fmla="*/ 253116 w 7748610"/>
              <a:gd name="connsiteY5" fmla="*/ 4297176 h 4535175"/>
              <a:gd name="connsiteX6" fmla="*/ 2285139 w 7748610"/>
              <a:gd name="connsiteY6" fmla="*/ 1294 h 4535175"/>
              <a:gd name="connsiteX0" fmla="*/ 2285139 w 7748610"/>
              <a:gd name="connsiteY0" fmla="*/ 263853 h 4797734"/>
              <a:gd name="connsiteX1" fmla="*/ 6501004 w 7748610"/>
              <a:gd name="connsiteY1" fmla="*/ 525044 h 4797734"/>
              <a:gd name="connsiteX2" fmla="*/ 7610946 w 7748610"/>
              <a:gd name="connsiteY2" fmla="*/ 1003243 h 4797734"/>
              <a:gd name="connsiteX3" fmla="*/ 7748610 w 7748610"/>
              <a:gd name="connsiteY3" fmla="*/ 1134733 h 4797734"/>
              <a:gd name="connsiteX4" fmla="*/ 7748610 w 7748610"/>
              <a:gd name="connsiteY4" fmla="*/ 4797734 h 4797734"/>
              <a:gd name="connsiteX5" fmla="*/ 512118 w 7748610"/>
              <a:gd name="connsiteY5" fmla="*/ 4797734 h 4797734"/>
              <a:gd name="connsiteX6" fmla="*/ 253116 w 7748610"/>
              <a:gd name="connsiteY6" fmla="*/ 4559735 h 4797734"/>
              <a:gd name="connsiteX7" fmla="*/ 2285139 w 7748610"/>
              <a:gd name="connsiteY7" fmla="*/ 263853 h 4797734"/>
              <a:gd name="connsiteX0" fmla="*/ 2285139 w 7748610"/>
              <a:gd name="connsiteY0" fmla="*/ 353749 h 4887630"/>
              <a:gd name="connsiteX1" fmla="*/ 6457767 w 7748610"/>
              <a:gd name="connsiteY1" fmla="*/ 274928 h 4887630"/>
              <a:gd name="connsiteX2" fmla="*/ 7610946 w 7748610"/>
              <a:gd name="connsiteY2" fmla="*/ 1093139 h 4887630"/>
              <a:gd name="connsiteX3" fmla="*/ 7748610 w 7748610"/>
              <a:gd name="connsiteY3" fmla="*/ 1224629 h 4887630"/>
              <a:gd name="connsiteX4" fmla="*/ 7748610 w 7748610"/>
              <a:gd name="connsiteY4" fmla="*/ 4887630 h 4887630"/>
              <a:gd name="connsiteX5" fmla="*/ 512118 w 7748610"/>
              <a:gd name="connsiteY5" fmla="*/ 4887630 h 4887630"/>
              <a:gd name="connsiteX6" fmla="*/ 253116 w 7748610"/>
              <a:gd name="connsiteY6" fmla="*/ 4649631 h 4887630"/>
              <a:gd name="connsiteX7" fmla="*/ 2285139 w 7748610"/>
              <a:gd name="connsiteY7" fmla="*/ 353749 h 4887630"/>
              <a:gd name="connsiteX0" fmla="*/ 2285139 w 7748610"/>
              <a:gd name="connsiteY0" fmla="*/ 78821 h 4612702"/>
              <a:gd name="connsiteX1" fmla="*/ 6457767 w 7748610"/>
              <a:gd name="connsiteY1" fmla="*/ 0 h 4612702"/>
              <a:gd name="connsiteX2" fmla="*/ 7610946 w 7748610"/>
              <a:gd name="connsiteY2" fmla="*/ 818211 h 4612702"/>
              <a:gd name="connsiteX3" fmla="*/ 7748610 w 7748610"/>
              <a:gd name="connsiteY3" fmla="*/ 949701 h 4612702"/>
              <a:gd name="connsiteX4" fmla="*/ 7748610 w 7748610"/>
              <a:gd name="connsiteY4" fmla="*/ 4612702 h 4612702"/>
              <a:gd name="connsiteX5" fmla="*/ 512118 w 7748610"/>
              <a:gd name="connsiteY5" fmla="*/ 4612702 h 4612702"/>
              <a:gd name="connsiteX6" fmla="*/ 253116 w 7748610"/>
              <a:gd name="connsiteY6" fmla="*/ 4374703 h 4612702"/>
              <a:gd name="connsiteX7" fmla="*/ 2285139 w 7748610"/>
              <a:gd name="connsiteY7" fmla="*/ 78821 h 4612702"/>
              <a:gd name="connsiteX0" fmla="*/ 2584845 w 7702413"/>
              <a:gd name="connsiteY0" fmla="*/ 6698 h 4612702"/>
              <a:gd name="connsiteX1" fmla="*/ 6411570 w 7702413"/>
              <a:gd name="connsiteY1" fmla="*/ 0 h 4612702"/>
              <a:gd name="connsiteX2" fmla="*/ 7564749 w 7702413"/>
              <a:gd name="connsiteY2" fmla="*/ 818211 h 4612702"/>
              <a:gd name="connsiteX3" fmla="*/ 7702413 w 7702413"/>
              <a:gd name="connsiteY3" fmla="*/ 949701 h 4612702"/>
              <a:gd name="connsiteX4" fmla="*/ 7702413 w 7702413"/>
              <a:gd name="connsiteY4" fmla="*/ 4612702 h 4612702"/>
              <a:gd name="connsiteX5" fmla="*/ 465921 w 7702413"/>
              <a:gd name="connsiteY5" fmla="*/ 4612702 h 4612702"/>
              <a:gd name="connsiteX6" fmla="*/ 206919 w 7702413"/>
              <a:gd name="connsiteY6" fmla="*/ 4374703 h 4612702"/>
              <a:gd name="connsiteX7" fmla="*/ 2584845 w 7702413"/>
              <a:gd name="connsiteY7" fmla="*/ 6698 h 4612702"/>
              <a:gd name="connsiteX0" fmla="*/ 2606545 w 7724113"/>
              <a:gd name="connsiteY0" fmla="*/ 6698 h 4612702"/>
              <a:gd name="connsiteX1" fmla="*/ 6433270 w 7724113"/>
              <a:gd name="connsiteY1" fmla="*/ 0 h 4612702"/>
              <a:gd name="connsiteX2" fmla="*/ 7586449 w 7724113"/>
              <a:gd name="connsiteY2" fmla="*/ 818211 h 4612702"/>
              <a:gd name="connsiteX3" fmla="*/ 7724113 w 7724113"/>
              <a:gd name="connsiteY3" fmla="*/ 949701 h 4612702"/>
              <a:gd name="connsiteX4" fmla="*/ 7724113 w 7724113"/>
              <a:gd name="connsiteY4" fmla="*/ 4612702 h 4612702"/>
              <a:gd name="connsiteX5" fmla="*/ 487621 w 7724113"/>
              <a:gd name="connsiteY5" fmla="*/ 4612702 h 4612702"/>
              <a:gd name="connsiteX6" fmla="*/ 228619 w 7724113"/>
              <a:gd name="connsiteY6" fmla="*/ 4374703 h 4612702"/>
              <a:gd name="connsiteX7" fmla="*/ 2606545 w 7724113"/>
              <a:gd name="connsiteY7" fmla="*/ 6698 h 4612702"/>
              <a:gd name="connsiteX0" fmla="*/ 2541231 w 7658799"/>
              <a:gd name="connsiteY0" fmla="*/ 6698 h 4612702"/>
              <a:gd name="connsiteX1" fmla="*/ 6367956 w 7658799"/>
              <a:gd name="connsiteY1" fmla="*/ 0 h 4612702"/>
              <a:gd name="connsiteX2" fmla="*/ 7521135 w 7658799"/>
              <a:gd name="connsiteY2" fmla="*/ 818211 h 4612702"/>
              <a:gd name="connsiteX3" fmla="*/ 7658799 w 7658799"/>
              <a:gd name="connsiteY3" fmla="*/ 949701 h 4612702"/>
              <a:gd name="connsiteX4" fmla="*/ 7658799 w 7658799"/>
              <a:gd name="connsiteY4" fmla="*/ 4612702 h 4612702"/>
              <a:gd name="connsiteX5" fmla="*/ 422307 w 7658799"/>
              <a:gd name="connsiteY5" fmla="*/ 4612702 h 4612702"/>
              <a:gd name="connsiteX6" fmla="*/ 238972 w 7658799"/>
              <a:gd name="connsiteY6" fmla="*/ 4467435 h 4612702"/>
              <a:gd name="connsiteX7" fmla="*/ 2541231 w 7658799"/>
              <a:gd name="connsiteY7" fmla="*/ 6698 h 4612702"/>
              <a:gd name="connsiteX0" fmla="*/ 2622589 w 7740157"/>
              <a:gd name="connsiteY0" fmla="*/ 6698 h 4612702"/>
              <a:gd name="connsiteX1" fmla="*/ 6449314 w 7740157"/>
              <a:gd name="connsiteY1" fmla="*/ 0 h 4612702"/>
              <a:gd name="connsiteX2" fmla="*/ 7602493 w 7740157"/>
              <a:gd name="connsiteY2" fmla="*/ 818211 h 4612702"/>
              <a:gd name="connsiteX3" fmla="*/ 7740157 w 7740157"/>
              <a:gd name="connsiteY3" fmla="*/ 949701 h 4612702"/>
              <a:gd name="connsiteX4" fmla="*/ 7740157 w 7740157"/>
              <a:gd name="connsiteY4" fmla="*/ 4612702 h 4612702"/>
              <a:gd name="connsiteX5" fmla="*/ 503665 w 7740157"/>
              <a:gd name="connsiteY5" fmla="*/ 4612702 h 4612702"/>
              <a:gd name="connsiteX6" fmla="*/ 320330 w 7740157"/>
              <a:gd name="connsiteY6" fmla="*/ 4467435 h 4612702"/>
              <a:gd name="connsiteX7" fmla="*/ 2622589 w 7740157"/>
              <a:gd name="connsiteY7" fmla="*/ 6698 h 4612702"/>
              <a:gd name="connsiteX0" fmla="*/ 2622589 w 7740157"/>
              <a:gd name="connsiteY0" fmla="*/ 6698 h 4612702"/>
              <a:gd name="connsiteX1" fmla="*/ 6449314 w 7740157"/>
              <a:gd name="connsiteY1" fmla="*/ 0 h 4612702"/>
              <a:gd name="connsiteX2" fmla="*/ 7602493 w 7740157"/>
              <a:gd name="connsiteY2" fmla="*/ 818211 h 4612702"/>
              <a:gd name="connsiteX3" fmla="*/ 7740157 w 7740157"/>
              <a:gd name="connsiteY3" fmla="*/ 949701 h 4612702"/>
              <a:gd name="connsiteX4" fmla="*/ 7740157 w 7740157"/>
              <a:gd name="connsiteY4" fmla="*/ 4612702 h 4612702"/>
              <a:gd name="connsiteX5" fmla="*/ 320330 w 7740157"/>
              <a:gd name="connsiteY5" fmla="*/ 4467435 h 4612702"/>
              <a:gd name="connsiteX6" fmla="*/ 2622589 w 7740157"/>
              <a:gd name="connsiteY6" fmla="*/ 6698 h 4612702"/>
              <a:gd name="connsiteX0" fmla="*/ 2593448 w 7711016"/>
              <a:gd name="connsiteY0" fmla="*/ 6698 h 4612702"/>
              <a:gd name="connsiteX1" fmla="*/ 6420173 w 7711016"/>
              <a:gd name="connsiteY1" fmla="*/ 0 h 4612702"/>
              <a:gd name="connsiteX2" fmla="*/ 7573352 w 7711016"/>
              <a:gd name="connsiteY2" fmla="*/ 818211 h 4612702"/>
              <a:gd name="connsiteX3" fmla="*/ 7711016 w 7711016"/>
              <a:gd name="connsiteY3" fmla="*/ 949701 h 4612702"/>
              <a:gd name="connsiteX4" fmla="*/ 7711016 w 7711016"/>
              <a:gd name="connsiteY4" fmla="*/ 4612702 h 4612702"/>
              <a:gd name="connsiteX5" fmla="*/ 325809 w 7711016"/>
              <a:gd name="connsiteY5" fmla="*/ 4511433 h 4612702"/>
              <a:gd name="connsiteX6" fmla="*/ 2593448 w 7711016"/>
              <a:gd name="connsiteY6" fmla="*/ 6698 h 4612702"/>
              <a:gd name="connsiteX0" fmla="*/ 2598341 w 7715909"/>
              <a:gd name="connsiteY0" fmla="*/ 6698 h 4612702"/>
              <a:gd name="connsiteX1" fmla="*/ 6425066 w 7715909"/>
              <a:gd name="connsiteY1" fmla="*/ 0 h 4612702"/>
              <a:gd name="connsiteX2" fmla="*/ 7578245 w 7715909"/>
              <a:gd name="connsiteY2" fmla="*/ 818211 h 4612702"/>
              <a:gd name="connsiteX3" fmla="*/ 7715909 w 7715909"/>
              <a:gd name="connsiteY3" fmla="*/ 949701 h 4612702"/>
              <a:gd name="connsiteX4" fmla="*/ 7715909 w 7715909"/>
              <a:gd name="connsiteY4" fmla="*/ 4612702 h 4612702"/>
              <a:gd name="connsiteX5" fmla="*/ 330702 w 7715909"/>
              <a:gd name="connsiteY5" fmla="*/ 4511433 h 4612702"/>
              <a:gd name="connsiteX6" fmla="*/ 2598341 w 7715909"/>
              <a:gd name="connsiteY6" fmla="*/ 6698 h 4612702"/>
              <a:gd name="connsiteX0" fmla="*/ 2617953 w 7735521"/>
              <a:gd name="connsiteY0" fmla="*/ 6698 h 4612702"/>
              <a:gd name="connsiteX1" fmla="*/ 6444678 w 7735521"/>
              <a:gd name="connsiteY1" fmla="*/ 0 h 4612702"/>
              <a:gd name="connsiteX2" fmla="*/ 7597857 w 7735521"/>
              <a:gd name="connsiteY2" fmla="*/ 818211 h 4612702"/>
              <a:gd name="connsiteX3" fmla="*/ 7735521 w 7735521"/>
              <a:gd name="connsiteY3" fmla="*/ 949701 h 4612702"/>
              <a:gd name="connsiteX4" fmla="*/ 7735521 w 7735521"/>
              <a:gd name="connsiteY4" fmla="*/ 4612702 h 4612702"/>
              <a:gd name="connsiteX5" fmla="*/ 350314 w 7735521"/>
              <a:gd name="connsiteY5" fmla="*/ 4511433 h 4612702"/>
              <a:gd name="connsiteX6" fmla="*/ 2617953 w 7735521"/>
              <a:gd name="connsiteY6" fmla="*/ 6698 h 4612702"/>
              <a:gd name="connsiteX0" fmla="*/ 2608141 w 7725709"/>
              <a:gd name="connsiteY0" fmla="*/ 6698 h 4612702"/>
              <a:gd name="connsiteX1" fmla="*/ 6434866 w 7725709"/>
              <a:gd name="connsiteY1" fmla="*/ 0 h 4612702"/>
              <a:gd name="connsiteX2" fmla="*/ 7588045 w 7725709"/>
              <a:gd name="connsiteY2" fmla="*/ 818211 h 4612702"/>
              <a:gd name="connsiteX3" fmla="*/ 7725709 w 7725709"/>
              <a:gd name="connsiteY3" fmla="*/ 949701 h 4612702"/>
              <a:gd name="connsiteX4" fmla="*/ 7725709 w 7725709"/>
              <a:gd name="connsiteY4" fmla="*/ 4612702 h 4612702"/>
              <a:gd name="connsiteX5" fmla="*/ 340502 w 7725709"/>
              <a:gd name="connsiteY5" fmla="*/ 4511433 h 4612702"/>
              <a:gd name="connsiteX6" fmla="*/ 2608141 w 7725709"/>
              <a:gd name="connsiteY6" fmla="*/ 6698 h 4612702"/>
              <a:gd name="connsiteX0" fmla="*/ 2608141 w 7725709"/>
              <a:gd name="connsiteY0" fmla="*/ 6698 h 4612702"/>
              <a:gd name="connsiteX1" fmla="*/ 6434866 w 7725709"/>
              <a:gd name="connsiteY1" fmla="*/ 0 h 4612702"/>
              <a:gd name="connsiteX2" fmla="*/ 7588045 w 7725709"/>
              <a:gd name="connsiteY2" fmla="*/ 818211 h 4612702"/>
              <a:gd name="connsiteX3" fmla="*/ 7725709 w 7725709"/>
              <a:gd name="connsiteY3" fmla="*/ 949701 h 4612702"/>
              <a:gd name="connsiteX4" fmla="*/ 7725709 w 7725709"/>
              <a:gd name="connsiteY4" fmla="*/ 4612702 h 4612702"/>
              <a:gd name="connsiteX5" fmla="*/ 6463203 w 7725709"/>
              <a:gd name="connsiteY5" fmla="*/ 4594339 h 4612702"/>
              <a:gd name="connsiteX6" fmla="*/ 340502 w 7725709"/>
              <a:gd name="connsiteY6" fmla="*/ 4511433 h 4612702"/>
              <a:gd name="connsiteX7" fmla="*/ 2608141 w 7725709"/>
              <a:gd name="connsiteY7" fmla="*/ 6698 h 4612702"/>
              <a:gd name="connsiteX0" fmla="*/ 2579225 w 7696793"/>
              <a:gd name="connsiteY0" fmla="*/ 6698 h 4621429"/>
              <a:gd name="connsiteX1" fmla="*/ 6405950 w 7696793"/>
              <a:gd name="connsiteY1" fmla="*/ 0 h 4621429"/>
              <a:gd name="connsiteX2" fmla="*/ 7559129 w 7696793"/>
              <a:gd name="connsiteY2" fmla="*/ 818211 h 4621429"/>
              <a:gd name="connsiteX3" fmla="*/ 7696793 w 7696793"/>
              <a:gd name="connsiteY3" fmla="*/ 949701 h 4621429"/>
              <a:gd name="connsiteX4" fmla="*/ 7696793 w 7696793"/>
              <a:gd name="connsiteY4" fmla="*/ 4612702 h 4621429"/>
              <a:gd name="connsiteX5" fmla="*/ 6434287 w 7696793"/>
              <a:gd name="connsiteY5" fmla="*/ 4594339 h 4621429"/>
              <a:gd name="connsiteX6" fmla="*/ 346206 w 7696793"/>
              <a:gd name="connsiteY6" fmla="*/ 4621429 h 4621429"/>
              <a:gd name="connsiteX7" fmla="*/ 2579225 w 7696793"/>
              <a:gd name="connsiteY7" fmla="*/ 6698 h 4621429"/>
              <a:gd name="connsiteX0" fmla="*/ 2569622 w 7687190"/>
              <a:gd name="connsiteY0" fmla="*/ 6698 h 4612702"/>
              <a:gd name="connsiteX1" fmla="*/ 6396347 w 7687190"/>
              <a:gd name="connsiteY1" fmla="*/ 0 h 4612702"/>
              <a:gd name="connsiteX2" fmla="*/ 7549526 w 7687190"/>
              <a:gd name="connsiteY2" fmla="*/ 818211 h 4612702"/>
              <a:gd name="connsiteX3" fmla="*/ 7687190 w 7687190"/>
              <a:gd name="connsiteY3" fmla="*/ 949701 h 4612702"/>
              <a:gd name="connsiteX4" fmla="*/ 7687190 w 7687190"/>
              <a:gd name="connsiteY4" fmla="*/ 4612702 h 4612702"/>
              <a:gd name="connsiteX5" fmla="*/ 6424684 w 7687190"/>
              <a:gd name="connsiteY5" fmla="*/ 4594339 h 4612702"/>
              <a:gd name="connsiteX6" fmla="*/ 348143 w 7687190"/>
              <a:gd name="connsiteY6" fmla="*/ 4610430 h 4612702"/>
              <a:gd name="connsiteX7" fmla="*/ 2569622 w 7687190"/>
              <a:gd name="connsiteY7" fmla="*/ 6698 h 4612702"/>
              <a:gd name="connsiteX0" fmla="*/ 2579223 w 7696791"/>
              <a:gd name="connsiteY0" fmla="*/ 6698 h 4612702"/>
              <a:gd name="connsiteX1" fmla="*/ 6405948 w 7696791"/>
              <a:gd name="connsiteY1" fmla="*/ 0 h 4612702"/>
              <a:gd name="connsiteX2" fmla="*/ 7559127 w 7696791"/>
              <a:gd name="connsiteY2" fmla="*/ 818211 h 4612702"/>
              <a:gd name="connsiteX3" fmla="*/ 7696791 w 7696791"/>
              <a:gd name="connsiteY3" fmla="*/ 949701 h 4612702"/>
              <a:gd name="connsiteX4" fmla="*/ 7696791 w 7696791"/>
              <a:gd name="connsiteY4" fmla="*/ 4612702 h 4612702"/>
              <a:gd name="connsiteX5" fmla="*/ 6434285 w 7696791"/>
              <a:gd name="connsiteY5" fmla="*/ 4594339 h 4612702"/>
              <a:gd name="connsiteX6" fmla="*/ 346205 w 7696791"/>
              <a:gd name="connsiteY6" fmla="*/ 4577432 h 4612702"/>
              <a:gd name="connsiteX7" fmla="*/ 2579223 w 7696791"/>
              <a:gd name="connsiteY7" fmla="*/ 6698 h 4612702"/>
              <a:gd name="connsiteX0" fmla="*/ 2579223 w 7696791"/>
              <a:gd name="connsiteY0" fmla="*/ 6698 h 4612702"/>
              <a:gd name="connsiteX1" fmla="*/ 6405948 w 7696791"/>
              <a:gd name="connsiteY1" fmla="*/ 0 h 4612702"/>
              <a:gd name="connsiteX2" fmla="*/ 7696791 w 7696791"/>
              <a:gd name="connsiteY2" fmla="*/ 949701 h 4612702"/>
              <a:gd name="connsiteX3" fmla="*/ 7696791 w 7696791"/>
              <a:gd name="connsiteY3" fmla="*/ 4612702 h 4612702"/>
              <a:gd name="connsiteX4" fmla="*/ 6434285 w 7696791"/>
              <a:gd name="connsiteY4" fmla="*/ 4594339 h 4612702"/>
              <a:gd name="connsiteX5" fmla="*/ 346205 w 7696791"/>
              <a:gd name="connsiteY5" fmla="*/ 4577432 h 4612702"/>
              <a:gd name="connsiteX6" fmla="*/ 2579223 w 7696791"/>
              <a:gd name="connsiteY6" fmla="*/ 6698 h 4612702"/>
              <a:gd name="connsiteX0" fmla="*/ 2579223 w 7696791"/>
              <a:gd name="connsiteY0" fmla="*/ 6698 h 4612702"/>
              <a:gd name="connsiteX1" fmla="*/ 6405948 w 7696791"/>
              <a:gd name="connsiteY1" fmla="*/ 0 h 4612702"/>
              <a:gd name="connsiteX2" fmla="*/ 7696791 w 7696791"/>
              <a:gd name="connsiteY2" fmla="*/ 4612702 h 4612702"/>
              <a:gd name="connsiteX3" fmla="*/ 6434285 w 7696791"/>
              <a:gd name="connsiteY3" fmla="*/ 4594339 h 4612702"/>
              <a:gd name="connsiteX4" fmla="*/ 346205 w 7696791"/>
              <a:gd name="connsiteY4" fmla="*/ 4577432 h 4612702"/>
              <a:gd name="connsiteX5" fmla="*/ 2579223 w 7696791"/>
              <a:gd name="connsiteY5" fmla="*/ 6698 h 4612702"/>
              <a:gd name="connsiteX0" fmla="*/ 2579223 w 7049709"/>
              <a:gd name="connsiteY0" fmla="*/ 6698 h 4594339"/>
              <a:gd name="connsiteX1" fmla="*/ 6405948 w 7049709"/>
              <a:gd name="connsiteY1" fmla="*/ 0 h 4594339"/>
              <a:gd name="connsiteX2" fmla="*/ 6434285 w 7049709"/>
              <a:gd name="connsiteY2" fmla="*/ 4594339 h 4594339"/>
              <a:gd name="connsiteX3" fmla="*/ 346205 w 7049709"/>
              <a:gd name="connsiteY3" fmla="*/ 4577432 h 4594339"/>
              <a:gd name="connsiteX4" fmla="*/ 2579223 w 7049709"/>
              <a:gd name="connsiteY4" fmla="*/ 6698 h 4594339"/>
              <a:gd name="connsiteX0" fmla="*/ 2579223 w 6434285"/>
              <a:gd name="connsiteY0" fmla="*/ 6698 h 4594339"/>
              <a:gd name="connsiteX1" fmla="*/ 6405948 w 6434285"/>
              <a:gd name="connsiteY1" fmla="*/ 0 h 4594339"/>
              <a:gd name="connsiteX2" fmla="*/ 6434285 w 6434285"/>
              <a:gd name="connsiteY2" fmla="*/ 4594339 h 4594339"/>
              <a:gd name="connsiteX3" fmla="*/ 346205 w 6434285"/>
              <a:gd name="connsiteY3" fmla="*/ 4577432 h 4594339"/>
              <a:gd name="connsiteX4" fmla="*/ 2579223 w 6434285"/>
              <a:gd name="connsiteY4" fmla="*/ 6698 h 4594339"/>
              <a:gd name="connsiteX0" fmla="*/ 2579223 w 6434285"/>
              <a:gd name="connsiteY0" fmla="*/ 28698 h 4616339"/>
              <a:gd name="connsiteX1" fmla="*/ 6405948 w 6434285"/>
              <a:gd name="connsiteY1" fmla="*/ 0 h 4616339"/>
              <a:gd name="connsiteX2" fmla="*/ 6434285 w 6434285"/>
              <a:gd name="connsiteY2" fmla="*/ 4616339 h 4616339"/>
              <a:gd name="connsiteX3" fmla="*/ 346205 w 6434285"/>
              <a:gd name="connsiteY3" fmla="*/ 4599432 h 4616339"/>
              <a:gd name="connsiteX4" fmla="*/ 2579223 w 6434285"/>
              <a:gd name="connsiteY4" fmla="*/ 28698 h 4616339"/>
              <a:gd name="connsiteX0" fmla="*/ 2579223 w 6434285"/>
              <a:gd name="connsiteY0" fmla="*/ 6698 h 4594339"/>
              <a:gd name="connsiteX1" fmla="*/ 6417488 w 6434285"/>
              <a:gd name="connsiteY1" fmla="*/ 0 h 4594339"/>
              <a:gd name="connsiteX2" fmla="*/ 6434285 w 6434285"/>
              <a:gd name="connsiteY2" fmla="*/ 4594339 h 4594339"/>
              <a:gd name="connsiteX3" fmla="*/ 346205 w 6434285"/>
              <a:gd name="connsiteY3" fmla="*/ 4577432 h 4594339"/>
              <a:gd name="connsiteX4" fmla="*/ 2579223 w 6434285"/>
              <a:gd name="connsiteY4" fmla="*/ 6698 h 4594339"/>
              <a:gd name="connsiteX0" fmla="*/ 2575043 w 6430105"/>
              <a:gd name="connsiteY0" fmla="*/ 6698 h 4594339"/>
              <a:gd name="connsiteX1" fmla="*/ 6413308 w 6430105"/>
              <a:gd name="connsiteY1" fmla="*/ 0 h 4594339"/>
              <a:gd name="connsiteX2" fmla="*/ 6430105 w 6430105"/>
              <a:gd name="connsiteY2" fmla="*/ 4594339 h 4594339"/>
              <a:gd name="connsiteX3" fmla="*/ 342025 w 6430105"/>
              <a:gd name="connsiteY3" fmla="*/ 4577432 h 4594339"/>
              <a:gd name="connsiteX4" fmla="*/ 2575043 w 6430105"/>
              <a:gd name="connsiteY4" fmla="*/ 6698 h 4594339"/>
              <a:gd name="connsiteX0" fmla="*/ 2575043 w 6430105"/>
              <a:gd name="connsiteY0" fmla="*/ 9383 h 4597024"/>
              <a:gd name="connsiteX1" fmla="*/ 2885516 w 6430105"/>
              <a:gd name="connsiteY1" fmla="*/ 0 h 4597024"/>
              <a:gd name="connsiteX2" fmla="*/ 6413308 w 6430105"/>
              <a:gd name="connsiteY2" fmla="*/ 2685 h 4597024"/>
              <a:gd name="connsiteX3" fmla="*/ 6430105 w 6430105"/>
              <a:gd name="connsiteY3" fmla="*/ 4597024 h 4597024"/>
              <a:gd name="connsiteX4" fmla="*/ 342025 w 6430105"/>
              <a:gd name="connsiteY4" fmla="*/ 4580117 h 4597024"/>
              <a:gd name="connsiteX5" fmla="*/ 2575043 w 6430105"/>
              <a:gd name="connsiteY5" fmla="*/ 9383 h 4597024"/>
              <a:gd name="connsiteX0" fmla="*/ 2702147 w 6406851"/>
              <a:gd name="connsiteY0" fmla="*/ 334 h 4597024"/>
              <a:gd name="connsiteX1" fmla="*/ 2862262 w 6406851"/>
              <a:gd name="connsiteY1" fmla="*/ 0 h 4597024"/>
              <a:gd name="connsiteX2" fmla="*/ 6390054 w 6406851"/>
              <a:gd name="connsiteY2" fmla="*/ 2685 h 4597024"/>
              <a:gd name="connsiteX3" fmla="*/ 6406851 w 6406851"/>
              <a:gd name="connsiteY3" fmla="*/ 4597024 h 4597024"/>
              <a:gd name="connsiteX4" fmla="*/ 318771 w 6406851"/>
              <a:gd name="connsiteY4" fmla="*/ 4580117 h 4597024"/>
              <a:gd name="connsiteX5" fmla="*/ 2702147 w 6406851"/>
              <a:gd name="connsiteY5" fmla="*/ 334 h 4597024"/>
              <a:gd name="connsiteX0" fmla="*/ 2713895 w 6418599"/>
              <a:gd name="connsiteY0" fmla="*/ 334 h 4597024"/>
              <a:gd name="connsiteX1" fmla="*/ 2874010 w 6418599"/>
              <a:gd name="connsiteY1" fmla="*/ 0 h 4597024"/>
              <a:gd name="connsiteX2" fmla="*/ 6401802 w 6418599"/>
              <a:gd name="connsiteY2" fmla="*/ 2685 h 4597024"/>
              <a:gd name="connsiteX3" fmla="*/ 6418599 w 6418599"/>
              <a:gd name="connsiteY3" fmla="*/ 4597024 h 4597024"/>
              <a:gd name="connsiteX4" fmla="*/ 330519 w 6418599"/>
              <a:gd name="connsiteY4" fmla="*/ 4580117 h 4597024"/>
              <a:gd name="connsiteX5" fmla="*/ 2713895 w 6418599"/>
              <a:gd name="connsiteY5" fmla="*/ 334 h 4597024"/>
              <a:gd name="connsiteX0" fmla="*/ 3008225 w 6712929"/>
              <a:gd name="connsiteY0" fmla="*/ 334 h 4597024"/>
              <a:gd name="connsiteX1" fmla="*/ 3168340 w 6712929"/>
              <a:gd name="connsiteY1" fmla="*/ 0 h 4597024"/>
              <a:gd name="connsiteX2" fmla="*/ 6696132 w 6712929"/>
              <a:gd name="connsiteY2" fmla="*/ 2685 h 4597024"/>
              <a:gd name="connsiteX3" fmla="*/ 6712929 w 6712929"/>
              <a:gd name="connsiteY3" fmla="*/ 4597024 h 4597024"/>
              <a:gd name="connsiteX4" fmla="*/ 286375 w 6712929"/>
              <a:gd name="connsiteY4" fmla="*/ 4580117 h 4597024"/>
              <a:gd name="connsiteX5" fmla="*/ 3008225 w 6712929"/>
              <a:gd name="connsiteY5" fmla="*/ 334 h 4597024"/>
              <a:gd name="connsiteX0" fmla="*/ 3008225 w 6712929"/>
              <a:gd name="connsiteY0" fmla="*/ 334 h 4597024"/>
              <a:gd name="connsiteX1" fmla="*/ 3168340 w 6712929"/>
              <a:gd name="connsiteY1" fmla="*/ 0 h 4597024"/>
              <a:gd name="connsiteX2" fmla="*/ 6696132 w 6712929"/>
              <a:gd name="connsiteY2" fmla="*/ 2685 h 4597024"/>
              <a:gd name="connsiteX3" fmla="*/ 6712929 w 6712929"/>
              <a:gd name="connsiteY3" fmla="*/ 4597024 h 4597024"/>
              <a:gd name="connsiteX4" fmla="*/ 286375 w 6712929"/>
              <a:gd name="connsiteY4" fmla="*/ 4589166 h 4597024"/>
              <a:gd name="connsiteX5" fmla="*/ 3008225 w 6712929"/>
              <a:gd name="connsiteY5" fmla="*/ 334 h 4597024"/>
              <a:gd name="connsiteX0" fmla="*/ 3107986 w 6812690"/>
              <a:gd name="connsiteY0" fmla="*/ 334 h 4597024"/>
              <a:gd name="connsiteX1" fmla="*/ 3268101 w 6812690"/>
              <a:gd name="connsiteY1" fmla="*/ 0 h 4597024"/>
              <a:gd name="connsiteX2" fmla="*/ 6795893 w 6812690"/>
              <a:gd name="connsiteY2" fmla="*/ 2685 h 4597024"/>
              <a:gd name="connsiteX3" fmla="*/ 6812690 w 6812690"/>
              <a:gd name="connsiteY3" fmla="*/ 4597024 h 4597024"/>
              <a:gd name="connsiteX4" fmla="*/ 386136 w 6812690"/>
              <a:gd name="connsiteY4" fmla="*/ 4589166 h 4597024"/>
              <a:gd name="connsiteX5" fmla="*/ 3107986 w 6812690"/>
              <a:gd name="connsiteY5" fmla="*/ 334 h 4597024"/>
              <a:gd name="connsiteX0" fmla="*/ 3124205 w 6828909"/>
              <a:gd name="connsiteY0" fmla="*/ 334 h 4597024"/>
              <a:gd name="connsiteX1" fmla="*/ 3284320 w 6828909"/>
              <a:gd name="connsiteY1" fmla="*/ 0 h 4597024"/>
              <a:gd name="connsiteX2" fmla="*/ 6812112 w 6828909"/>
              <a:gd name="connsiteY2" fmla="*/ 2685 h 4597024"/>
              <a:gd name="connsiteX3" fmla="*/ 6828909 w 6828909"/>
              <a:gd name="connsiteY3" fmla="*/ 4597024 h 4597024"/>
              <a:gd name="connsiteX4" fmla="*/ 402355 w 6828909"/>
              <a:gd name="connsiteY4" fmla="*/ 4589166 h 4597024"/>
              <a:gd name="connsiteX5" fmla="*/ 3124205 w 6828909"/>
              <a:gd name="connsiteY5" fmla="*/ 334 h 4597024"/>
              <a:gd name="connsiteX0" fmla="*/ 3099900 w 6804604"/>
              <a:gd name="connsiteY0" fmla="*/ 334 h 4597024"/>
              <a:gd name="connsiteX1" fmla="*/ 3260015 w 6804604"/>
              <a:gd name="connsiteY1" fmla="*/ 0 h 4597024"/>
              <a:gd name="connsiteX2" fmla="*/ 6787807 w 6804604"/>
              <a:gd name="connsiteY2" fmla="*/ 2685 h 4597024"/>
              <a:gd name="connsiteX3" fmla="*/ 6804604 w 6804604"/>
              <a:gd name="connsiteY3" fmla="*/ 4597024 h 4597024"/>
              <a:gd name="connsiteX4" fmla="*/ 378050 w 6804604"/>
              <a:gd name="connsiteY4" fmla="*/ 4589166 h 4597024"/>
              <a:gd name="connsiteX5" fmla="*/ 3099900 w 6804604"/>
              <a:gd name="connsiteY5" fmla="*/ 334 h 4597024"/>
              <a:gd name="connsiteX0" fmla="*/ 3099900 w 6817637"/>
              <a:gd name="connsiteY0" fmla="*/ 334 h 4597024"/>
              <a:gd name="connsiteX1" fmla="*/ 3260015 w 6817637"/>
              <a:gd name="connsiteY1" fmla="*/ 0 h 4597024"/>
              <a:gd name="connsiteX2" fmla="*/ 6817637 w 6817637"/>
              <a:gd name="connsiteY2" fmla="*/ 2685 h 4597024"/>
              <a:gd name="connsiteX3" fmla="*/ 6804604 w 6817637"/>
              <a:gd name="connsiteY3" fmla="*/ 4597024 h 4597024"/>
              <a:gd name="connsiteX4" fmla="*/ 378050 w 6817637"/>
              <a:gd name="connsiteY4" fmla="*/ 4589166 h 4597024"/>
              <a:gd name="connsiteX5" fmla="*/ 3099900 w 6817637"/>
              <a:gd name="connsiteY5" fmla="*/ 334 h 4597024"/>
              <a:gd name="connsiteX0" fmla="*/ 3097563 w 6815300"/>
              <a:gd name="connsiteY0" fmla="*/ 334 h 4597024"/>
              <a:gd name="connsiteX1" fmla="*/ 3257678 w 6815300"/>
              <a:gd name="connsiteY1" fmla="*/ 0 h 4597024"/>
              <a:gd name="connsiteX2" fmla="*/ 6815300 w 6815300"/>
              <a:gd name="connsiteY2" fmla="*/ 2685 h 4597024"/>
              <a:gd name="connsiteX3" fmla="*/ 6802267 w 6815300"/>
              <a:gd name="connsiteY3" fmla="*/ 4597024 h 4597024"/>
              <a:gd name="connsiteX4" fmla="*/ 375713 w 6815300"/>
              <a:gd name="connsiteY4" fmla="*/ 4589166 h 4597024"/>
              <a:gd name="connsiteX5" fmla="*/ 3097563 w 6815300"/>
              <a:gd name="connsiteY5" fmla="*/ 334 h 4597024"/>
              <a:gd name="connsiteX0" fmla="*/ 3086214 w 6803951"/>
              <a:gd name="connsiteY0" fmla="*/ 334 h 4597024"/>
              <a:gd name="connsiteX1" fmla="*/ 3246329 w 6803951"/>
              <a:gd name="connsiteY1" fmla="*/ 0 h 4597024"/>
              <a:gd name="connsiteX2" fmla="*/ 6803951 w 6803951"/>
              <a:gd name="connsiteY2" fmla="*/ 2685 h 4597024"/>
              <a:gd name="connsiteX3" fmla="*/ 6790918 w 6803951"/>
              <a:gd name="connsiteY3" fmla="*/ 4597024 h 4597024"/>
              <a:gd name="connsiteX4" fmla="*/ 364364 w 6803951"/>
              <a:gd name="connsiteY4" fmla="*/ 4589166 h 4597024"/>
              <a:gd name="connsiteX5" fmla="*/ 3086214 w 6803951"/>
              <a:gd name="connsiteY5" fmla="*/ 334 h 4597024"/>
              <a:gd name="connsiteX0" fmla="*/ 3102152 w 6819889"/>
              <a:gd name="connsiteY0" fmla="*/ 334 h 4597024"/>
              <a:gd name="connsiteX1" fmla="*/ 3262267 w 6819889"/>
              <a:gd name="connsiteY1" fmla="*/ 0 h 4597024"/>
              <a:gd name="connsiteX2" fmla="*/ 6819889 w 6819889"/>
              <a:gd name="connsiteY2" fmla="*/ 2685 h 4597024"/>
              <a:gd name="connsiteX3" fmla="*/ 6806856 w 6819889"/>
              <a:gd name="connsiteY3" fmla="*/ 4597024 h 4597024"/>
              <a:gd name="connsiteX4" fmla="*/ 380302 w 6819889"/>
              <a:gd name="connsiteY4" fmla="*/ 4589166 h 4597024"/>
              <a:gd name="connsiteX5" fmla="*/ 3102152 w 6819889"/>
              <a:gd name="connsiteY5" fmla="*/ 334 h 4597024"/>
              <a:gd name="connsiteX0" fmla="*/ 3086486 w 6804223"/>
              <a:gd name="connsiteY0" fmla="*/ 334 h 4597024"/>
              <a:gd name="connsiteX1" fmla="*/ 3246601 w 6804223"/>
              <a:gd name="connsiteY1" fmla="*/ 0 h 4597024"/>
              <a:gd name="connsiteX2" fmla="*/ 6804223 w 6804223"/>
              <a:gd name="connsiteY2" fmla="*/ 2685 h 4597024"/>
              <a:gd name="connsiteX3" fmla="*/ 6791190 w 6804223"/>
              <a:gd name="connsiteY3" fmla="*/ 4597024 h 4597024"/>
              <a:gd name="connsiteX4" fmla="*/ 382534 w 6804223"/>
              <a:gd name="connsiteY4" fmla="*/ 4589166 h 4597024"/>
              <a:gd name="connsiteX5" fmla="*/ 3086486 w 6804223"/>
              <a:gd name="connsiteY5" fmla="*/ 334 h 4597024"/>
              <a:gd name="connsiteX0" fmla="*/ 3105750 w 6823487"/>
              <a:gd name="connsiteY0" fmla="*/ 334 h 4597024"/>
              <a:gd name="connsiteX1" fmla="*/ 3265865 w 6823487"/>
              <a:gd name="connsiteY1" fmla="*/ 0 h 4597024"/>
              <a:gd name="connsiteX2" fmla="*/ 6823487 w 6823487"/>
              <a:gd name="connsiteY2" fmla="*/ 2685 h 4597024"/>
              <a:gd name="connsiteX3" fmla="*/ 6810454 w 6823487"/>
              <a:gd name="connsiteY3" fmla="*/ 4597024 h 4597024"/>
              <a:gd name="connsiteX4" fmla="*/ 401798 w 6823487"/>
              <a:gd name="connsiteY4" fmla="*/ 4589166 h 4597024"/>
              <a:gd name="connsiteX5" fmla="*/ 3105750 w 6823487"/>
              <a:gd name="connsiteY5" fmla="*/ 334 h 4597024"/>
              <a:gd name="connsiteX0" fmla="*/ 3112097 w 6829834"/>
              <a:gd name="connsiteY0" fmla="*/ 334 h 4597024"/>
              <a:gd name="connsiteX1" fmla="*/ 3272212 w 6829834"/>
              <a:gd name="connsiteY1" fmla="*/ 0 h 4597024"/>
              <a:gd name="connsiteX2" fmla="*/ 6829834 w 6829834"/>
              <a:gd name="connsiteY2" fmla="*/ 2685 h 4597024"/>
              <a:gd name="connsiteX3" fmla="*/ 6816801 w 6829834"/>
              <a:gd name="connsiteY3" fmla="*/ 4597024 h 4597024"/>
              <a:gd name="connsiteX4" fmla="*/ 408145 w 6829834"/>
              <a:gd name="connsiteY4" fmla="*/ 4589166 h 4597024"/>
              <a:gd name="connsiteX5" fmla="*/ 3112097 w 6829834"/>
              <a:gd name="connsiteY5" fmla="*/ 334 h 4597024"/>
              <a:gd name="connsiteX0" fmla="*/ 3110674 w 6828411"/>
              <a:gd name="connsiteY0" fmla="*/ 334 h 4597024"/>
              <a:gd name="connsiteX1" fmla="*/ 3270789 w 6828411"/>
              <a:gd name="connsiteY1" fmla="*/ 0 h 4597024"/>
              <a:gd name="connsiteX2" fmla="*/ 6828411 w 6828411"/>
              <a:gd name="connsiteY2" fmla="*/ 2685 h 4597024"/>
              <a:gd name="connsiteX3" fmla="*/ 6815378 w 6828411"/>
              <a:gd name="connsiteY3" fmla="*/ 4597024 h 4597024"/>
              <a:gd name="connsiteX4" fmla="*/ 406722 w 6828411"/>
              <a:gd name="connsiteY4" fmla="*/ 4589166 h 4597024"/>
              <a:gd name="connsiteX5" fmla="*/ 3110674 w 6828411"/>
              <a:gd name="connsiteY5" fmla="*/ 334 h 4597024"/>
              <a:gd name="connsiteX0" fmla="*/ 3167018 w 6820123"/>
              <a:gd name="connsiteY0" fmla="*/ 0 h 4601217"/>
              <a:gd name="connsiteX1" fmla="*/ 3262501 w 6820123"/>
              <a:gd name="connsiteY1" fmla="*/ 4193 h 4601217"/>
              <a:gd name="connsiteX2" fmla="*/ 6820123 w 6820123"/>
              <a:gd name="connsiteY2" fmla="*/ 6878 h 4601217"/>
              <a:gd name="connsiteX3" fmla="*/ 6807090 w 6820123"/>
              <a:gd name="connsiteY3" fmla="*/ 4601217 h 4601217"/>
              <a:gd name="connsiteX4" fmla="*/ 398434 w 6820123"/>
              <a:gd name="connsiteY4" fmla="*/ 4593359 h 4601217"/>
              <a:gd name="connsiteX5" fmla="*/ 3167018 w 6820123"/>
              <a:gd name="connsiteY5" fmla="*/ 0 h 4601217"/>
              <a:gd name="connsiteX0" fmla="*/ 3173383 w 6826488"/>
              <a:gd name="connsiteY0" fmla="*/ 0 h 4601217"/>
              <a:gd name="connsiteX1" fmla="*/ 3268866 w 6826488"/>
              <a:gd name="connsiteY1" fmla="*/ 4193 h 4601217"/>
              <a:gd name="connsiteX2" fmla="*/ 6826488 w 6826488"/>
              <a:gd name="connsiteY2" fmla="*/ 6878 h 4601217"/>
              <a:gd name="connsiteX3" fmla="*/ 6813455 w 6826488"/>
              <a:gd name="connsiteY3" fmla="*/ 4601217 h 4601217"/>
              <a:gd name="connsiteX4" fmla="*/ 404799 w 6826488"/>
              <a:gd name="connsiteY4" fmla="*/ 4593359 h 4601217"/>
              <a:gd name="connsiteX5" fmla="*/ 3173383 w 6826488"/>
              <a:gd name="connsiteY5" fmla="*/ 0 h 4601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6488" h="4601217">
                <a:moveTo>
                  <a:pt x="3173383" y="0"/>
                </a:moveTo>
                <a:lnTo>
                  <a:pt x="3268866" y="4193"/>
                </a:lnTo>
                <a:lnTo>
                  <a:pt x="6826488" y="6878"/>
                </a:lnTo>
                <a:cubicBezTo>
                  <a:pt x="6822144" y="1538324"/>
                  <a:pt x="6817799" y="3069771"/>
                  <a:pt x="6813455" y="4601217"/>
                </a:cubicBezTo>
                <a:lnTo>
                  <a:pt x="404799" y="4593359"/>
                </a:lnTo>
                <a:cubicBezTo>
                  <a:pt x="-839241" y="2345757"/>
                  <a:pt x="982746" y="1425"/>
                  <a:pt x="3173383" y="0"/>
                </a:cubicBezTo>
                <a:close/>
              </a:path>
            </a:pathLst>
          </a:custGeom>
          <a:solidFill>
            <a:schemeClr val="bg1">
              <a:lumMod val="95000"/>
              <a:alpha val="52000"/>
            </a:schemeClr>
          </a:solidFill>
          <a:ln w="57150">
            <a:noFill/>
          </a:ln>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sp>
        <p:nvSpPr>
          <p:cNvPr id="9" name="date" descr="{&quot;templafy&quot;:{&quot;id&quot;:&quot;bcb3a900-a60d-4c82-9bfc-5bb9ddada21f&quot;}}" title="date"/>
          <p:cNvSpPr>
            <a:spLocks noGrp="1"/>
          </p:cNvSpPr>
          <p:nvPr>
            <p:ph type="body" sz="quarter" idx="12" hasCustomPrompt="1"/>
          </p:nvPr>
        </p:nvSpPr>
        <p:spPr>
          <a:xfrm>
            <a:off x="419100"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285445325" name="image" descr="{&quot;templafy&quot;:{&quot;id&quot;:&quot;b3d6cd9c-8494-4199-a07c-4b5c73624a1a&quot;}}"/>
          <p:cNvPicPr>
            <a:picLocks noChangeAspect="1"/>
          </p:cNvPicPr>
          <p:nvPr/>
        </p:nvPicPr>
        <p:blipFill>
          <a:blip r:embed="rId2">
            <a:extLst/>
          </a:blip>
          <a:stretch>
            <a:fillRect/>
          </a:stretch>
        </p:blipFill>
        <p:spPr>
          <a:xfrm>
            <a:off x="419100" y="396000"/>
            <a:ext cx="2732400" cy="199154"/>
          </a:xfrm>
          <a:prstGeom prst="rect">
            <a:avLst/>
          </a:prstGeom>
        </p:spPr>
      </p:pic>
      <p:sp>
        <p:nvSpPr>
          <p:cNvPr id="12" name="text" descr="{&quot;templafy&quot;:{&quot;id&quot;:&quot;2ed54f88-ed77-48f8-bd83-ac117cd1e9af&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8" name="text" descr="{&quot;templafy&quot;:{&quot;id&quot;:&quot;90544573-4b68-42f6-9f5f-b675dcfe30b4&quot;}}" title="Form.PresenterName"/>
          <p:cNvSpPr/>
          <p:nvPr userDrawn="1"/>
        </p:nvSpPr>
        <p:spPr>
          <a:xfrm>
            <a:off x="419100" y="5082988"/>
            <a:ext cx="348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2651437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2_Cover 4 - colour block">
    <p:spTree>
      <p:nvGrpSpPr>
        <p:cNvPr id="1" name=""/>
        <p:cNvGrpSpPr/>
        <p:nvPr/>
      </p:nvGrpSpPr>
      <p:grpSpPr>
        <a:xfrm>
          <a:off x="0" y="0"/>
          <a:ext cx="0" cy="0"/>
          <a:chOff x="0" y="0"/>
          <a:chExt cx="0" cy="0"/>
        </a:xfrm>
      </p:grpSpPr>
      <p:sp>
        <p:nvSpPr>
          <p:cNvPr id="9" name="date" descr="{&quot;templafy&quot;:{&quot;id&quot;:&quot;9ffe9aeb-9229-4294-abcc-f42ca89446f0&quot;}}" title="date"/>
          <p:cNvSpPr>
            <a:spLocks noGrp="1"/>
          </p:cNvSpPr>
          <p:nvPr>
            <p:ph type="body" sz="quarter" idx="12" hasCustomPrompt="1"/>
          </p:nvPr>
        </p:nvSpPr>
        <p:spPr>
          <a:xfrm>
            <a:off x="419100"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741120691" name="image" descr="{&quot;templafy&quot;:{&quot;id&quot;:&quot;200b4693-e6f6-4093-a229-7c89c69ce532&quot;}}"/>
          <p:cNvPicPr>
            <a:picLocks noChangeAspect="1"/>
          </p:cNvPicPr>
          <p:nvPr/>
        </p:nvPicPr>
        <p:blipFill>
          <a:blip r:embed="rId2">
            <a:extLst/>
          </a:blip>
          <a:stretch>
            <a:fillRect/>
          </a:stretch>
        </p:blipFill>
        <p:spPr>
          <a:xfrm>
            <a:off x="419100" y="396000"/>
            <a:ext cx="2732400" cy="199154"/>
          </a:xfrm>
          <a:prstGeom prst="rect">
            <a:avLst/>
          </a:prstGeom>
        </p:spPr>
      </p:pic>
      <p:sp>
        <p:nvSpPr>
          <p:cNvPr id="12" name="text" descr="{&quot;templafy&quot;:{&quot;id&quot;:&quot;4afc0042-727d-4877-8a02-d6a1a49a5d60&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8" name="text" descr="{&quot;templafy&quot;:{&quot;id&quot;:&quot;a62147d2-bc17-44e2-94a0-5024128682e9&quot;}}" title="Form.PresenterName"/>
          <p:cNvSpPr/>
          <p:nvPr userDrawn="1"/>
        </p:nvSpPr>
        <p:spPr>
          <a:xfrm>
            <a:off x="419100" y="5082988"/>
            <a:ext cx="348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10" name="bk object 17"/>
          <p:cNvSpPr/>
          <p:nvPr userDrawn="1"/>
        </p:nvSpPr>
        <p:spPr>
          <a:xfrm>
            <a:off x="5366166" y="701336"/>
            <a:ext cx="6825969" cy="6156870"/>
          </a:xfrm>
          <a:custGeom>
            <a:avLst/>
            <a:gdLst/>
            <a:ahLst/>
            <a:cxnLst/>
            <a:rect l="l" t="t" r="r" b="b"/>
            <a:pathLst>
              <a:path w="6005195" h="5416550">
                <a:moveTo>
                  <a:pt x="5513192" y="0"/>
                </a:moveTo>
                <a:lnTo>
                  <a:pt x="5464902" y="207"/>
                </a:lnTo>
                <a:lnTo>
                  <a:pt x="5416710" y="827"/>
                </a:lnTo>
                <a:lnTo>
                  <a:pt x="5368619" y="1858"/>
                </a:lnTo>
                <a:lnTo>
                  <a:pt x="5320630" y="3300"/>
                </a:lnTo>
                <a:lnTo>
                  <a:pt x="5272744" y="5149"/>
                </a:lnTo>
                <a:lnTo>
                  <a:pt x="5224963" y="7405"/>
                </a:lnTo>
                <a:lnTo>
                  <a:pt x="5177289" y="10065"/>
                </a:lnTo>
                <a:lnTo>
                  <a:pt x="5129724" y="13129"/>
                </a:lnTo>
                <a:lnTo>
                  <a:pt x="5082270" y="16593"/>
                </a:lnTo>
                <a:lnTo>
                  <a:pt x="4987698" y="24720"/>
                </a:lnTo>
                <a:lnTo>
                  <a:pt x="4893587" y="34432"/>
                </a:lnTo>
                <a:lnTo>
                  <a:pt x="4799952" y="45715"/>
                </a:lnTo>
                <a:lnTo>
                  <a:pt x="4706804" y="58556"/>
                </a:lnTo>
                <a:lnTo>
                  <a:pt x="4614159" y="72942"/>
                </a:lnTo>
                <a:lnTo>
                  <a:pt x="4522029" y="88860"/>
                </a:lnTo>
                <a:lnTo>
                  <a:pt x="4430427" y="106295"/>
                </a:lnTo>
                <a:lnTo>
                  <a:pt x="4339367" y="125234"/>
                </a:lnTo>
                <a:lnTo>
                  <a:pt x="4248864" y="145665"/>
                </a:lnTo>
                <a:lnTo>
                  <a:pt x="4158929" y="167573"/>
                </a:lnTo>
                <a:lnTo>
                  <a:pt x="4069576" y="190944"/>
                </a:lnTo>
                <a:lnTo>
                  <a:pt x="3980820" y="215767"/>
                </a:lnTo>
                <a:lnTo>
                  <a:pt x="3892672" y="242026"/>
                </a:lnTo>
                <a:lnTo>
                  <a:pt x="3805148" y="269709"/>
                </a:lnTo>
                <a:lnTo>
                  <a:pt x="3718260" y="298802"/>
                </a:lnTo>
                <a:lnTo>
                  <a:pt x="3632022" y="329291"/>
                </a:lnTo>
                <a:lnTo>
                  <a:pt x="3546447" y="361164"/>
                </a:lnTo>
                <a:lnTo>
                  <a:pt x="3461548" y="394407"/>
                </a:lnTo>
                <a:lnTo>
                  <a:pt x="3377340" y="429006"/>
                </a:lnTo>
                <a:lnTo>
                  <a:pt x="3293835" y="464948"/>
                </a:lnTo>
                <a:lnTo>
                  <a:pt x="3211047" y="502219"/>
                </a:lnTo>
                <a:lnTo>
                  <a:pt x="3169926" y="521349"/>
                </a:lnTo>
                <a:lnTo>
                  <a:pt x="3128990" y="540806"/>
                </a:lnTo>
                <a:lnTo>
                  <a:pt x="3088239" y="560589"/>
                </a:lnTo>
                <a:lnTo>
                  <a:pt x="3047676" y="580696"/>
                </a:lnTo>
                <a:lnTo>
                  <a:pt x="3007303" y="601125"/>
                </a:lnTo>
                <a:lnTo>
                  <a:pt x="2967120" y="621875"/>
                </a:lnTo>
                <a:lnTo>
                  <a:pt x="2927130" y="642943"/>
                </a:lnTo>
                <a:lnTo>
                  <a:pt x="2887335" y="664329"/>
                </a:lnTo>
                <a:lnTo>
                  <a:pt x="2847736" y="686030"/>
                </a:lnTo>
                <a:lnTo>
                  <a:pt x="2808334" y="708045"/>
                </a:lnTo>
                <a:lnTo>
                  <a:pt x="2769132" y="730372"/>
                </a:lnTo>
                <a:lnTo>
                  <a:pt x="2730131" y="753010"/>
                </a:lnTo>
                <a:lnTo>
                  <a:pt x="2691332" y="775957"/>
                </a:lnTo>
                <a:lnTo>
                  <a:pt x="2652738" y="799211"/>
                </a:lnTo>
                <a:lnTo>
                  <a:pt x="2614351" y="822770"/>
                </a:lnTo>
                <a:lnTo>
                  <a:pt x="2576171" y="846633"/>
                </a:lnTo>
                <a:lnTo>
                  <a:pt x="2538201" y="870797"/>
                </a:lnTo>
                <a:lnTo>
                  <a:pt x="2500441" y="895263"/>
                </a:lnTo>
                <a:lnTo>
                  <a:pt x="2462895" y="920027"/>
                </a:lnTo>
                <a:lnTo>
                  <a:pt x="2425564" y="945088"/>
                </a:lnTo>
                <a:lnTo>
                  <a:pt x="2388448" y="970444"/>
                </a:lnTo>
                <a:lnTo>
                  <a:pt x="2351551" y="996094"/>
                </a:lnTo>
                <a:lnTo>
                  <a:pt x="2314873" y="1022036"/>
                </a:lnTo>
                <a:lnTo>
                  <a:pt x="2278416" y="1048269"/>
                </a:lnTo>
                <a:lnTo>
                  <a:pt x="2242182" y="1074790"/>
                </a:lnTo>
                <a:lnTo>
                  <a:pt x="2206173" y="1101598"/>
                </a:lnTo>
                <a:lnTo>
                  <a:pt x="2170391" y="1128691"/>
                </a:lnTo>
                <a:lnTo>
                  <a:pt x="2134836" y="1156068"/>
                </a:lnTo>
                <a:lnTo>
                  <a:pt x="2099511" y="1183726"/>
                </a:lnTo>
                <a:lnTo>
                  <a:pt x="2064418" y="1211665"/>
                </a:lnTo>
                <a:lnTo>
                  <a:pt x="2029557" y="1239883"/>
                </a:lnTo>
                <a:lnTo>
                  <a:pt x="1994931" y="1268377"/>
                </a:lnTo>
                <a:lnTo>
                  <a:pt x="1960542" y="1297146"/>
                </a:lnTo>
                <a:lnTo>
                  <a:pt x="1926391" y="1326189"/>
                </a:lnTo>
                <a:lnTo>
                  <a:pt x="1892479" y="1355504"/>
                </a:lnTo>
                <a:lnTo>
                  <a:pt x="1858809" y="1385088"/>
                </a:lnTo>
                <a:lnTo>
                  <a:pt x="1825382" y="1414941"/>
                </a:lnTo>
                <a:lnTo>
                  <a:pt x="1792200" y="1445061"/>
                </a:lnTo>
                <a:lnTo>
                  <a:pt x="1759265" y="1475446"/>
                </a:lnTo>
                <a:lnTo>
                  <a:pt x="1726578" y="1506095"/>
                </a:lnTo>
                <a:lnTo>
                  <a:pt x="1694140" y="1537005"/>
                </a:lnTo>
                <a:lnTo>
                  <a:pt x="1661954" y="1568175"/>
                </a:lnTo>
                <a:lnTo>
                  <a:pt x="1630022" y="1599604"/>
                </a:lnTo>
                <a:lnTo>
                  <a:pt x="1598344" y="1631289"/>
                </a:lnTo>
                <a:lnTo>
                  <a:pt x="1566923" y="1663229"/>
                </a:lnTo>
                <a:lnTo>
                  <a:pt x="1535760" y="1695422"/>
                </a:lnTo>
                <a:lnTo>
                  <a:pt x="1504857" y="1727867"/>
                </a:lnTo>
                <a:lnTo>
                  <a:pt x="1474216" y="1760562"/>
                </a:lnTo>
                <a:lnTo>
                  <a:pt x="1443838" y="1793505"/>
                </a:lnTo>
                <a:lnTo>
                  <a:pt x="1413725" y="1826695"/>
                </a:lnTo>
                <a:lnTo>
                  <a:pt x="1383879" y="1860130"/>
                </a:lnTo>
                <a:lnTo>
                  <a:pt x="1354301" y="1893807"/>
                </a:lnTo>
                <a:lnTo>
                  <a:pt x="1324993" y="1927727"/>
                </a:lnTo>
                <a:lnTo>
                  <a:pt x="1295957" y="1961886"/>
                </a:lnTo>
                <a:lnTo>
                  <a:pt x="1267195" y="1996283"/>
                </a:lnTo>
                <a:lnTo>
                  <a:pt x="1238707" y="2030917"/>
                </a:lnTo>
                <a:lnTo>
                  <a:pt x="1210497" y="2065786"/>
                </a:lnTo>
                <a:lnTo>
                  <a:pt x="1182564" y="2100888"/>
                </a:lnTo>
                <a:lnTo>
                  <a:pt x="1154912" y="2136221"/>
                </a:lnTo>
                <a:lnTo>
                  <a:pt x="1127542" y="2171784"/>
                </a:lnTo>
                <a:lnTo>
                  <a:pt x="1100455" y="2207575"/>
                </a:lnTo>
                <a:lnTo>
                  <a:pt x="1073654" y="2243592"/>
                </a:lnTo>
                <a:lnTo>
                  <a:pt x="1047139" y="2279834"/>
                </a:lnTo>
                <a:lnTo>
                  <a:pt x="1020913" y="2316299"/>
                </a:lnTo>
                <a:lnTo>
                  <a:pt x="994977" y="2352985"/>
                </a:lnTo>
                <a:lnTo>
                  <a:pt x="969333" y="2389891"/>
                </a:lnTo>
                <a:lnTo>
                  <a:pt x="943982" y="2427015"/>
                </a:lnTo>
                <a:lnTo>
                  <a:pt x="918927" y="2464356"/>
                </a:lnTo>
                <a:lnTo>
                  <a:pt x="894169" y="2501911"/>
                </a:lnTo>
                <a:lnTo>
                  <a:pt x="869709" y="2539679"/>
                </a:lnTo>
                <a:lnTo>
                  <a:pt x="845550" y="2577658"/>
                </a:lnTo>
                <a:lnTo>
                  <a:pt x="821693" y="2615846"/>
                </a:lnTo>
                <a:lnTo>
                  <a:pt x="798139" y="2654243"/>
                </a:lnTo>
                <a:lnTo>
                  <a:pt x="774891" y="2692846"/>
                </a:lnTo>
                <a:lnTo>
                  <a:pt x="751950" y="2731653"/>
                </a:lnTo>
                <a:lnTo>
                  <a:pt x="729318" y="2770663"/>
                </a:lnTo>
                <a:lnTo>
                  <a:pt x="706996" y="2809874"/>
                </a:lnTo>
                <a:lnTo>
                  <a:pt x="684986" y="2849285"/>
                </a:lnTo>
                <a:lnTo>
                  <a:pt x="663290" y="2888893"/>
                </a:lnTo>
                <a:lnTo>
                  <a:pt x="641909" y="2928698"/>
                </a:lnTo>
                <a:lnTo>
                  <a:pt x="620845" y="2968697"/>
                </a:lnTo>
                <a:lnTo>
                  <a:pt x="600101" y="3008889"/>
                </a:lnTo>
                <a:lnTo>
                  <a:pt x="579676" y="3049272"/>
                </a:lnTo>
                <a:lnTo>
                  <a:pt x="559574" y="3089844"/>
                </a:lnTo>
                <a:lnTo>
                  <a:pt x="539796" y="3130604"/>
                </a:lnTo>
                <a:lnTo>
                  <a:pt x="520344" y="3171550"/>
                </a:lnTo>
                <a:lnTo>
                  <a:pt x="501218" y="3212680"/>
                </a:lnTo>
                <a:lnTo>
                  <a:pt x="482422" y="3253993"/>
                </a:lnTo>
                <a:lnTo>
                  <a:pt x="463956" y="3295487"/>
                </a:lnTo>
                <a:lnTo>
                  <a:pt x="445822" y="3337160"/>
                </a:lnTo>
                <a:lnTo>
                  <a:pt x="428023" y="3379010"/>
                </a:lnTo>
                <a:lnTo>
                  <a:pt x="410559" y="3421037"/>
                </a:lnTo>
                <a:lnTo>
                  <a:pt x="393432" y="3463238"/>
                </a:lnTo>
                <a:lnTo>
                  <a:pt x="376644" y="3505612"/>
                </a:lnTo>
                <a:lnTo>
                  <a:pt x="360197" y="3548156"/>
                </a:lnTo>
                <a:lnTo>
                  <a:pt x="344092" y="3590869"/>
                </a:lnTo>
                <a:lnTo>
                  <a:pt x="328332" y="3633750"/>
                </a:lnTo>
                <a:lnTo>
                  <a:pt x="312917" y="3676797"/>
                </a:lnTo>
                <a:lnTo>
                  <a:pt x="297849" y="3720008"/>
                </a:lnTo>
                <a:lnTo>
                  <a:pt x="283131" y="3763382"/>
                </a:lnTo>
                <a:lnTo>
                  <a:pt x="268763" y="3806916"/>
                </a:lnTo>
                <a:lnTo>
                  <a:pt x="254748" y="3850609"/>
                </a:lnTo>
                <a:lnTo>
                  <a:pt x="241087" y="3894460"/>
                </a:lnTo>
                <a:lnTo>
                  <a:pt x="227782" y="3938467"/>
                </a:lnTo>
                <a:lnTo>
                  <a:pt x="214834" y="3982627"/>
                </a:lnTo>
                <a:lnTo>
                  <a:pt x="202245" y="4026940"/>
                </a:lnTo>
                <a:lnTo>
                  <a:pt x="190018" y="4071404"/>
                </a:lnTo>
                <a:lnTo>
                  <a:pt x="178153" y="4116017"/>
                </a:lnTo>
                <a:lnTo>
                  <a:pt x="166652" y="4160777"/>
                </a:lnTo>
                <a:lnTo>
                  <a:pt x="155517" y="4205682"/>
                </a:lnTo>
                <a:lnTo>
                  <a:pt x="144749" y="4250732"/>
                </a:lnTo>
                <a:lnTo>
                  <a:pt x="134351" y="4295924"/>
                </a:lnTo>
                <a:lnTo>
                  <a:pt x="124324" y="4341256"/>
                </a:lnTo>
                <a:lnTo>
                  <a:pt x="114669" y="4386728"/>
                </a:lnTo>
                <a:lnTo>
                  <a:pt x="105389" y="4432336"/>
                </a:lnTo>
                <a:lnTo>
                  <a:pt x="96484" y="4478080"/>
                </a:lnTo>
                <a:lnTo>
                  <a:pt x="87958" y="4523958"/>
                </a:lnTo>
                <a:lnTo>
                  <a:pt x="79810" y="4569969"/>
                </a:lnTo>
                <a:lnTo>
                  <a:pt x="72044" y="4616109"/>
                </a:lnTo>
                <a:lnTo>
                  <a:pt x="64661" y="4662379"/>
                </a:lnTo>
                <a:lnTo>
                  <a:pt x="57662" y="4708776"/>
                </a:lnTo>
                <a:lnTo>
                  <a:pt x="51048" y="4755298"/>
                </a:lnTo>
                <a:lnTo>
                  <a:pt x="44823" y="4801944"/>
                </a:lnTo>
                <a:lnTo>
                  <a:pt x="38987" y="4848712"/>
                </a:lnTo>
                <a:lnTo>
                  <a:pt x="33543" y="4895600"/>
                </a:lnTo>
                <a:lnTo>
                  <a:pt x="28491" y="4942608"/>
                </a:lnTo>
                <a:lnTo>
                  <a:pt x="23833" y="4989732"/>
                </a:lnTo>
                <a:lnTo>
                  <a:pt x="19572" y="5036971"/>
                </a:lnTo>
                <a:lnTo>
                  <a:pt x="15709" y="5084325"/>
                </a:lnTo>
                <a:lnTo>
                  <a:pt x="12245" y="5131790"/>
                </a:lnTo>
                <a:lnTo>
                  <a:pt x="9182" y="5179366"/>
                </a:lnTo>
                <a:lnTo>
                  <a:pt x="6522" y="5227050"/>
                </a:lnTo>
                <a:lnTo>
                  <a:pt x="4267" y="5274841"/>
                </a:lnTo>
                <a:lnTo>
                  <a:pt x="2418" y="5322738"/>
                </a:lnTo>
                <a:lnTo>
                  <a:pt x="977" y="5370738"/>
                </a:lnTo>
                <a:lnTo>
                  <a:pt x="0" y="5416342"/>
                </a:lnTo>
                <a:lnTo>
                  <a:pt x="6005173" y="5416342"/>
                </a:lnTo>
                <a:lnTo>
                  <a:pt x="6005173" y="21697"/>
                </a:lnTo>
                <a:lnTo>
                  <a:pt x="5944103" y="16593"/>
                </a:lnTo>
                <a:lnTo>
                  <a:pt x="5849085" y="10065"/>
                </a:lnTo>
                <a:lnTo>
                  <a:pt x="5753634" y="5149"/>
                </a:lnTo>
                <a:lnTo>
                  <a:pt x="5657761" y="1858"/>
                </a:lnTo>
                <a:lnTo>
                  <a:pt x="5561481" y="207"/>
                </a:lnTo>
                <a:lnTo>
                  <a:pt x="5513192"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1853597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3_Cover 4 - colour block">
    <p:spTree>
      <p:nvGrpSpPr>
        <p:cNvPr id="1" name=""/>
        <p:cNvGrpSpPr/>
        <p:nvPr/>
      </p:nvGrpSpPr>
      <p:grpSpPr>
        <a:xfrm>
          <a:off x="0" y="0"/>
          <a:ext cx="0" cy="0"/>
          <a:chOff x="0" y="0"/>
          <a:chExt cx="0" cy="0"/>
        </a:xfrm>
      </p:grpSpPr>
      <p:sp>
        <p:nvSpPr>
          <p:cNvPr id="9" name="date" descr="{&quot;templafy&quot;:{&quot;id&quot;:&quot;e1407539-9fe5-4592-8b05-b0e2750f59d4&quot;}}" title="date"/>
          <p:cNvSpPr>
            <a:spLocks noGrp="1"/>
          </p:cNvSpPr>
          <p:nvPr>
            <p:ph type="body" sz="quarter" idx="12" hasCustomPrompt="1"/>
          </p:nvPr>
        </p:nvSpPr>
        <p:spPr>
          <a:xfrm>
            <a:off x="419100"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856921742" name="image" descr="{&quot;templafy&quot;:{&quot;id&quot;:&quot;35a60e88-5866-4965-8f3f-b0612fc75efe&quot;}}"/>
          <p:cNvPicPr>
            <a:picLocks noChangeAspect="1"/>
          </p:cNvPicPr>
          <p:nvPr/>
        </p:nvPicPr>
        <p:blipFill>
          <a:blip r:embed="rId2">
            <a:extLst/>
          </a:blip>
          <a:stretch>
            <a:fillRect/>
          </a:stretch>
        </p:blipFill>
        <p:spPr>
          <a:xfrm>
            <a:off x="419100" y="396000"/>
            <a:ext cx="2732400" cy="199154"/>
          </a:xfrm>
          <a:prstGeom prst="rect">
            <a:avLst/>
          </a:prstGeom>
        </p:spPr>
      </p:pic>
      <p:sp>
        <p:nvSpPr>
          <p:cNvPr id="12" name="text" descr="{&quot;templafy&quot;:{&quot;id&quot;:&quot;8aa0ac4e-3a6b-4f45-ab0e-ec88d4231c5a&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8" name="text" descr="{&quot;templafy&quot;:{&quot;id&quot;:&quot;9b6d6b04-a8fb-46a2-b9e1-1987b0fb54e6&quot;}}" title="Form.PresenterName"/>
          <p:cNvSpPr/>
          <p:nvPr userDrawn="1"/>
        </p:nvSpPr>
        <p:spPr>
          <a:xfrm>
            <a:off x="419100" y="5082988"/>
            <a:ext cx="348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10" name="bk object 17"/>
          <p:cNvSpPr/>
          <p:nvPr userDrawn="1"/>
        </p:nvSpPr>
        <p:spPr>
          <a:xfrm>
            <a:off x="5366166" y="701336"/>
            <a:ext cx="6825969" cy="6156870"/>
          </a:xfrm>
          <a:custGeom>
            <a:avLst/>
            <a:gdLst/>
            <a:ahLst/>
            <a:cxnLst/>
            <a:rect l="l" t="t" r="r" b="b"/>
            <a:pathLst>
              <a:path w="6005195" h="5416550">
                <a:moveTo>
                  <a:pt x="5513192" y="0"/>
                </a:moveTo>
                <a:lnTo>
                  <a:pt x="5464902" y="207"/>
                </a:lnTo>
                <a:lnTo>
                  <a:pt x="5416710" y="827"/>
                </a:lnTo>
                <a:lnTo>
                  <a:pt x="5368619" y="1858"/>
                </a:lnTo>
                <a:lnTo>
                  <a:pt x="5320630" y="3300"/>
                </a:lnTo>
                <a:lnTo>
                  <a:pt x="5272744" y="5149"/>
                </a:lnTo>
                <a:lnTo>
                  <a:pt x="5224963" y="7405"/>
                </a:lnTo>
                <a:lnTo>
                  <a:pt x="5177289" y="10065"/>
                </a:lnTo>
                <a:lnTo>
                  <a:pt x="5129724" y="13129"/>
                </a:lnTo>
                <a:lnTo>
                  <a:pt x="5082270" y="16593"/>
                </a:lnTo>
                <a:lnTo>
                  <a:pt x="4987698" y="24720"/>
                </a:lnTo>
                <a:lnTo>
                  <a:pt x="4893587" y="34432"/>
                </a:lnTo>
                <a:lnTo>
                  <a:pt x="4799952" y="45715"/>
                </a:lnTo>
                <a:lnTo>
                  <a:pt x="4706804" y="58556"/>
                </a:lnTo>
                <a:lnTo>
                  <a:pt x="4614159" y="72942"/>
                </a:lnTo>
                <a:lnTo>
                  <a:pt x="4522029" y="88860"/>
                </a:lnTo>
                <a:lnTo>
                  <a:pt x="4430427" y="106295"/>
                </a:lnTo>
                <a:lnTo>
                  <a:pt x="4339367" y="125234"/>
                </a:lnTo>
                <a:lnTo>
                  <a:pt x="4248864" y="145665"/>
                </a:lnTo>
                <a:lnTo>
                  <a:pt x="4158929" y="167573"/>
                </a:lnTo>
                <a:lnTo>
                  <a:pt x="4069576" y="190944"/>
                </a:lnTo>
                <a:lnTo>
                  <a:pt x="3980820" y="215767"/>
                </a:lnTo>
                <a:lnTo>
                  <a:pt x="3892672" y="242026"/>
                </a:lnTo>
                <a:lnTo>
                  <a:pt x="3805148" y="269709"/>
                </a:lnTo>
                <a:lnTo>
                  <a:pt x="3718260" y="298802"/>
                </a:lnTo>
                <a:lnTo>
                  <a:pt x="3632022" y="329291"/>
                </a:lnTo>
                <a:lnTo>
                  <a:pt x="3546447" y="361164"/>
                </a:lnTo>
                <a:lnTo>
                  <a:pt x="3461548" y="394407"/>
                </a:lnTo>
                <a:lnTo>
                  <a:pt x="3377340" y="429006"/>
                </a:lnTo>
                <a:lnTo>
                  <a:pt x="3293835" y="464948"/>
                </a:lnTo>
                <a:lnTo>
                  <a:pt x="3211047" y="502219"/>
                </a:lnTo>
                <a:lnTo>
                  <a:pt x="3169926" y="521349"/>
                </a:lnTo>
                <a:lnTo>
                  <a:pt x="3128990" y="540806"/>
                </a:lnTo>
                <a:lnTo>
                  <a:pt x="3088239" y="560589"/>
                </a:lnTo>
                <a:lnTo>
                  <a:pt x="3047676" y="580696"/>
                </a:lnTo>
                <a:lnTo>
                  <a:pt x="3007303" y="601125"/>
                </a:lnTo>
                <a:lnTo>
                  <a:pt x="2967120" y="621875"/>
                </a:lnTo>
                <a:lnTo>
                  <a:pt x="2927130" y="642943"/>
                </a:lnTo>
                <a:lnTo>
                  <a:pt x="2887335" y="664329"/>
                </a:lnTo>
                <a:lnTo>
                  <a:pt x="2847736" y="686030"/>
                </a:lnTo>
                <a:lnTo>
                  <a:pt x="2808334" y="708045"/>
                </a:lnTo>
                <a:lnTo>
                  <a:pt x="2769132" y="730372"/>
                </a:lnTo>
                <a:lnTo>
                  <a:pt x="2730131" y="753010"/>
                </a:lnTo>
                <a:lnTo>
                  <a:pt x="2691332" y="775957"/>
                </a:lnTo>
                <a:lnTo>
                  <a:pt x="2652738" y="799211"/>
                </a:lnTo>
                <a:lnTo>
                  <a:pt x="2614351" y="822770"/>
                </a:lnTo>
                <a:lnTo>
                  <a:pt x="2576171" y="846633"/>
                </a:lnTo>
                <a:lnTo>
                  <a:pt x="2538201" y="870797"/>
                </a:lnTo>
                <a:lnTo>
                  <a:pt x="2500441" y="895263"/>
                </a:lnTo>
                <a:lnTo>
                  <a:pt x="2462895" y="920027"/>
                </a:lnTo>
                <a:lnTo>
                  <a:pt x="2425564" y="945088"/>
                </a:lnTo>
                <a:lnTo>
                  <a:pt x="2388448" y="970444"/>
                </a:lnTo>
                <a:lnTo>
                  <a:pt x="2351551" y="996094"/>
                </a:lnTo>
                <a:lnTo>
                  <a:pt x="2314873" y="1022036"/>
                </a:lnTo>
                <a:lnTo>
                  <a:pt x="2278416" y="1048269"/>
                </a:lnTo>
                <a:lnTo>
                  <a:pt x="2242182" y="1074790"/>
                </a:lnTo>
                <a:lnTo>
                  <a:pt x="2206173" y="1101598"/>
                </a:lnTo>
                <a:lnTo>
                  <a:pt x="2170391" y="1128691"/>
                </a:lnTo>
                <a:lnTo>
                  <a:pt x="2134836" y="1156068"/>
                </a:lnTo>
                <a:lnTo>
                  <a:pt x="2099511" y="1183726"/>
                </a:lnTo>
                <a:lnTo>
                  <a:pt x="2064418" y="1211665"/>
                </a:lnTo>
                <a:lnTo>
                  <a:pt x="2029557" y="1239883"/>
                </a:lnTo>
                <a:lnTo>
                  <a:pt x="1994931" y="1268377"/>
                </a:lnTo>
                <a:lnTo>
                  <a:pt x="1960542" y="1297146"/>
                </a:lnTo>
                <a:lnTo>
                  <a:pt x="1926391" y="1326189"/>
                </a:lnTo>
                <a:lnTo>
                  <a:pt x="1892479" y="1355504"/>
                </a:lnTo>
                <a:lnTo>
                  <a:pt x="1858809" y="1385088"/>
                </a:lnTo>
                <a:lnTo>
                  <a:pt x="1825382" y="1414941"/>
                </a:lnTo>
                <a:lnTo>
                  <a:pt x="1792200" y="1445061"/>
                </a:lnTo>
                <a:lnTo>
                  <a:pt x="1759265" y="1475446"/>
                </a:lnTo>
                <a:lnTo>
                  <a:pt x="1726578" y="1506095"/>
                </a:lnTo>
                <a:lnTo>
                  <a:pt x="1694140" y="1537005"/>
                </a:lnTo>
                <a:lnTo>
                  <a:pt x="1661954" y="1568175"/>
                </a:lnTo>
                <a:lnTo>
                  <a:pt x="1630022" y="1599604"/>
                </a:lnTo>
                <a:lnTo>
                  <a:pt x="1598344" y="1631289"/>
                </a:lnTo>
                <a:lnTo>
                  <a:pt x="1566923" y="1663229"/>
                </a:lnTo>
                <a:lnTo>
                  <a:pt x="1535760" y="1695422"/>
                </a:lnTo>
                <a:lnTo>
                  <a:pt x="1504857" y="1727867"/>
                </a:lnTo>
                <a:lnTo>
                  <a:pt x="1474216" y="1760562"/>
                </a:lnTo>
                <a:lnTo>
                  <a:pt x="1443838" y="1793505"/>
                </a:lnTo>
                <a:lnTo>
                  <a:pt x="1413725" y="1826695"/>
                </a:lnTo>
                <a:lnTo>
                  <a:pt x="1383879" y="1860130"/>
                </a:lnTo>
                <a:lnTo>
                  <a:pt x="1354301" y="1893807"/>
                </a:lnTo>
                <a:lnTo>
                  <a:pt x="1324993" y="1927727"/>
                </a:lnTo>
                <a:lnTo>
                  <a:pt x="1295957" y="1961886"/>
                </a:lnTo>
                <a:lnTo>
                  <a:pt x="1267195" y="1996283"/>
                </a:lnTo>
                <a:lnTo>
                  <a:pt x="1238707" y="2030917"/>
                </a:lnTo>
                <a:lnTo>
                  <a:pt x="1210497" y="2065786"/>
                </a:lnTo>
                <a:lnTo>
                  <a:pt x="1182564" y="2100888"/>
                </a:lnTo>
                <a:lnTo>
                  <a:pt x="1154912" y="2136221"/>
                </a:lnTo>
                <a:lnTo>
                  <a:pt x="1127542" y="2171784"/>
                </a:lnTo>
                <a:lnTo>
                  <a:pt x="1100455" y="2207575"/>
                </a:lnTo>
                <a:lnTo>
                  <a:pt x="1073654" y="2243592"/>
                </a:lnTo>
                <a:lnTo>
                  <a:pt x="1047139" y="2279834"/>
                </a:lnTo>
                <a:lnTo>
                  <a:pt x="1020913" y="2316299"/>
                </a:lnTo>
                <a:lnTo>
                  <a:pt x="994977" y="2352985"/>
                </a:lnTo>
                <a:lnTo>
                  <a:pt x="969333" y="2389891"/>
                </a:lnTo>
                <a:lnTo>
                  <a:pt x="943982" y="2427015"/>
                </a:lnTo>
                <a:lnTo>
                  <a:pt x="918927" y="2464356"/>
                </a:lnTo>
                <a:lnTo>
                  <a:pt x="894169" y="2501911"/>
                </a:lnTo>
                <a:lnTo>
                  <a:pt x="869709" y="2539679"/>
                </a:lnTo>
                <a:lnTo>
                  <a:pt x="845550" y="2577658"/>
                </a:lnTo>
                <a:lnTo>
                  <a:pt x="821693" y="2615846"/>
                </a:lnTo>
                <a:lnTo>
                  <a:pt x="798139" y="2654243"/>
                </a:lnTo>
                <a:lnTo>
                  <a:pt x="774891" y="2692846"/>
                </a:lnTo>
                <a:lnTo>
                  <a:pt x="751950" y="2731653"/>
                </a:lnTo>
                <a:lnTo>
                  <a:pt x="729318" y="2770663"/>
                </a:lnTo>
                <a:lnTo>
                  <a:pt x="706996" y="2809874"/>
                </a:lnTo>
                <a:lnTo>
                  <a:pt x="684986" y="2849285"/>
                </a:lnTo>
                <a:lnTo>
                  <a:pt x="663290" y="2888893"/>
                </a:lnTo>
                <a:lnTo>
                  <a:pt x="641909" y="2928698"/>
                </a:lnTo>
                <a:lnTo>
                  <a:pt x="620845" y="2968697"/>
                </a:lnTo>
                <a:lnTo>
                  <a:pt x="600101" y="3008889"/>
                </a:lnTo>
                <a:lnTo>
                  <a:pt x="579676" y="3049272"/>
                </a:lnTo>
                <a:lnTo>
                  <a:pt x="559574" y="3089844"/>
                </a:lnTo>
                <a:lnTo>
                  <a:pt x="539796" y="3130604"/>
                </a:lnTo>
                <a:lnTo>
                  <a:pt x="520344" y="3171550"/>
                </a:lnTo>
                <a:lnTo>
                  <a:pt x="501218" y="3212680"/>
                </a:lnTo>
                <a:lnTo>
                  <a:pt x="482422" y="3253993"/>
                </a:lnTo>
                <a:lnTo>
                  <a:pt x="463956" y="3295487"/>
                </a:lnTo>
                <a:lnTo>
                  <a:pt x="445822" y="3337160"/>
                </a:lnTo>
                <a:lnTo>
                  <a:pt x="428023" y="3379010"/>
                </a:lnTo>
                <a:lnTo>
                  <a:pt x="410559" y="3421037"/>
                </a:lnTo>
                <a:lnTo>
                  <a:pt x="393432" y="3463238"/>
                </a:lnTo>
                <a:lnTo>
                  <a:pt x="376644" y="3505612"/>
                </a:lnTo>
                <a:lnTo>
                  <a:pt x="360197" y="3548156"/>
                </a:lnTo>
                <a:lnTo>
                  <a:pt x="344092" y="3590869"/>
                </a:lnTo>
                <a:lnTo>
                  <a:pt x="328332" y="3633750"/>
                </a:lnTo>
                <a:lnTo>
                  <a:pt x="312917" y="3676797"/>
                </a:lnTo>
                <a:lnTo>
                  <a:pt x="297849" y="3720008"/>
                </a:lnTo>
                <a:lnTo>
                  <a:pt x="283131" y="3763382"/>
                </a:lnTo>
                <a:lnTo>
                  <a:pt x="268763" y="3806916"/>
                </a:lnTo>
                <a:lnTo>
                  <a:pt x="254748" y="3850609"/>
                </a:lnTo>
                <a:lnTo>
                  <a:pt x="241087" y="3894460"/>
                </a:lnTo>
                <a:lnTo>
                  <a:pt x="227782" y="3938467"/>
                </a:lnTo>
                <a:lnTo>
                  <a:pt x="214834" y="3982627"/>
                </a:lnTo>
                <a:lnTo>
                  <a:pt x="202245" y="4026940"/>
                </a:lnTo>
                <a:lnTo>
                  <a:pt x="190018" y="4071404"/>
                </a:lnTo>
                <a:lnTo>
                  <a:pt x="178153" y="4116017"/>
                </a:lnTo>
                <a:lnTo>
                  <a:pt x="166652" y="4160777"/>
                </a:lnTo>
                <a:lnTo>
                  <a:pt x="155517" y="4205682"/>
                </a:lnTo>
                <a:lnTo>
                  <a:pt x="144749" y="4250732"/>
                </a:lnTo>
                <a:lnTo>
                  <a:pt x="134351" y="4295924"/>
                </a:lnTo>
                <a:lnTo>
                  <a:pt x="124324" y="4341256"/>
                </a:lnTo>
                <a:lnTo>
                  <a:pt x="114669" y="4386728"/>
                </a:lnTo>
                <a:lnTo>
                  <a:pt x="105389" y="4432336"/>
                </a:lnTo>
                <a:lnTo>
                  <a:pt x="96484" y="4478080"/>
                </a:lnTo>
                <a:lnTo>
                  <a:pt x="87958" y="4523958"/>
                </a:lnTo>
                <a:lnTo>
                  <a:pt x="79810" y="4569969"/>
                </a:lnTo>
                <a:lnTo>
                  <a:pt x="72044" y="4616109"/>
                </a:lnTo>
                <a:lnTo>
                  <a:pt x="64661" y="4662379"/>
                </a:lnTo>
                <a:lnTo>
                  <a:pt x="57662" y="4708776"/>
                </a:lnTo>
                <a:lnTo>
                  <a:pt x="51048" y="4755298"/>
                </a:lnTo>
                <a:lnTo>
                  <a:pt x="44823" y="4801944"/>
                </a:lnTo>
                <a:lnTo>
                  <a:pt x="38987" y="4848712"/>
                </a:lnTo>
                <a:lnTo>
                  <a:pt x="33543" y="4895600"/>
                </a:lnTo>
                <a:lnTo>
                  <a:pt x="28491" y="4942608"/>
                </a:lnTo>
                <a:lnTo>
                  <a:pt x="23833" y="4989732"/>
                </a:lnTo>
                <a:lnTo>
                  <a:pt x="19572" y="5036971"/>
                </a:lnTo>
                <a:lnTo>
                  <a:pt x="15709" y="5084325"/>
                </a:lnTo>
                <a:lnTo>
                  <a:pt x="12245" y="5131790"/>
                </a:lnTo>
                <a:lnTo>
                  <a:pt x="9182" y="5179366"/>
                </a:lnTo>
                <a:lnTo>
                  <a:pt x="6522" y="5227050"/>
                </a:lnTo>
                <a:lnTo>
                  <a:pt x="4267" y="5274841"/>
                </a:lnTo>
                <a:lnTo>
                  <a:pt x="2418" y="5322738"/>
                </a:lnTo>
                <a:lnTo>
                  <a:pt x="977" y="5370738"/>
                </a:lnTo>
                <a:lnTo>
                  <a:pt x="0" y="5416342"/>
                </a:lnTo>
                <a:lnTo>
                  <a:pt x="6005173" y="5416342"/>
                </a:lnTo>
                <a:lnTo>
                  <a:pt x="6005173" y="21697"/>
                </a:lnTo>
                <a:lnTo>
                  <a:pt x="5944103" y="16593"/>
                </a:lnTo>
                <a:lnTo>
                  <a:pt x="5849085" y="10065"/>
                </a:lnTo>
                <a:lnTo>
                  <a:pt x="5753634" y="5149"/>
                </a:lnTo>
                <a:lnTo>
                  <a:pt x="5657761" y="1858"/>
                </a:lnTo>
                <a:lnTo>
                  <a:pt x="5561481" y="207"/>
                </a:lnTo>
                <a:lnTo>
                  <a:pt x="5513192" y="0"/>
                </a:lnTo>
                <a:close/>
              </a:path>
            </a:pathLst>
          </a:custGeom>
          <a:solidFill>
            <a:schemeClr val="accent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4049741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4_Cover 4 - colour block">
    <p:spTree>
      <p:nvGrpSpPr>
        <p:cNvPr id="1" name=""/>
        <p:cNvGrpSpPr/>
        <p:nvPr/>
      </p:nvGrpSpPr>
      <p:grpSpPr>
        <a:xfrm>
          <a:off x="0" y="0"/>
          <a:ext cx="0" cy="0"/>
          <a:chOff x="0" y="0"/>
          <a:chExt cx="0" cy="0"/>
        </a:xfrm>
      </p:grpSpPr>
      <p:sp>
        <p:nvSpPr>
          <p:cNvPr id="9" name="date" descr="{&quot;templafy&quot;:{&quot;id&quot;:&quot;6705e670-9a0e-46cc-96e8-277d6899535d&quot;}}" title="date"/>
          <p:cNvSpPr>
            <a:spLocks noGrp="1"/>
          </p:cNvSpPr>
          <p:nvPr>
            <p:ph type="body" sz="quarter" idx="12" hasCustomPrompt="1"/>
          </p:nvPr>
        </p:nvSpPr>
        <p:spPr>
          <a:xfrm>
            <a:off x="419100"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754373130" name="image" descr="{&quot;templafy&quot;:{&quot;id&quot;:&quot;351fb681-7848-4e3a-b878-7b1ffe154533&quot;}}"/>
          <p:cNvPicPr>
            <a:picLocks noChangeAspect="1"/>
          </p:cNvPicPr>
          <p:nvPr/>
        </p:nvPicPr>
        <p:blipFill>
          <a:blip r:embed="rId2">
            <a:extLst/>
          </a:blip>
          <a:stretch>
            <a:fillRect/>
          </a:stretch>
        </p:blipFill>
        <p:spPr>
          <a:xfrm>
            <a:off x="419100" y="396000"/>
            <a:ext cx="2732400" cy="199154"/>
          </a:xfrm>
          <a:prstGeom prst="rect">
            <a:avLst/>
          </a:prstGeom>
        </p:spPr>
      </p:pic>
      <p:sp>
        <p:nvSpPr>
          <p:cNvPr id="12" name="text" descr="{&quot;templafy&quot;:{&quot;id&quot;:&quot;2c3b1fdb-736f-4e83-8d3c-1ccd0cccb49e&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8" name="text" descr="{&quot;templafy&quot;:{&quot;id&quot;:&quot;7913639e-3248-487d-b8ca-b21287e074f2&quot;}}" title="Form.PresenterName"/>
          <p:cNvSpPr/>
          <p:nvPr userDrawn="1"/>
        </p:nvSpPr>
        <p:spPr>
          <a:xfrm>
            <a:off x="419100" y="5082988"/>
            <a:ext cx="348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7" name="Freeform 6"/>
          <p:cNvSpPr/>
          <p:nvPr userDrawn="1"/>
        </p:nvSpPr>
        <p:spPr>
          <a:xfrm>
            <a:off x="4457699" y="756589"/>
            <a:ext cx="7734845" cy="6101412"/>
          </a:xfrm>
          <a:custGeom>
            <a:avLst/>
            <a:gdLst>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67222 w 4551290"/>
              <a:gd name="connsiteY4" fmla="*/ 3656856 h 3670300"/>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36166 w 4551290"/>
              <a:gd name="connsiteY4" fmla="*/ 3637806 h 3670300"/>
              <a:gd name="connsiteX5" fmla="*/ 3724077 w 4551290"/>
              <a:gd name="connsiteY5" fmla="*/ 0 h 3670300"/>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33837 w 4551290"/>
              <a:gd name="connsiteY4" fmla="*/ 3640187 h 3670300"/>
              <a:gd name="connsiteX5" fmla="*/ 3724077 w 4551290"/>
              <a:gd name="connsiteY5" fmla="*/ 0 h 3670300"/>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29179 w 4551290"/>
              <a:gd name="connsiteY4" fmla="*/ 3640187 h 3670300"/>
              <a:gd name="connsiteX5" fmla="*/ 3724077 w 4551290"/>
              <a:gd name="connsiteY5" fmla="*/ 0 h 36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290" h="3670300">
                <a:moveTo>
                  <a:pt x="3724077" y="0"/>
                </a:moveTo>
                <a:lnTo>
                  <a:pt x="4551290" y="827213"/>
                </a:lnTo>
                <a:lnTo>
                  <a:pt x="4551290" y="3670300"/>
                </a:lnTo>
                <a:lnTo>
                  <a:pt x="0" y="3670300"/>
                </a:lnTo>
                <a:lnTo>
                  <a:pt x="29179" y="3640187"/>
                </a:lnTo>
                <a:cubicBezTo>
                  <a:pt x="1248131" y="2421235"/>
                  <a:pt x="2505125" y="1218952"/>
                  <a:pt x="372407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1973338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5_Cover 4 - colour block">
    <p:spTree>
      <p:nvGrpSpPr>
        <p:cNvPr id="1" name=""/>
        <p:cNvGrpSpPr/>
        <p:nvPr/>
      </p:nvGrpSpPr>
      <p:grpSpPr>
        <a:xfrm>
          <a:off x="0" y="0"/>
          <a:ext cx="0" cy="0"/>
          <a:chOff x="0" y="0"/>
          <a:chExt cx="0" cy="0"/>
        </a:xfrm>
      </p:grpSpPr>
      <p:sp>
        <p:nvSpPr>
          <p:cNvPr id="9" name="date" descr="{&quot;templafy&quot;:{&quot;id&quot;:&quot;2c81f62b-b095-47d9-a32a-24b2df1b630e&quot;}}" title="date"/>
          <p:cNvSpPr>
            <a:spLocks noGrp="1"/>
          </p:cNvSpPr>
          <p:nvPr>
            <p:ph type="body" sz="quarter" idx="12" hasCustomPrompt="1"/>
          </p:nvPr>
        </p:nvSpPr>
        <p:spPr>
          <a:xfrm>
            <a:off x="419100" y="5900400"/>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pic>
        <p:nvPicPr>
          <p:cNvPr id="1123500080" name="image" descr="{&quot;templafy&quot;:{&quot;id&quot;:&quot;5c8877e2-05d6-4d65-9ca4-9f3985eac66e&quot;}}"/>
          <p:cNvPicPr>
            <a:picLocks noChangeAspect="1"/>
          </p:cNvPicPr>
          <p:nvPr/>
        </p:nvPicPr>
        <p:blipFill>
          <a:blip r:embed="rId2">
            <a:extLst/>
          </a:blip>
          <a:stretch>
            <a:fillRect/>
          </a:stretch>
        </p:blipFill>
        <p:spPr>
          <a:xfrm>
            <a:off x="419100" y="396000"/>
            <a:ext cx="2732400" cy="199154"/>
          </a:xfrm>
          <a:prstGeom prst="rect">
            <a:avLst/>
          </a:prstGeom>
        </p:spPr>
      </p:pic>
      <p:sp>
        <p:nvSpPr>
          <p:cNvPr id="12" name="text" descr="{&quot;templafy&quot;:{&quot;id&quot;:&quot;ca494b37-a970-4790-80ff-89e3e4e3725d&quot;}}" title="Form.PresentationTitle"/>
          <p:cNvSpPr/>
          <p:nvPr userDrawn="1"/>
        </p:nvSpPr>
        <p:spPr>
          <a:xfrm>
            <a:off x="4191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
        <p:nvSpPr>
          <p:cNvPr id="8" name="text" descr="{&quot;templafy&quot;:{&quot;id&quot;:&quot;a459039f-ffe5-486f-b2f9-eea68a4d897d&quot;}}" title="Form.PresenterName"/>
          <p:cNvSpPr/>
          <p:nvPr userDrawn="1"/>
        </p:nvSpPr>
        <p:spPr>
          <a:xfrm>
            <a:off x="419100" y="5082988"/>
            <a:ext cx="3486900"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10" name="Freeform 9"/>
          <p:cNvSpPr/>
          <p:nvPr userDrawn="1"/>
        </p:nvSpPr>
        <p:spPr>
          <a:xfrm>
            <a:off x="4457699" y="756589"/>
            <a:ext cx="7734845" cy="6101412"/>
          </a:xfrm>
          <a:custGeom>
            <a:avLst/>
            <a:gdLst>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67222 w 4551290"/>
              <a:gd name="connsiteY4" fmla="*/ 3656856 h 3670300"/>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36166 w 4551290"/>
              <a:gd name="connsiteY4" fmla="*/ 3637806 h 3670300"/>
              <a:gd name="connsiteX5" fmla="*/ 3724077 w 4551290"/>
              <a:gd name="connsiteY5" fmla="*/ 0 h 3670300"/>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33837 w 4551290"/>
              <a:gd name="connsiteY4" fmla="*/ 3640187 h 3670300"/>
              <a:gd name="connsiteX5" fmla="*/ 3724077 w 4551290"/>
              <a:gd name="connsiteY5" fmla="*/ 0 h 3670300"/>
              <a:gd name="connsiteX0" fmla="*/ 3724077 w 4551290"/>
              <a:gd name="connsiteY0" fmla="*/ 0 h 3670300"/>
              <a:gd name="connsiteX1" fmla="*/ 4551290 w 4551290"/>
              <a:gd name="connsiteY1" fmla="*/ 827213 h 3670300"/>
              <a:gd name="connsiteX2" fmla="*/ 4551290 w 4551290"/>
              <a:gd name="connsiteY2" fmla="*/ 3670300 h 3670300"/>
              <a:gd name="connsiteX3" fmla="*/ 0 w 4551290"/>
              <a:gd name="connsiteY3" fmla="*/ 3670300 h 3670300"/>
              <a:gd name="connsiteX4" fmla="*/ 29179 w 4551290"/>
              <a:gd name="connsiteY4" fmla="*/ 3640187 h 3670300"/>
              <a:gd name="connsiteX5" fmla="*/ 3724077 w 4551290"/>
              <a:gd name="connsiteY5" fmla="*/ 0 h 36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290" h="3670300">
                <a:moveTo>
                  <a:pt x="3724077" y="0"/>
                </a:moveTo>
                <a:lnTo>
                  <a:pt x="4551290" y="827213"/>
                </a:lnTo>
                <a:lnTo>
                  <a:pt x="4551290" y="3670300"/>
                </a:lnTo>
                <a:lnTo>
                  <a:pt x="0" y="3670300"/>
                </a:lnTo>
                <a:lnTo>
                  <a:pt x="29179" y="3640187"/>
                </a:lnTo>
                <a:cubicBezTo>
                  <a:pt x="1248131" y="2421235"/>
                  <a:pt x="2505125" y="1218952"/>
                  <a:pt x="372407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3374897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6_Cover 4 - colour block">
    <p:spTree>
      <p:nvGrpSpPr>
        <p:cNvPr id="1" name=""/>
        <p:cNvGrpSpPr/>
        <p:nvPr/>
      </p:nvGrpSpPr>
      <p:grpSpPr>
        <a:xfrm>
          <a:off x="0" y="0"/>
          <a:ext cx="0" cy="0"/>
          <a:chOff x="0" y="0"/>
          <a:chExt cx="0" cy="0"/>
        </a:xfrm>
      </p:grpSpPr>
      <p:pic>
        <p:nvPicPr>
          <p:cNvPr id="1853444178" name="image" descr="{&quot;templafy&quot;:{&quot;id&quot;:&quot;beb85807-ac0e-48dd-a457-00cf79e78016&quot;}}"/>
          <p:cNvPicPr>
            <a:picLocks noChangeAspect="1"/>
          </p:cNvPicPr>
          <p:nvPr/>
        </p:nvPicPr>
        <p:blipFill>
          <a:blip r:embed="rId2">
            <a:extLst/>
          </a:blip>
          <a:stretch>
            <a:fillRect/>
          </a:stretch>
        </p:blipFill>
        <p:spPr>
          <a:xfrm>
            <a:off x="419100" y="396000"/>
            <a:ext cx="2732400" cy="199154"/>
          </a:xfrm>
          <a:prstGeom prst="rect">
            <a:avLst/>
          </a:prstGeom>
        </p:spPr>
      </p:pic>
      <p:sp>
        <p:nvSpPr>
          <p:cNvPr id="11" name="date" descr="{&quot;templafy&quot;:{&quot;id&quot;:&quot;ff5863bd-1c96-4fbf-806e-336526076d81&quot;}}" title="date"/>
          <p:cNvSpPr>
            <a:spLocks noGrp="1"/>
          </p:cNvSpPr>
          <p:nvPr>
            <p:ph type="body" sz="quarter" idx="12" hasCustomPrompt="1"/>
          </p:nvPr>
        </p:nvSpPr>
        <p:spPr>
          <a:xfrm>
            <a:off x="6837000" y="5845148"/>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13" name="text" descr="{&quot;templafy&quot;:{&quot;id&quot;:&quot;497d1bc1-eaa4-4ecf-9c5e-2988d88738b3&quot;}}" title="Form.PresenterName"/>
          <p:cNvSpPr/>
          <p:nvPr userDrawn="1"/>
        </p:nvSpPr>
        <p:spPr>
          <a:xfrm>
            <a:off x="6837000" y="5027124"/>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16" name="Freeform 15"/>
          <p:cNvSpPr/>
          <p:nvPr userDrawn="1"/>
        </p:nvSpPr>
        <p:spPr>
          <a:xfrm rot="16200000" flipH="1">
            <a:off x="780528" y="801530"/>
            <a:ext cx="5275943" cy="6837000"/>
          </a:xfrm>
          <a:custGeom>
            <a:avLst/>
            <a:gdLst>
              <a:gd name="connsiteX0" fmla="*/ 0 w 5275943"/>
              <a:gd name="connsiteY0" fmla="*/ 1 h 6661389"/>
              <a:gd name="connsiteX1" fmla="*/ 0 w 5275943"/>
              <a:gd name="connsiteY1" fmla="*/ 1666791 h 6661389"/>
              <a:gd name="connsiteX2" fmla="*/ 7118 w 5275943"/>
              <a:gd name="connsiteY2" fmla="*/ 1798370 h 6661389"/>
              <a:gd name="connsiteX3" fmla="*/ 28074 w 5275943"/>
              <a:gd name="connsiteY3" fmla="*/ 1926733 h 6661389"/>
              <a:gd name="connsiteX4" fmla="*/ 62262 w 5275943"/>
              <a:gd name="connsiteY4" fmla="*/ 2051405 h 6661389"/>
              <a:gd name="connsiteX5" fmla="*/ 109083 w 5275943"/>
              <a:gd name="connsiteY5" fmla="*/ 2171909 h 6661389"/>
              <a:gd name="connsiteX6" fmla="*/ 167934 w 5275943"/>
              <a:gd name="connsiteY6" fmla="*/ 2287767 h 6661389"/>
              <a:gd name="connsiteX7" fmla="*/ 238214 w 5275943"/>
              <a:gd name="connsiteY7" fmla="*/ 2398505 h 6661389"/>
              <a:gd name="connsiteX8" fmla="*/ 319320 w 5275943"/>
              <a:gd name="connsiteY8" fmla="*/ 2503645 h 6661389"/>
              <a:gd name="connsiteX9" fmla="*/ 410649 w 5275943"/>
              <a:gd name="connsiteY9" fmla="*/ 2602713 h 6661389"/>
              <a:gd name="connsiteX10" fmla="*/ 511598 w 5275943"/>
              <a:gd name="connsiteY10" fmla="*/ 2695229 h 6661389"/>
              <a:gd name="connsiteX11" fmla="*/ 510858 w 5275943"/>
              <a:gd name="connsiteY11" fmla="*/ 2695229 h 6661389"/>
              <a:gd name="connsiteX12" fmla="*/ 5275943 w 5275943"/>
              <a:gd name="connsiteY12" fmla="*/ 6661389 h 6661389"/>
              <a:gd name="connsiteX13" fmla="*/ 5275943 w 5275943"/>
              <a:gd name="connsiteY13" fmla="*/ 0 h 666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5943" h="6661389">
                <a:moveTo>
                  <a:pt x="0" y="1"/>
                </a:moveTo>
                <a:lnTo>
                  <a:pt x="0" y="1666791"/>
                </a:lnTo>
                <a:lnTo>
                  <a:pt x="7118" y="1798370"/>
                </a:lnTo>
                <a:lnTo>
                  <a:pt x="28074" y="1926733"/>
                </a:lnTo>
                <a:lnTo>
                  <a:pt x="62262" y="2051405"/>
                </a:lnTo>
                <a:lnTo>
                  <a:pt x="109083" y="2171909"/>
                </a:lnTo>
                <a:lnTo>
                  <a:pt x="167934" y="2287767"/>
                </a:lnTo>
                <a:lnTo>
                  <a:pt x="238214" y="2398505"/>
                </a:lnTo>
                <a:lnTo>
                  <a:pt x="319320" y="2503645"/>
                </a:lnTo>
                <a:lnTo>
                  <a:pt x="410649" y="2602713"/>
                </a:lnTo>
                <a:lnTo>
                  <a:pt x="511598" y="2695229"/>
                </a:lnTo>
                <a:lnTo>
                  <a:pt x="510858" y="2695229"/>
                </a:lnTo>
                <a:lnTo>
                  <a:pt x="5275943" y="6661389"/>
                </a:lnTo>
                <a:lnTo>
                  <a:pt x="5275943" y="0"/>
                </a:lnTo>
                <a:close/>
              </a:path>
            </a:pathLst>
          </a:custGeom>
          <a:solidFill>
            <a:schemeClr val="accent1"/>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636467"/>
              </a:solidFill>
              <a:effectLst/>
              <a:uLnTx/>
              <a:uFillTx/>
              <a:latin typeface="Arial"/>
              <a:cs typeface="Arial"/>
            </a:endParaRPr>
          </a:p>
        </p:txBody>
      </p:sp>
      <p:sp>
        <p:nvSpPr>
          <p:cNvPr id="17" name="text" descr="{&quot;templafy&quot;:{&quot;id&quot;:&quot;8dfd11dc-300b-41af-9930-40b7c301e9a1&quot;}}" title="Form.PresentationTitle"/>
          <p:cNvSpPr/>
          <p:nvPr userDrawn="1"/>
        </p:nvSpPr>
        <p:spPr>
          <a:xfrm>
            <a:off x="68370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Tree>
    <p:extLst>
      <p:ext uri="{BB962C8B-B14F-4D97-AF65-F5344CB8AC3E}">
        <p14:creationId xmlns:p14="http://schemas.microsoft.com/office/powerpoint/2010/main" val="205426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7_Cover 4 - colour block">
    <p:spTree>
      <p:nvGrpSpPr>
        <p:cNvPr id="1" name=""/>
        <p:cNvGrpSpPr/>
        <p:nvPr/>
      </p:nvGrpSpPr>
      <p:grpSpPr>
        <a:xfrm>
          <a:off x="0" y="0"/>
          <a:ext cx="0" cy="0"/>
          <a:chOff x="0" y="0"/>
          <a:chExt cx="0" cy="0"/>
        </a:xfrm>
      </p:grpSpPr>
      <p:pic>
        <p:nvPicPr>
          <p:cNvPr id="2141461366" name="image" descr="{&quot;templafy&quot;:{&quot;id&quot;:&quot;a114249b-4243-4d4d-a2b9-c1e0b1efaa2f&quot;}}"/>
          <p:cNvPicPr>
            <a:picLocks noChangeAspect="1"/>
          </p:cNvPicPr>
          <p:nvPr/>
        </p:nvPicPr>
        <p:blipFill>
          <a:blip r:embed="rId2">
            <a:extLst/>
          </a:blip>
          <a:stretch>
            <a:fillRect/>
          </a:stretch>
        </p:blipFill>
        <p:spPr>
          <a:xfrm>
            <a:off x="419100" y="396000"/>
            <a:ext cx="2732400" cy="199154"/>
          </a:xfrm>
          <a:prstGeom prst="rect">
            <a:avLst/>
          </a:prstGeom>
        </p:spPr>
      </p:pic>
      <p:sp>
        <p:nvSpPr>
          <p:cNvPr id="11" name="date" descr="{&quot;templafy&quot;:{&quot;id&quot;:&quot;34747934-cd16-4953-9146-4efa0e3dc727&quot;}}" title="date"/>
          <p:cNvSpPr>
            <a:spLocks noGrp="1"/>
          </p:cNvSpPr>
          <p:nvPr>
            <p:ph type="body" sz="quarter" idx="12" hasCustomPrompt="1"/>
          </p:nvPr>
        </p:nvSpPr>
        <p:spPr>
          <a:xfrm>
            <a:off x="6837000" y="5845148"/>
            <a:ext cx="3132000" cy="246221"/>
          </a:xfrm>
          <a:prstGeom prst="rect">
            <a:avLst/>
          </a:prstGeom>
        </p:spPr>
        <p:txBody>
          <a:bodyPr wrap="square" lIns="0" tIns="0" rIns="0" bIns="0">
            <a:spAutoFit/>
          </a:bodyPr>
          <a:lstStyle>
            <a:lvl1pPr marL="239178" marR="0" indent="-239178" algn="l" defTabSz="914400" rtl="0" eaLnBrk="1" fontAlgn="base" latinLnBrk="0" hangingPunct="1">
              <a:lnSpc>
                <a:spcPct val="100000"/>
              </a:lnSpc>
              <a:spcBef>
                <a:spcPts val="0"/>
              </a:spcBef>
              <a:spcAft>
                <a:spcPct val="0"/>
              </a:spcAft>
              <a:buClrTx/>
              <a:buSzTx/>
              <a:buFont typeface="Arial" charset="0"/>
              <a:buNone/>
              <a:tabLst/>
              <a:defRPr lang="en-GB" sz="1600" kern="1200" baseline="0" dirty="0" smtClean="0">
                <a:solidFill>
                  <a:schemeClr val="tx1"/>
                </a:solidFill>
                <a:latin typeface="+mn-lt"/>
                <a:ea typeface="+mn-ea"/>
                <a:cs typeface="+mn-cs"/>
              </a:defRPr>
            </a:lvl1pPr>
          </a:lstStyle>
          <a:p>
            <a:pPr marL="239178" marR="0" lvl="0" indent="-239178" algn="l" defTabSz="914400" rtl="0" eaLnBrk="1" fontAlgn="base" latinLnBrk="0" hangingPunct="1">
              <a:lnSpc>
                <a:spcPct val="100000"/>
              </a:lnSpc>
              <a:spcBef>
                <a:spcPts val="0"/>
              </a:spcBef>
              <a:spcAft>
                <a:spcPct val="0"/>
              </a:spcAft>
              <a:buClrTx/>
              <a:buSzTx/>
              <a:buFont typeface="Arial" charset="0"/>
              <a:buNone/>
              <a:tabLst/>
              <a:defRPr/>
            </a:pPr>
            <a:r>
              <a:rPr lang="en-US" dirty="0" smtClean="0"/>
              <a:t>Click to insert date</a:t>
            </a:r>
          </a:p>
        </p:txBody>
      </p:sp>
      <p:sp>
        <p:nvSpPr>
          <p:cNvPr id="13" name="text" descr="{&quot;templafy&quot;:{&quot;id&quot;:&quot;c5193032-17e8-46fb-9fd8-24dd24f7a60a&quot;}}" title="Form.PresenterName"/>
          <p:cNvSpPr/>
          <p:nvPr userDrawn="1"/>
        </p:nvSpPr>
        <p:spPr>
          <a:xfrm>
            <a:off x="6837000" y="5027124"/>
            <a:ext cx="3935086" cy="77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smtClean="0">
              <a:ln>
                <a:noFill/>
              </a:ln>
              <a:solidFill>
                <a:srgbClr val="636467"/>
              </a:solidFill>
              <a:effectLst/>
              <a:uLnTx/>
              <a:uFillTx/>
              <a:latin typeface="Arial"/>
              <a:cs typeface="Arial"/>
            </a:endParaRPr>
          </a:p>
        </p:txBody>
      </p:sp>
      <p:sp>
        <p:nvSpPr>
          <p:cNvPr id="16" name="Freeform 15"/>
          <p:cNvSpPr/>
          <p:nvPr userDrawn="1"/>
        </p:nvSpPr>
        <p:spPr>
          <a:xfrm rot="16200000" flipH="1">
            <a:off x="780528" y="801530"/>
            <a:ext cx="5275943" cy="6837000"/>
          </a:xfrm>
          <a:custGeom>
            <a:avLst/>
            <a:gdLst>
              <a:gd name="connsiteX0" fmla="*/ 0 w 5275943"/>
              <a:gd name="connsiteY0" fmla="*/ 1 h 6661389"/>
              <a:gd name="connsiteX1" fmla="*/ 0 w 5275943"/>
              <a:gd name="connsiteY1" fmla="*/ 1666791 h 6661389"/>
              <a:gd name="connsiteX2" fmla="*/ 7118 w 5275943"/>
              <a:gd name="connsiteY2" fmla="*/ 1798370 h 6661389"/>
              <a:gd name="connsiteX3" fmla="*/ 28074 w 5275943"/>
              <a:gd name="connsiteY3" fmla="*/ 1926733 h 6661389"/>
              <a:gd name="connsiteX4" fmla="*/ 62262 w 5275943"/>
              <a:gd name="connsiteY4" fmla="*/ 2051405 h 6661389"/>
              <a:gd name="connsiteX5" fmla="*/ 109083 w 5275943"/>
              <a:gd name="connsiteY5" fmla="*/ 2171909 h 6661389"/>
              <a:gd name="connsiteX6" fmla="*/ 167934 w 5275943"/>
              <a:gd name="connsiteY6" fmla="*/ 2287767 h 6661389"/>
              <a:gd name="connsiteX7" fmla="*/ 238214 w 5275943"/>
              <a:gd name="connsiteY7" fmla="*/ 2398505 h 6661389"/>
              <a:gd name="connsiteX8" fmla="*/ 319320 w 5275943"/>
              <a:gd name="connsiteY8" fmla="*/ 2503645 h 6661389"/>
              <a:gd name="connsiteX9" fmla="*/ 410649 w 5275943"/>
              <a:gd name="connsiteY9" fmla="*/ 2602713 h 6661389"/>
              <a:gd name="connsiteX10" fmla="*/ 511598 w 5275943"/>
              <a:gd name="connsiteY10" fmla="*/ 2695229 h 6661389"/>
              <a:gd name="connsiteX11" fmla="*/ 510858 w 5275943"/>
              <a:gd name="connsiteY11" fmla="*/ 2695229 h 6661389"/>
              <a:gd name="connsiteX12" fmla="*/ 5275943 w 5275943"/>
              <a:gd name="connsiteY12" fmla="*/ 6661389 h 6661389"/>
              <a:gd name="connsiteX13" fmla="*/ 5275943 w 5275943"/>
              <a:gd name="connsiteY13" fmla="*/ 0 h 666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5943" h="6661389">
                <a:moveTo>
                  <a:pt x="0" y="1"/>
                </a:moveTo>
                <a:lnTo>
                  <a:pt x="0" y="1666791"/>
                </a:lnTo>
                <a:lnTo>
                  <a:pt x="7118" y="1798370"/>
                </a:lnTo>
                <a:lnTo>
                  <a:pt x="28074" y="1926733"/>
                </a:lnTo>
                <a:lnTo>
                  <a:pt x="62262" y="2051405"/>
                </a:lnTo>
                <a:lnTo>
                  <a:pt x="109083" y="2171909"/>
                </a:lnTo>
                <a:lnTo>
                  <a:pt x="167934" y="2287767"/>
                </a:lnTo>
                <a:lnTo>
                  <a:pt x="238214" y="2398505"/>
                </a:lnTo>
                <a:lnTo>
                  <a:pt x="319320" y="2503645"/>
                </a:lnTo>
                <a:lnTo>
                  <a:pt x="410649" y="2602713"/>
                </a:lnTo>
                <a:lnTo>
                  <a:pt x="511598" y="2695229"/>
                </a:lnTo>
                <a:lnTo>
                  <a:pt x="510858" y="2695229"/>
                </a:lnTo>
                <a:lnTo>
                  <a:pt x="5275943" y="6661389"/>
                </a:lnTo>
                <a:lnTo>
                  <a:pt x="5275943" y="0"/>
                </a:lnTo>
                <a:close/>
              </a:path>
            </a:pathLst>
          </a:custGeom>
          <a:solidFill>
            <a:schemeClr val="tx2"/>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636467"/>
              </a:solidFill>
              <a:effectLst/>
              <a:uLnTx/>
              <a:uFillTx/>
              <a:latin typeface="Arial"/>
              <a:cs typeface="Arial"/>
            </a:endParaRPr>
          </a:p>
        </p:txBody>
      </p:sp>
      <p:sp>
        <p:nvSpPr>
          <p:cNvPr id="8" name="text" descr="{&quot;templafy&quot;:{&quot;id&quot;:&quot;5cb87201-9b64-4574-8af5-60796181a3fb&quot;}}" title="Form.PresentationTitle"/>
          <p:cNvSpPr/>
          <p:nvPr userDrawn="1"/>
        </p:nvSpPr>
        <p:spPr>
          <a:xfrm>
            <a:off x="6837000" y="680400"/>
            <a:ext cx="4998900" cy="43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B23427"/>
                </a:solidFill>
                <a:effectLst/>
                <a:uLnTx/>
                <a:uFillTx/>
                <a:latin typeface="Garamond"/>
                <a:cs typeface="Arial"/>
              </a:rPr>
              <a:t>Overview of Dutch employment law</a:t>
            </a:r>
          </a:p>
        </p:txBody>
      </p:sp>
    </p:spTree>
    <p:extLst>
      <p:ext uri="{BB962C8B-B14F-4D97-AF65-F5344CB8AC3E}">
        <p14:creationId xmlns:p14="http://schemas.microsoft.com/office/powerpoint/2010/main" val="2088181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Divider 3 - Shape pic PH3">
    <p:bg>
      <p:bgPr>
        <a:solidFill>
          <a:schemeClr val="tx2"/>
        </a:solidFill>
        <a:effectLst/>
      </p:bgPr>
    </p:bg>
    <p:spTree>
      <p:nvGrpSpPr>
        <p:cNvPr id="1" name=""/>
        <p:cNvGrpSpPr/>
        <p:nvPr/>
      </p:nvGrpSpPr>
      <p:grpSpPr>
        <a:xfrm>
          <a:off x="0" y="0"/>
          <a:ext cx="0" cy="0"/>
          <a:chOff x="0" y="0"/>
          <a:chExt cx="0" cy="0"/>
        </a:xfrm>
      </p:grpSpPr>
      <p:sp>
        <p:nvSpPr>
          <p:cNvPr id="5" name="Picture Placeholder 3"/>
          <p:cNvSpPr>
            <a:spLocks noGrp="1"/>
          </p:cNvSpPr>
          <p:nvPr>
            <p:ph type="pic" sz="quarter" idx="15" hasCustomPrompt="1"/>
          </p:nvPr>
        </p:nvSpPr>
        <p:spPr>
          <a:xfrm>
            <a:off x="5253539" y="524034"/>
            <a:ext cx="6938461" cy="6333966"/>
          </a:xfrm>
          <a:custGeom>
            <a:avLst/>
            <a:gdLst>
              <a:gd name="connsiteX0" fmla="*/ 6064910 w 6938461"/>
              <a:gd name="connsiteY0" fmla="*/ 0 h 6333966"/>
              <a:gd name="connsiteX1" fmla="*/ 6931984 w 6938461"/>
              <a:gd name="connsiteY1" fmla="*/ 62951 h 6333966"/>
              <a:gd name="connsiteX2" fmla="*/ 6938461 w 6938461"/>
              <a:gd name="connsiteY2" fmla="*/ 64060 h 6333966"/>
              <a:gd name="connsiteX3" fmla="*/ 6938461 w 6938461"/>
              <a:gd name="connsiteY3" fmla="*/ 6333966 h 6333966"/>
              <a:gd name="connsiteX4" fmla="*/ 3147 w 6938461"/>
              <a:gd name="connsiteY4" fmla="*/ 6333966 h 6333966"/>
              <a:gd name="connsiteX5" fmla="*/ 0 w 6938461"/>
              <a:gd name="connsiteY5" fmla="*/ 6206624 h 6333966"/>
              <a:gd name="connsiteX6" fmla="*/ 6064910 w 6938461"/>
              <a:gd name="connsiteY6" fmla="*/ 0 h 633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8461" h="6333966">
                <a:moveTo>
                  <a:pt x="6064910" y="0"/>
                </a:moveTo>
                <a:cubicBezTo>
                  <a:pt x="6359305" y="0"/>
                  <a:pt x="6648801" y="21466"/>
                  <a:pt x="6931984" y="62951"/>
                </a:cubicBezTo>
                <a:lnTo>
                  <a:pt x="6938461" y="64060"/>
                </a:lnTo>
                <a:lnTo>
                  <a:pt x="6938461" y="6333966"/>
                </a:lnTo>
                <a:lnTo>
                  <a:pt x="3147" y="6333966"/>
                </a:lnTo>
                <a:lnTo>
                  <a:pt x="0" y="6206624"/>
                </a:lnTo>
                <a:cubicBezTo>
                  <a:pt x="0" y="2778801"/>
                  <a:pt x="2715352" y="0"/>
                  <a:pt x="6064910" y="0"/>
                </a:cubicBezTo>
                <a:close/>
              </a:path>
            </a:pathLst>
          </a:custGeom>
          <a:solidFill>
            <a:schemeClr val="bg1"/>
          </a:solidFill>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sp>
        <p:nvSpPr>
          <p:cNvPr id="4" name="Text Placeholder 6"/>
          <p:cNvSpPr>
            <a:spLocks noGrp="1"/>
          </p:cNvSpPr>
          <p:nvPr>
            <p:ph type="body" sz="quarter" idx="10" hasCustomPrompt="1"/>
          </p:nvPr>
        </p:nvSpPr>
        <p:spPr>
          <a:xfrm>
            <a:off x="419100" y="2530717"/>
            <a:ext cx="4445000" cy="1231106"/>
          </a:xfrm>
          <a:prstGeom prst="rect">
            <a:avLst/>
          </a:prstGeom>
        </p:spPr>
        <p:txBody>
          <a:bodyPr wrap="square" lIns="0" tIns="0" rIns="0" bIns="0" anchor="ctr" anchorCtr="0">
            <a:spAutoFit/>
          </a:bodyPr>
          <a:lstStyle>
            <a:lvl1pPr marL="0" marR="0" indent="0" algn="l" defTabSz="1219170" rtl="0" eaLnBrk="0" fontAlgn="base" latinLnBrk="0" hangingPunct="0">
              <a:lnSpc>
                <a:spcPct val="100000"/>
              </a:lnSpc>
              <a:spcBef>
                <a:spcPts val="0"/>
              </a:spcBef>
              <a:spcAft>
                <a:spcPct val="0"/>
              </a:spcAft>
              <a:buClr>
                <a:srgbClr val="B23427"/>
              </a:buClr>
              <a:buSzTx/>
              <a:buFont typeface="Wingdings" pitchFamily="2" charset="2"/>
              <a:buNone/>
              <a:tabLst/>
              <a:defRPr lang="en-US" sz="4000" b="0" i="0" kern="1200" baseline="0" noProof="0" dirty="0" smtClean="0">
                <a:solidFill>
                  <a:schemeClr val="bg1"/>
                </a:solidFill>
                <a:latin typeface="Garamond" panose="02020404030301010803" pitchFamily="18" charset="0"/>
                <a:ea typeface="+mn-ea"/>
                <a:cs typeface="+mn-cs"/>
              </a:defRPr>
            </a:lvl1pPr>
            <a:lvl2pPr marL="355591"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2pPr>
            <a:lvl3pPr marL="599002"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3pPr>
            <a:lvl4pPr marL="922844"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4pPr>
            <a:lvl5pPr marL="1198003" indent="0" algn="l" rtl="0" eaLnBrk="0" fontAlgn="base" hangingPunct="0">
              <a:spcBef>
                <a:spcPct val="50000"/>
              </a:spcBef>
              <a:spcAft>
                <a:spcPct val="0"/>
              </a:spcAft>
              <a:buClr>
                <a:srgbClr val="B23427"/>
              </a:buClr>
              <a:buFont typeface="Wingdings" pitchFamily="2" charset="2"/>
              <a:buNone/>
              <a:defRPr lang="en-GB" sz="3333" kern="1200" dirty="0">
                <a:solidFill>
                  <a:schemeClr val="bg1"/>
                </a:solidFill>
                <a:latin typeface="Times New Roman" pitchFamily="18" charset="0"/>
                <a:ea typeface="+mn-ea"/>
                <a:cs typeface="+mn-cs"/>
              </a:defRPr>
            </a:lvl5pPr>
          </a:lstStyle>
          <a:p>
            <a:pPr marL="0" marR="0" lvl="0" indent="0" algn="l" defTabSz="1219170" rtl="0" eaLnBrk="0" fontAlgn="base" latinLnBrk="0" hangingPunct="0">
              <a:lnSpc>
                <a:spcPct val="100000"/>
              </a:lnSpc>
              <a:spcBef>
                <a:spcPts val="0"/>
              </a:spcBef>
              <a:spcAft>
                <a:spcPct val="0"/>
              </a:spcAft>
              <a:buClr>
                <a:srgbClr val="B23427"/>
              </a:buClr>
              <a:buSzTx/>
              <a:buFont typeface="Wingdings" pitchFamily="2" charset="2"/>
              <a:buNone/>
              <a:tabLst/>
              <a:defRPr/>
            </a:pPr>
            <a:r>
              <a:rPr lang="en-US" dirty="0" smtClean="0"/>
              <a:t>Click to insert divider text</a:t>
            </a:r>
            <a:endParaRPr lang="en-US" noProof="0" dirty="0" smtClean="0"/>
          </a:p>
        </p:txBody>
      </p:sp>
    </p:spTree>
    <p:extLst>
      <p:ext uri="{BB962C8B-B14F-4D97-AF65-F5344CB8AC3E}">
        <p14:creationId xmlns:p14="http://schemas.microsoft.com/office/powerpoint/2010/main" val="3894196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5_Divider 3 - Shape pic PH3">
    <p:bg>
      <p:bgPr>
        <a:solidFill>
          <a:schemeClr val="accent1"/>
        </a:solidFill>
        <a:effectLst/>
      </p:bgPr>
    </p:bg>
    <p:spTree>
      <p:nvGrpSpPr>
        <p:cNvPr id="1" name=""/>
        <p:cNvGrpSpPr/>
        <p:nvPr/>
      </p:nvGrpSpPr>
      <p:grpSpPr>
        <a:xfrm>
          <a:off x="0" y="0"/>
          <a:ext cx="0" cy="0"/>
          <a:chOff x="0" y="0"/>
          <a:chExt cx="0" cy="0"/>
        </a:xfrm>
      </p:grpSpPr>
      <p:sp>
        <p:nvSpPr>
          <p:cNvPr id="5" name="Picture Placeholder 3"/>
          <p:cNvSpPr>
            <a:spLocks noGrp="1"/>
          </p:cNvSpPr>
          <p:nvPr>
            <p:ph type="pic" sz="quarter" idx="15" hasCustomPrompt="1"/>
          </p:nvPr>
        </p:nvSpPr>
        <p:spPr>
          <a:xfrm>
            <a:off x="5253539" y="524034"/>
            <a:ext cx="6938461" cy="6333966"/>
          </a:xfrm>
          <a:custGeom>
            <a:avLst/>
            <a:gdLst>
              <a:gd name="connsiteX0" fmla="*/ 6064910 w 6938461"/>
              <a:gd name="connsiteY0" fmla="*/ 0 h 6333966"/>
              <a:gd name="connsiteX1" fmla="*/ 6931984 w 6938461"/>
              <a:gd name="connsiteY1" fmla="*/ 62951 h 6333966"/>
              <a:gd name="connsiteX2" fmla="*/ 6938461 w 6938461"/>
              <a:gd name="connsiteY2" fmla="*/ 64060 h 6333966"/>
              <a:gd name="connsiteX3" fmla="*/ 6938461 w 6938461"/>
              <a:gd name="connsiteY3" fmla="*/ 6333966 h 6333966"/>
              <a:gd name="connsiteX4" fmla="*/ 3147 w 6938461"/>
              <a:gd name="connsiteY4" fmla="*/ 6333966 h 6333966"/>
              <a:gd name="connsiteX5" fmla="*/ 0 w 6938461"/>
              <a:gd name="connsiteY5" fmla="*/ 6206624 h 6333966"/>
              <a:gd name="connsiteX6" fmla="*/ 6064910 w 6938461"/>
              <a:gd name="connsiteY6" fmla="*/ 0 h 633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8461" h="6333966">
                <a:moveTo>
                  <a:pt x="6064910" y="0"/>
                </a:moveTo>
                <a:cubicBezTo>
                  <a:pt x="6359305" y="0"/>
                  <a:pt x="6648801" y="21466"/>
                  <a:pt x="6931984" y="62951"/>
                </a:cubicBezTo>
                <a:lnTo>
                  <a:pt x="6938461" y="64060"/>
                </a:lnTo>
                <a:lnTo>
                  <a:pt x="6938461" y="6333966"/>
                </a:lnTo>
                <a:lnTo>
                  <a:pt x="3147" y="6333966"/>
                </a:lnTo>
                <a:lnTo>
                  <a:pt x="0" y="6206624"/>
                </a:lnTo>
                <a:cubicBezTo>
                  <a:pt x="0" y="2778801"/>
                  <a:pt x="2715352" y="0"/>
                  <a:pt x="6064910" y="0"/>
                </a:cubicBezTo>
                <a:close/>
              </a:path>
            </a:pathLst>
          </a:custGeom>
          <a:solidFill>
            <a:schemeClr val="bg1"/>
          </a:solidFill>
        </p:spPr>
        <p:txBody>
          <a:bodyPr wrap="square" anchor="ctr" anchorCtr="0">
            <a:noAutofit/>
          </a:bodyPr>
          <a:lstStyle>
            <a:lvl1pPr marL="0" indent="0" algn="ctr">
              <a:buNone/>
              <a:defRPr sz="1600" baseline="0"/>
            </a:lvl1pPr>
          </a:lstStyle>
          <a:p>
            <a:r>
              <a:rPr lang="en-GB" dirty="0" smtClean="0"/>
              <a:t>Select Image from Templafy Images Pane</a:t>
            </a:r>
            <a:endParaRPr lang="en-GB" dirty="0"/>
          </a:p>
        </p:txBody>
      </p:sp>
      <p:sp>
        <p:nvSpPr>
          <p:cNvPr id="4" name="Text Placeholder 6"/>
          <p:cNvSpPr>
            <a:spLocks noGrp="1"/>
          </p:cNvSpPr>
          <p:nvPr>
            <p:ph type="body" sz="quarter" idx="10" hasCustomPrompt="1"/>
          </p:nvPr>
        </p:nvSpPr>
        <p:spPr>
          <a:xfrm>
            <a:off x="419100" y="2530717"/>
            <a:ext cx="4445000" cy="1231106"/>
          </a:xfrm>
          <a:prstGeom prst="rect">
            <a:avLst/>
          </a:prstGeom>
        </p:spPr>
        <p:txBody>
          <a:bodyPr wrap="square" lIns="0" tIns="0" rIns="0" bIns="0" anchor="ctr" anchorCtr="0">
            <a:spAutoFit/>
          </a:bodyPr>
          <a:lstStyle>
            <a:lvl1pPr marL="0" marR="0" indent="0" algn="l" defTabSz="1219170" rtl="0" eaLnBrk="0" fontAlgn="base" latinLnBrk="0" hangingPunct="0">
              <a:lnSpc>
                <a:spcPct val="100000"/>
              </a:lnSpc>
              <a:spcBef>
                <a:spcPts val="0"/>
              </a:spcBef>
              <a:spcAft>
                <a:spcPct val="0"/>
              </a:spcAft>
              <a:buClr>
                <a:srgbClr val="B23427"/>
              </a:buClr>
              <a:buSzTx/>
              <a:buFont typeface="Wingdings" pitchFamily="2" charset="2"/>
              <a:buNone/>
              <a:tabLst/>
              <a:defRPr lang="en-US" sz="4000" b="0" i="0" kern="1200" baseline="0" noProof="0" dirty="0" smtClean="0">
                <a:solidFill>
                  <a:schemeClr val="bg1"/>
                </a:solidFill>
                <a:latin typeface="Garamond" panose="02020404030301010803" pitchFamily="18" charset="0"/>
                <a:ea typeface="+mn-ea"/>
                <a:cs typeface="+mn-cs"/>
              </a:defRPr>
            </a:lvl1pPr>
            <a:lvl2pPr marL="355591"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2pPr>
            <a:lvl3pPr marL="599002"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3pPr>
            <a:lvl4pPr marL="922844"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4pPr>
            <a:lvl5pPr marL="1198003" indent="0" algn="l" rtl="0" eaLnBrk="0" fontAlgn="base" hangingPunct="0">
              <a:spcBef>
                <a:spcPct val="50000"/>
              </a:spcBef>
              <a:spcAft>
                <a:spcPct val="0"/>
              </a:spcAft>
              <a:buClr>
                <a:srgbClr val="B23427"/>
              </a:buClr>
              <a:buFont typeface="Wingdings" pitchFamily="2" charset="2"/>
              <a:buNone/>
              <a:defRPr lang="en-GB" sz="3333" kern="1200" dirty="0">
                <a:solidFill>
                  <a:schemeClr val="bg1"/>
                </a:solidFill>
                <a:latin typeface="Times New Roman" pitchFamily="18" charset="0"/>
                <a:ea typeface="+mn-ea"/>
                <a:cs typeface="+mn-cs"/>
              </a:defRPr>
            </a:lvl5pPr>
          </a:lstStyle>
          <a:p>
            <a:pPr marL="0" marR="0" lvl="0" indent="0" algn="l" defTabSz="1219170" rtl="0" eaLnBrk="0" fontAlgn="base" latinLnBrk="0" hangingPunct="0">
              <a:lnSpc>
                <a:spcPct val="100000"/>
              </a:lnSpc>
              <a:spcBef>
                <a:spcPts val="0"/>
              </a:spcBef>
              <a:spcAft>
                <a:spcPct val="0"/>
              </a:spcAft>
              <a:buClr>
                <a:srgbClr val="B23427"/>
              </a:buClr>
              <a:buSzTx/>
              <a:buFont typeface="Wingdings" pitchFamily="2" charset="2"/>
              <a:buNone/>
              <a:tabLst/>
              <a:defRPr/>
            </a:pPr>
            <a:r>
              <a:rPr lang="en-US" dirty="0" smtClean="0"/>
              <a:t>Click to insert divider text</a:t>
            </a:r>
            <a:endParaRPr lang="en-US" noProof="0" dirty="0" smtClean="0"/>
          </a:p>
        </p:txBody>
      </p:sp>
    </p:spTree>
    <p:extLst>
      <p:ext uri="{BB962C8B-B14F-4D97-AF65-F5344CB8AC3E}">
        <p14:creationId xmlns:p14="http://schemas.microsoft.com/office/powerpoint/2010/main" val="2654777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Text with footnot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2" name="Text Placeholder 4"/>
          <p:cNvSpPr>
            <a:spLocks noGrp="1"/>
          </p:cNvSpPr>
          <p:nvPr>
            <p:ph type="body" sz="quarter" idx="14" hasCustomPrompt="1"/>
          </p:nvPr>
        </p:nvSpPr>
        <p:spPr>
          <a:xfrm>
            <a:off x="420914" y="2243576"/>
            <a:ext cx="11357758"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Text Placeholder 2"/>
          <p:cNvSpPr>
            <a:spLocks noGrp="1"/>
          </p:cNvSpPr>
          <p:nvPr>
            <p:ph type="body" sz="quarter" idx="19" hasCustomPrompt="1"/>
          </p:nvPr>
        </p:nvSpPr>
        <p:spPr>
          <a:xfrm>
            <a:off x="420914" y="6355104"/>
            <a:ext cx="10755036" cy="123111"/>
          </a:xfrm>
          <a:prstGeom prst="rect">
            <a:avLst/>
          </a:prstGeom>
        </p:spPr>
        <p:txBody>
          <a:bodyPr wrap="square" lIns="0" tIns="0" rIns="0" bIns="0" anchor="b" anchorCtr="0">
            <a:spAutoFit/>
          </a:bodyPr>
          <a:lstStyle>
            <a:lvl1pPr marL="723600" indent="-723600">
              <a:spcBef>
                <a:spcPts val="0"/>
              </a:spcBef>
              <a:spcAft>
                <a:spcPts val="0"/>
              </a:spcAft>
              <a:buNone/>
              <a:tabLst>
                <a:tab pos="596900" algn="r"/>
              </a:tabLst>
              <a:defRPr sz="800" baseline="0"/>
            </a:lvl1pPr>
            <a:lvl2pPr marL="355591" indent="0">
              <a:buNone/>
              <a:defRPr sz="800"/>
            </a:lvl2pPr>
            <a:lvl3pPr marL="599002" indent="0">
              <a:buNone/>
              <a:defRPr sz="800"/>
            </a:lvl3pPr>
            <a:lvl4pPr marL="922843" indent="0">
              <a:buNone/>
              <a:defRPr sz="800"/>
            </a:lvl4pPr>
            <a:lvl5pPr marL="1198003" indent="0">
              <a:buNone/>
              <a:defRPr sz="800"/>
            </a:lvl5pPr>
          </a:lstStyle>
          <a:p>
            <a:pPr lvl="0"/>
            <a:r>
              <a:rPr lang="en-US" dirty="0" smtClean="0"/>
              <a:t>Click to insert Source/Footnote</a:t>
            </a:r>
            <a:endParaRPr lang="en-GB" dirty="0"/>
          </a:p>
        </p:txBody>
      </p:sp>
      <p:sp>
        <p:nvSpPr>
          <p:cNvPr id="3" name="Slide Number Placeholder 2"/>
          <p:cNvSpPr>
            <a:spLocks noGrp="1"/>
          </p:cNvSpPr>
          <p:nvPr>
            <p:ph type="sldNum" sz="quarter" idx="23"/>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Tree>
    <p:extLst>
      <p:ext uri="{BB962C8B-B14F-4D97-AF65-F5344CB8AC3E}">
        <p14:creationId xmlns:p14="http://schemas.microsoft.com/office/powerpoint/2010/main" val="133083703"/>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and text with space on righ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20914" y="315813"/>
            <a:ext cx="5492750"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2" name="Text Placeholder 4"/>
          <p:cNvSpPr>
            <a:spLocks noGrp="1"/>
          </p:cNvSpPr>
          <p:nvPr>
            <p:ph type="body" sz="quarter" idx="14" hasCustomPrompt="1"/>
          </p:nvPr>
        </p:nvSpPr>
        <p:spPr>
          <a:xfrm>
            <a:off x="420915" y="2243576"/>
            <a:ext cx="5492750"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Slide Number Placeholder 1"/>
          <p:cNvSpPr>
            <a:spLocks noGrp="1"/>
          </p:cNvSpPr>
          <p:nvPr>
            <p:ph type="sldNum" sz="quarter" idx="23"/>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7" name="Text Placeholder 20"/>
          <p:cNvSpPr>
            <a:spLocks noGrp="1"/>
          </p:cNvSpPr>
          <p:nvPr>
            <p:ph type="body" sz="quarter" idx="26" hasCustomPrompt="1"/>
          </p:nvPr>
        </p:nvSpPr>
        <p:spPr>
          <a:xfrm>
            <a:off x="420914" y="1158963"/>
            <a:ext cx="5492750"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2027937099"/>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19"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 name="Slide Number Placeholder 1"/>
          <p:cNvSpPr>
            <a:spLocks noGrp="1"/>
          </p:cNvSpPr>
          <p:nvPr>
            <p:ph type="sldNum" sz="quarter" idx="23"/>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Tree>
    <p:extLst>
      <p:ext uri="{BB962C8B-B14F-4D97-AF65-F5344CB8AC3E}">
        <p14:creationId xmlns:p14="http://schemas.microsoft.com/office/powerpoint/2010/main" val="351389336"/>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Title and text 2 columns">
    <p:spTree>
      <p:nvGrpSpPr>
        <p:cNvPr id="1" name=""/>
        <p:cNvGrpSpPr/>
        <p:nvPr/>
      </p:nvGrpSpPr>
      <p:grpSpPr>
        <a:xfrm>
          <a:off x="0" y="0"/>
          <a:ext cx="0" cy="0"/>
          <a:chOff x="0" y="0"/>
          <a:chExt cx="0" cy="0"/>
        </a:xfrm>
      </p:grpSpPr>
      <p:sp>
        <p:nvSpPr>
          <p:cNvPr id="5" name="Text Placeholder 4"/>
          <p:cNvSpPr>
            <a:spLocks noGrp="1"/>
          </p:cNvSpPr>
          <p:nvPr>
            <p:ph type="body" sz="quarter" idx="14" hasCustomPrompt="1"/>
          </p:nvPr>
        </p:nvSpPr>
        <p:spPr>
          <a:xfrm>
            <a:off x="420914" y="2243576"/>
            <a:ext cx="5286147"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8" name="Text Placeholder 4"/>
          <p:cNvSpPr>
            <a:spLocks noGrp="1"/>
          </p:cNvSpPr>
          <p:nvPr>
            <p:ph type="body" sz="quarter" idx="23" hasCustomPrompt="1"/>
          </p:nvPr>
        </p:nvSpPr>
        <p:spPr>
          <a:xfrm>
            <a:off x="6345463" y="2243576"/>
            <a:ext cx="5268687"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Slide Number Placeholder 1"/>
          <p:cNvSpPr>
            <a:spLocks noGrp="1"/>
          </p:cNvSpPr>
          <p:nvPr>
            <p:ph type="sldNum" sz="quarter" idx="24"/>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10" name="Text Placeholder 20"/>
          <p:cNvSpPr>
            <a:spLocks noGrp="1"/>
          </p:cNvSpPr>
          <p:nvPr>
            <p:ph type="body" sz="quarter" idx="26" hasCustomPrompt="1"/>
          </p:nvPr>
        </p:nvSpPr>
        <p:spPr>
          <a:xfrm>
            <a:off x="420914" y="1158963"/>
            <a:ext cx="113577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2038893946"/>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and placeholders">
    <p:spTree>
      <p:nvGrpSpPr>
        <p:cNvPr id="1" name=""/>
        <p:cNvGrpSpPr/>
        <p:nvPr/>
      </p:nvGrpSpPr>
      <p:grpSpPr>
        <a:xfrm>
          <a:off x="0" y="0"/>
          <a:ext cx="0" cy="0"/>
          <a:chOff x="0" y="0"/>
          <a:chExt cx="0" cy="0"/>
        </a:xfrm>
      </p:grpSpPr>
      <p:sp>
        <p:nvSpPr>
          <p:cNvPr id="8" name="Freeform 7"/>
          <p:cNvSpPr/>
          <p:nvPr userDrawn="1"/>
        </p:nvSpPr>
        <p:spPr>
          <a:xfrm>
            <a:off x="9635490" y="0"/>
            <a:ext cx="2556488" cy="6858000"/>
          </a:xfrm>
          <a:custGeom>
            <a:avLst/>
            <a:gdLst>
              <a:gd name="connsiteX0" fmla="*/ 0 w 2556488"/>
              <a:gd name="connsiteY0" fmla="*/ 0 h 6858000"/>
              <a:gd name="connsiteX1" fmla="*/ 2556488 w 2556488"/>
              <a:gd name="connsiteY1" fmla="*/ 0 h 6858000"/>
              <a:gd name="connsiteX2" fmla="*/ 2556488 w 2556488"/>
              <a:gd name="connsiteY2" fmla="*/ 6858000 h 6858000"/>
              <a:gd name="connsiteX3" fmla="*/ 1811520 w 2556488"/>
              <a:gd name="connsiteY3" fmla="*/ 6858000 h 6858000"/>
              <a:gd name="connsiteX4" fmla="*/ 175348 w 2556488"/>
              <a:gd name="connsiteY4" fmla="*/ 5225185 h 6858000"/>
              <a:gd name="connsiteX5" fmla="*/ 175602 w 2556488"/>
              <a:gd name="connsiteY5" fmla="*/ 5225185 h 6858000"/>
              <a:gd name="connsiteX6" fmla="*/ 140952 w 2556488"/>
              <a:gd name="connsiteY6" fmla="*/ 5187111 h 6858000"/>
              <a:gd name="connsiteX7" fmla="*/ 109604 w 2556488"/>
              <a:gd name="connsiteY7" fmla="*/ 5146341 h 6858000"/>
              <a:gd name="connsiteX8" fmla="*/ 81765 w 2556488"/>
              <a:gd name="connsiteY8" fmla="*/ 5103072 h 6858000"/>
              <a:gd name="connsiteX9" fmla="*/ 57642 w 2556488"/>
              <a:gd name="connsiteY9" fmla="*/ 5057499 h 6858000"/>
              <a:gd name="connsiteX10" fmla="*/ 37442 w 2556488"/>
              <a:gd name="connsiteY10" fmla="*/ 5009819 h 6858000"/>
              <a:gd name="connsiteX11" fmla="*/ 21371 w 2556488"/>
              <a:gd name="connsiteY11" fmla="*/ 4960227 h 6858000"/>
              <a:gd name="connsiteX12" fmla="*/ 9636 w 2556488"/>
              <a:gd name="connsiteY12" fmla="*/ 4908920 h 6858000"/>
              <a:gd name="connsiteX13" fmla="*/ 2443 w 2556488"/>
              <a:gd name="connsiteY13" fmla="*/ 4856094 h 6858000"/>
              <a:gd name="connsiteX14" fmla="*/ 0 w 2556488"/>
              <a:gd name="connsiteY14" fmla="*/ 48019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6488" h="6858000">
                <a:moveTo>
                  <a:pt x="0" y="0"/>
                </a:moveTo>
                <a:lnTo>
                  <a:pt x="2556488" y="0"/>
                </a:lnTo>
                <a:lnTo>
                  <a:pt x="2556488" y="6858000"/>
                </a:lnTo>
                <a:lnTo>
                  <a:pt x="1811520" y="6858000"/>
                </a:lnTo>
                <a:lnTo>
                  <a:pt x="175348" y="5225185"/>
                </a:lnTo>
                <a:lnTo>
                  <a:pt x="175602" y="5225185"/>
                </a:lnTo>
                <a:lnTo>
                  <a:pt x="140952" y="5187111"/>
                </a:lnTo>
                <a:lnTo>
                  <a:pt x="109604" y="5146341"/>
                </a:lnTo>
                <a:lnTo>
                  <a:pt x="81765" y="5103072"/>
                </a:lnTo>
                <a:lnTo>
                  <a:pt x="57642" y="5057499"/>
                </a:lnTo>
                <a:lnTo>
                  <a:pt x="37442" y="5009819"/>
                </a:lnTo>
                <a:lnTo>
                  <a:pt x="21371" y="4960227"/>
                </a:lnTo>
                <a:lnTo>
                  <a:pt x="9636" y="4908920"/>
                </a:lnTo>
                <a:lnTo>
                  <a:pt x="2443" y="4856094"/>
                </a:lnTo>
                <a:lnTo>
                  <a:pt x="0" y="4801944"/>
                </a:lnTo>
                <a:close/>
              </a:path>
            </a:pathLst>
          </a:custGeom>
          <a:solidFill>
            <a:srgbClr val="EAECEC"/>
          </a:solidFill>
        </p:spPr>
        <p:txBody>
          <a:bodyPr wrap="square" lIns="0" tIns="0" rIns="0" bIns="0" rtlCol="0">
            <a:noAutofit/>
          </a:bodyPr>
          <a:lstStyle/>
          <a:p>
            <a:endParaRPr dirty="0"/>
          </a:p>
        </p:txBody>
      </p:sp>
      <p:sp>
        <p:nvSpPr>
          <p:cNvPr id="3" name="Slide Number Placeholder 2"/>
          <p:cNvSpPr>
            <a:spLocks noGrp="1"/>
          </p:cNvSpPr>
          <p:nvPr>
            <p:ph type="sldNum" sz="quarter" idx="23"/>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4" name="Text Placeholder 3"/>
          <p:cNvSpPr>
            <a:spLocks noGrp="1"/>
          </p:cNvSpPr>
          <p:nvPr>
            <p:ph type="body" sz="quarter" idx="24" hasCustomPrompt="1"/>
          </p:nvPr>
        </p:nvSpPr>
        <p:spPr>
          <a:xfrm>
            <a:off x="9956799" y="1566863"/>
            <a:ext cx="1821873" cy="369332"/>
          </a:xfrm>
          <a:prstGeom prst="rect">
            <a:avLst/>
          </a:prstGeom>
        </p:spPr>
        <p:txBody>
          <a:bodyPr wrap="square">
            <a:spAutoFit/>
          </a:bodyPr>
          <a:lstStyle>
            <a:lvl1pPr marL="0" indent="0">
              <a:buNone/>
              <a:defRPr sz="1800">
                <a:solidFill>
                  <a:schemeClr val="accent1"/>
                </a:solidFill>
                <a:latin typeface="Garamond" panose="02020404030301010803" pitchFamily="18" charset="0"/>
              </a:defRPr>
            </a:lvl1pPr>
            <a:lvl2pPr marL="355591" indent="0">
              <a:buNone/>
              <a:defRPr sz="1800">
                <a:solidFill>
                  <a:schemeClr val="accent1"/>
                </a:solidFill>
                <a:latin typeface="Garamond" panose="02020404030301010803" pitchFamily="18" charset="0"/>
              </a:defRPr>
            </a:lvl2pPr>
            <a:lvl3pPr marL="599002" indent="0">
              <a:buNone/>
              <a:defRPr sz="1800">
                <a:solidFill>
                  <a:schemeClr val="accent1"/>
                </a:solidFill>
                <a:latin typeface="Garamond" panose="02020404030301010803" pitchFamily="18" charset="0"/>
              </a:defRPr>
            </a:lvl3pPr>
            <a:lvl4pPr marL="922843" indent="0">
              <a:buNone/>
              <a:defRPr sz="1800">
                <a:solidFill>
                  <a:schemeClr val="accent1"/>
                </a:solidFill>
                <a:latin typeface="Garamond" panose="02020404030301010803" pitchFamily="18" charset="0"/>
              </a:defRPr>
            </a:lvl4pPr>
            <a:lvl5pPr marL="1198003" indent="0">
              <a:buNone/>
              <a:defRPr sz="1800">
                <a:solidFill>
                  <a:schemeClr val="accent1"/>
                </a:solidFill>
                <a:latin typeface="Garamond" panose="02020404030301010803" pitchFamily="18" charset="0"/>
              </a:defRPr>
            </a:lvl5pPr>
          </a:lstStyle>
          <a:p>
            <a:pPr lvl="0"/>
            <a:r>
              <a:rPr lang="en-US" dirty="0" smtClean="0"/>
              <a:t>Insert text here</a:t>
            </a:r>
            <a:endParaRPr lang="en-GB" dirty="0"/>
          </a:p>
        </p:txBody>
      </p:sp>
      <p:sp>
        <p:nvSpPr>
          <p:cNvPr id="11" name="Title 1"/>
          <p:cNvSpPr>
            <a:spLocks noGrp="1"/>
          </p:cNvSpPr>
          <p:nvPr>
            <p:ph type="title" hasCustomPrompt="1"/>
          </p:nvPr>
        </p:nvSpPr>
        <p:spPr>
          <a:xfrm>
            <a:off x="420914" y="315813"/>
            <a:ext cx="8660942"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2" name="Text Placeholder 20"/>
          <p:cNvSpPr>
            <a:spLocks noGrp="1"/>
          </p:cNvSpPr>
          <p:nvPr>
            <p:ph type="body" sz="quarter" idx="26" hasCustomPrompt="1"/>
          </p:nvPr>
        </p:nvSpPr>
        <p:spPr>
          <a:xfrm>
            <a:off x="420914" y="1158963"/>
            <a:ext cx="8660942"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1423095852"/>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and placeholders">
    <p:spTree>
      <p:nvGrpSpPr>
        <p:cNvPr id="1" name=""/>
        <p:cNvGrpSpPr/>
        <p:nvPr/>
      </p:nvGrpSpPr>
      <p:grpSpPr>
        <a:xfrm>
          <a:off x="0" y="0"/>
          <a:ext cx="0" cy="0"/>
          <a:chOff x="0" y="0"/>
          <a:chExt cx="0" cy="0"/>
        </a:xfrm>
      </p:grpSpPr>
      <p:sp>
        <p:nvSpPr>
          <p:cNvPr id="8" name="Freeform 7"/>
          <p:cNvSpPr/>
          <p:nvPr userDrawn="1"/>
        </p:nvSpPr>
        <p:spPr>
          <a:xfrm>
            <a:off x="9635490" y="0"/>
            <a:ext cx="2556488" cy="6858000"/>
          </a:xfrm>
          <a:custGeom>
            <a:avLst/>
            <a:gdLst>
              <a:gd name="connsiteX0" fmla="*/ 0 w 2556488"/>
              <a:gd name="connsiteY0" fmla="*/ 0 h 6858000"/>
              <a:gd name="connsiteX1" fmla="*/ 2556488 w 2556488"/>
              <a:gd name="connsiteY1" fmla="*/ 0 h 6858000"/>
              <a:gd name="connsiteX2" fmla="*/ 2556488 w 2556488"/>
              <a:gd name="connsiteY2" fmla="*/ 6858000 h 6858000"/>
              <a:gd name="connsiteX3" fmla="*/ 1811520 w 2556488"/>
              <a:gd name="connsiteY3" fmla="*/ 6858000 h 6858000"/>
              <a:gd name="connsiteX4" fmla="*/ 175348 w 2556488"/>
              <a:gd name="connsiteY4" fmla="*/ 5225185 h 6858000"/>
              <a:gd name="connsiteX5" fmla="*/ 175602 w 2556488"/>
              <a:gd name="connsiteY5" fmla="*/ 5225185 h 6858000"/>
              <a:gd name="connsiteX6" fmla="*/ 140952 w 2556488"/>
              <a:gd name="connsiteY6" fmla="*/ 5187111 h 6858000"/>
              <a:gd name="connsiteX7" fmla="*/ 109604 w 2556488"/>
              <a:gd name="connsiteY7" fmla="*/ 5146341 h 6858000"/>
              <a:gd name="connsiteX8" fmla="*/ 81765 w 2556488"/>
              <a:gd name="connsiteY8" fmla="*/ 5103072 h 6858000"/>
              <a:gd name="connsiteX9" fmla="*/ 57642 w 2556488"/>
              <a:gd name="connsiteY9" fmla="*/ 5057499 h 6858000"/>
              <a:gd name="connsiteX10" fmla="*/ 37442 w 2556488"/>
              <a:gd name="connsiteY10" fmla="*/ 5009819 h 6858000"/>
              <a:gd name="connsiteX11" fmla="*/ 21371 w 2556488"/>
              <a:gd name="connsiteY11" fmla="*/ 4960227 h 6858000"/>
              <a:gd name="connsiteX12" fmla="*/ 9636 w 2556488"/>
              <a:gd name="connsiteY12" fmla="*/ 4908920 h 6858000"/>
              <a:gd name="connsiteX13" fmla="*/ 2443 w 2556488"/>
              <a:gd name="connsiteY13" fmla="*/ 4856094 h 6858000"/>
              <a:gd name="connsiteX14" fmla="*/ 0 w 2556488"/>
              <a:gd name="connsiteY14" fmla="*/ 48019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6488" h="6858000">
                <a:moveTo>
                  <a:pt x="0" y="0"/>
                </a:moveTo>
                <a:lnTo>
                  <a:pt x="2556488" y="0"/>
                </a:lnTo>
                <a:lnTo>
                  <a:pt x="2556488" y="6858000"/>
                </a:lnTo>
                <a:lnTo>
                  <a:pt x="1811520" y="6858000"/>
                </a:lnTo>
                <a:lnTo>
                  <a:pt x="175348" y="5225185"/>
                </a:lnTo>
                <a:lnTo>
                  <a:pt x="175602" y="5225185"/>
                </a:lnTo>
                <a:lnTo>
                  <a:pt x="140952" y="5187111"/>
                </a:lnTo>
                <a:lnTo>
                  <a:pt x="109604" y="5146341"/>
                </a:lnTo>
                <a:lnTo>
                  <a:pt x="81765" y="5103072"/>
                </a:lnTo>
                <a:lnTo>
                  <a:pt x="57642" y="5057499"/>
                </a:lnTo>
                <a:lnTo>
                  <a:pt x="37442" y="5009819"/>
                </a:lnTo>
                <a:lnTo>
                  <a:pt x="21371" y="4960227"/>
                </a:lnTo>
                <a:lnTo>
                  <a:pt x="9636" y="4908920"/>
                </a:lnTo>
                <a:lnTo>
                  <a:pt x="2443" y="4856094"/>
                </a:lnTo>
                <a:lnTo>
                  <a:pt x="0" y="4801944"/>
                </a:lnTo>
                <a:close/>
              </a:path>
            </a:pathLst>
          </a:custGeom>
          <a:solidFill>
            <a:srgbClr val="EAECEC"/>
          </a:solidFill>
        </p:spPr>
        <p:txBody>
          <a:bodyPr wrap="square" lIns="0" tIns="0" rIns="0" bIns="0" rtlCol="0">
            <a:noAutofit/>
          </a:bodyPr>
          <a:lstStyle/>
          <a:p>
            <a:endParaRPr dirty="0"/>
          </a:p>
        </p:txBody>
      </p:sp>
      <p:sp>
        <p:nvSpPr>
          <p:cNvPr id="10" name="Picture Placeholder 9"/>
          <p:cNvSpPr>
            <a:spLocks noGrp="1"/>
          </p:cNvSpPr>
          <p:nvPr>
            <p:ph type="pic" sz="quarter" idx="21" hasCustomPrompt="1"/>
          </p:nvPr>
        </p:nvSpPr>
        <p:spPr>
          <a:xfrm>
            <a:off x="0" y="3746500"/>
            <a:ext cx="6467475" cy="3111500"/>
          </a:xfrm>
          <a:custGeom>
            <a:avLst/>
            <a:gdLst>
              <a:gd name="connsiteX0" fmla="*/ 0 w 3648075"/>
              <a:gd name="connsiteY0" fmla="*/ 0 h 3111500"/>
              <a:gd name="connsiteX1" fmla="*/ 3129481 w 3648075"/>
              <a:gd name="connsiteY1" fmla="*/ 0 h 3111500"/>
              <a:gd name="connsiteX2" fmla="*/ 3648075 w 3648075"/>
              <a:gd name="connsiteY2" fmla="*/ 518594 h 3111500"/>
              <a:gd name="connsiteX3" fmla="*/ 3648075 w 3648075"/>
              <a:gd name="connsiteY3" fmla="*/ 3111500 h 3111500"/>
              <a:gd name="connsiteX4" fmla="*/ 0 w 3648075"/>
              <a:gd name="connsiteY4" fmla="*/ 3111500 h 3111500"/>
              <a:gd name="connsiteX5" fmla="*/ 0 w 3648075"/>
              <a:gd name="connsiteY5" fmla="*/ 0 h 3111500"/>
              <a:gd name="connsiteX0" fmla="*/ 0 w 6467475"/>
              <a:gd name="connsiteY0" fmla="*/ 0 h 3111500"/>
              <a:gd name="connsiteX1" fmla="*/ 3129481 w 6467475"/>
              <a:gd name="connsiteY1" fmla="*/ 0 h 3111500"/>
              <a:gd name="connsiteX2" fmla="*/ 3648075 w 6467475"/>
              <a:gd name="connsiteY2" fmla="*/ 518594 h 3111500"/>
              <a:gd name="connsiteX3" fmla="*/ 6467475 w 6467475"/>
              <a:gd name="connsiteY3" fmla="*/ 3111500 h 3111500"/>
              <a:gd name="connsiteX4" fmla="*/ 0 w 6467475"/>
              <a:gd name="connsiteY4" fmla="*/ 3111500 h 3111500"/>
              <a:gd name="connsiteX5" fmla="*/ 0 w 6467475"/>
              <a:gd name="connsiteY5" fmla="*/ 0 h 3111500"/>
              <a:gd name="connsiteX0" fmla="*/ 0 w 6467475"/>
              <a:gd name="connsiteY0" fmla="*/ 0 h 3111500"/>
              <a:gd name="connsiteX1" fmla="*/ 3129481 w 6467475"/>
              <a:gd name="connsiteY1" fmla="*/ 0 h 3111500"/>
              <a:gd name="connsiteX2" fmla="*/ 3648075 w 6467475"/>
              <a:gd name="connsiteY2" fmla="*/ 518594 h 3111500"/>
              <a:gd name="connsiteX3" fmla="*/ 6467475 w 6467475"/>
              <a:gd name="connsiteY3" fmla="*/ 3111500 h 3111500"/>
              <a:gd name="connsiteX4" fmla="*/ 0 w 6467475"/>
              <a:gd name="connsiteY4" fmla="*/ 3111500 h 3111500"/>
              <a:gd name="connsiteX5" fmla="*/ 0 w 6467475"/>
              <a:gd name="connsiteY5" fmla="*/ 0 h 3111500"/>
              <a:gd name="connsiteX0" fmla="*/ 0 w 6467475"/>
              <a:gd name="connsiteY0" fmla="*/ 0 h 3111500"/>
              <a:gd name="connsiteX1" fmla="*/ 3129481 w 6467475"/>
              <a:gd name="connsiteY1" fmla="*/ 0 h 3111500"/>
              <a:gd name="connsiteX2" fmla="*/ 3886200 w 6467475"/>
              <a:gd name="connsiteY2" fmla="*/ 556694 h 3111500"/>
              <a:gd name="connsiteX3" fmla="*/ 6467475 w 6467475"/>
              <a:gd name="connsiteY3" fmla="*/ 3111500 h 3111500"/>
              <a:gd name="connsiteX4" fmla="*/ 0 w 6467475"/>
              <a:gd name="connsiteY4" fmla="*/ 3111500 h 3111500"/>
              <a:gd name="connsiteX5" fmla="*/ 0 w 6467475"/>
              <a:gd name="connsiteY5" fmla="*/ 0 h 3111500"/>
              <a:gd name="connsiteX0" fmla="*/ 0 w 6467475"/>
              <a:gd name="connsiteY0" fmla="*/ 0 h 3111500"/>
              <a:gd name="connsiteX1" fmla="*/ 3129481 w 6467475"/>
              <a:gd name="connsiteY1" fmla="*/ 0 h 3111500"/>
              <a:gd name="connsiteX2" fmla="*/ 3990975 w 6467475"/>
              <a:gd name="connsiteY2" fmla="*/ 661469 h 3111500"/>
              <a:gd name="connsiteX3" fmla="*/ 6467475 w 6467475"/>
              <a:gd name="connsiteY3" fmla="*/ 3111500 h 3111500"/>
              <a:gd name="connsiteX4" fmla="*/ 0 w 6467475"/>
              <a:gd name="connsiteY4" fmla="*/ 3111500 h 3111500"/>
              <a:gd name="connsiteX5" fmla="*/ 0 w 6467475"/>
              <a:gd name="connsiteY5" fmla="*/ 0 h 3111500"/>
              <a:gd name="connsiteX0" fmla="*/ 0 w 6467475"/>
              <a:gd name="connsiteY0" fmla="*/ 0 h 3111500"/>
              <a:gd name="connsiteX1" fmla="*/ 3129481 w 6467475"/>
              <a:gd name="connsiteY1" fmla="*/ 0 h 3111500"/>
              <a:gd name="connsiteX2" fmla="*/ 4005262 w 6467475"/>
              <a:gd name="connsiteY2" fmla="*/ 656707 h 3111500"/>
              <a:gd name="connsiteX3" fmla="*/ 6467475 w 6467475"/>
              <a:gd name="connsiteY3" fmla="*/ 3111500 h 3111500"/>
              <a:gd name="connsiteX4" fmla="*/ 0 w 6467475"/>
              <a:gd name="connsiteY4" fmla="*/ 3111500 h 3111500"/>
              <a:gd name="connsiteX5" fmla="*/ 0 w 6467475"/>
              <a:gd name="connsiteY5" fmla="*/ 0 h 311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75" h="3111500">
                <a:moveTo>
                  <a:pt x="0" y="0"/>
                </a:moveTo>
                <a:lnTo>
                  <a:pt x="3129481" y="0"/>
                </a:lnTo>
                <a:cubicBezTo>
                  <a:pt x="3415893" y="0"/>
                  <a:pt x="3605212" y="236945"/>
                  <a:pt x="4005262" y="656707"/>
                </a:cubicBezTo>
                <a:lnTo>
                  <a:pt x="6467475" y="3111500"/>
                </a:lnTo>
                <a:lnTo>
                  <a:pt x="0" y="3111500"/>
                </a:lnTo>
                <a:lnTo>
                  <a:pt x="0" y="0"/>
                </a:lnTo>
                <a:close/>
              </a:path>
            </a:pathLst>
          </a:custGeom>
          <a:solidFill>
            <a:schemeClr val="bg2">
              <a:lumMod val="95000"/>
            </a:schemeClr>
          </a:solidFill>
        </p:spPr>
        <p:txBody>
          <a:bodyPr anchor="ctr"/>
          <a:lstStyle>
            <a:lvl1pPr marL="0" indent="0" algn="l">
              <a:buNone/>
              <a:defRPr sz="1600" baseline="0"/>
            </a:lvl1pPr>
          </a:lstStyle>
          <a:p>
            <a:r>
              <a:rPr lang="en-GB" dirty="0" smtClean="0"/>
              <a:t>Select Image from Templafy Images Pane</a:t>
            </a:r>
          </a:p>
        </p:txBody>
      </p:sp>
      <p:sp>
        <p:nvSpPr>
          <p:cNvPr id="31" name="TextBox 30"/>
          <p:cNvSpPr txBox="1"/>
          <p:nvPr userDrawn="1"/>
        </p:nvSpPr>
        <p:spPr>
          <a:xfrm>
            <a:off x="6412139" y="6543452"/>
            <a:ext cx="1080000" cy="123111"/>
          </a:xfrm>
          <a:prstGeom prst="rect">
            <a:avLst/>
          </a:prstGeom>
          <a:noFill/>
        </p:spPr>
        <p:txBody>
          <a:bodyPr wrap="square" lIns="0" tIns="0" rIns="0" bIns="0" rtlCol="0" anchor="t">
            <a:spAutoFit/>
          </a:bodyPr>
          <a:lstStyle/>
          <a:p>
            <a:r>
              <a:rPr lang="en-GB" sz="800" dirty="0" smtClean="0"/>
              <a:t>© Allen &amp; Overy LLP |</a:t>
            </a:r>
          </a:p>
        </p:txBody>
      </p:sp>
      <p:sp>
        <p:nvSpPr>
          <p:cNvPr id="32" name="text" descr="{&quot;templafy&quot;:{&quot;id&quot;:&quot;eb432733-b300-4f3d-af90-3a4565db3fe9&quot;}}" title="Form.PresentationTitle"/>
          <p:cNvSpPr/>
          <p:nvPr userDrawn="1"/>
        </p:nvSpPr>
        <p:spPr>
          <a:xfrm>
            <a:off x="7430940" y="6543807"/>
            <a:ext cx="36000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en-GB" sz="800" b="0" dirty="0" smtClean="0">
                <a:solidFill>
                  <a:schemeClr val="tx1"/>
                </a:solidFill>
              </a:rPr>
              <a:t>Overview of Dutch employment law</a:t>
            </a:r>
          </a:p>
        </p:txBody>
      </p:sp>
      <p:sp>
        <p:nvSpPr>
          <p:cNvPr id="3" name="Slide Number Placeholder 2"/>
          <p:cNvSpPr>
            <a:spLocks noGrp="1"/>
          </p:cNvSpPr>
          <p:nvPr>
            <p:ph type="sldNum" sz="quarter" idx="23"/>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4" name="Text Placeholder 3"/>
          <p:cNvSpPr>
            <a:spLocks noGrp="1"/>
          </p:cNvSpPr>
          <p:nvPr>
            <p:ph type="body" sz="quarter" idx="24" hasCustomPrompt="1"/>
          </p:nvPr>
        </p:nvSpPr>
        <p:spPr>
          <a:xfrm>
            <a:off x="9956799" y="1566863"/>
            <a:ext cx="1821873" cy="369332"/>
          </a:xfrm>
          <a:prstGeom prst="rect">
            <a:avLst/>
          </a:prstGeom>
        </p:spPr>
        <p:txBody>
          <a:bodyPr wrap="square">
            <a:spAutoFit/>
          </a:bodyPr>
          <a:lstStyle>
            <a:lvl1pPr marL="0" indent="0">
              <a:buNone/>
              <a:defRPr sz="1800">
                <a:solidFill>
                  <a:schemeClr val="accent1"/>
                </a:solidFill>
                <a:latin typeface="Garamond" panose="02020404030301010803" pitchFamily="18" charset="0"/>
              </a:defRPr>
            </a:lvl1pPr>
            <a:lvl2pPr marL="355591" indent="0">
              <a:buNone/>
              <a:defRPr sz="1800">
                <a:solidFill>
                  <a:schemeClr val="accent1"/>
                </a:solidFill>
                <a:latin typeface="Garamond" panose="02020404030301010803" pitchFamily="18" charset="0"/>
              </a:defRPr>
            </a:lvl2pPr>
            <a:lvl3pPr marL="599002" indent="0">
              <a:buNone/>
              <a:defRPr sz="1800">
                <a:solidFill>
                  <a:schemeClr val="accent1"/>
                </a:solidFill>
                <a:latin typeface="Garamond" panose="02020404030301010803" pitchFamily="18" charset="0"/>
              </a:defRPr>
            </a:lvl3pPr>
            <a:lvl4pPr marL="922843" indent="0">
              <a:buNone/>
              <a:defRPr sz="1800">
                <a:solidFill>
                  <a:schemeClr val="accent1"/>
                </a:solidFill>
                <a:latin typeface="Garamond" panose="02020404030301010803" pitchFamily="18" charset="0"/>
              </a:defRPr>
            </a:lvl4pPr>
            <a:lvl5pPr marL="1198003" indent="0">
              <a:buNone/>
              <a:defRPr sz="1800">
                <a:solidFill>
                  <a:schemeClr val="accent1"/>
                </a:solidFill>
                <a:latin typeface="Garamond" panose="02020404030301010803" pitchFamily="18" charset="0"/>
              </a:defRPr>
            </a:lvl5pPr>
          </a:lstStyle>
          <a:p>
            <a:pPr lvl="0"/>
            <a:r>
              <a:rPr lang="en-US" dirty="0" smtClean="0"/>
              <a:t>Insert text here</a:t>
            </a:r>
            <a:endParaRPr lang="en-GB" dirty="0"/>
          </a:p>
        </p:txBody>
      </p:sp>
      <p:sp>
        <p:nvSpPr>
          <p:cNvPr id="11" name="Title 1"/>
          <p:cNvSpPr>
            <a:spLocks noGrp="1"/>
          </p:cNvSpPr>
          <p:nvPr>
            <p:ph type="title" hasCustomPrompt="1"/>
          </p:nvPr>
        </p:nvSpPr>
        <p:spPr>
          <a:xfrm>
            <a:off x="420914" y="315813"/>
            <a:ext cx="8660942"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2" name="Text Placeholder 20"/>
          <p:cNvSpPr>
            <a:spLocks noGrp="1"/>
          </p:cNvSpPr>
          <p:nvPr>
            <p:ph type="body" sz="quarter" idx="26" hasCustomPrompt="1"/>
          </p:nvPr>
        </p:nvSpPr>
        <p:spPr>
          <a:xfrm>
            <a:off x="420914" y="1158963"/>
            <a:ext cx="8660942"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2507092706"/>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 Content + shape">
    <p:spTree>
      <p:nvGrpSpPr>
        <p:cNvPr id="1" name=""/>
        <p:cNvGrpSpPr/>
        <p:nvPr/>
      </p:nvGrpSpPr>
      <p:grpSpPr>
        <a:xfrm>
          <a:off x="0" y="0"/>
          <a:ext cx="0" cy="0"/>
          <a:chOff x="0" y="0"/>
          <a:chExt cx="0" cy="0"/>
        </a:xfrm>
      </p:grpSpPr>
      <p:sp>
        <p:nvSpPr>
          <p:cNvPr id="7" name="bk object 17"/>
          <p:cNvSpPr/>
          <p:nvPr userDrawn="1"/>
        </p:nvSpPr>
        <p:spPr>
          <a:xfrm>
            <a:off x="7620000" y="2734244"/>
            <a:ext cx="4572135" cy="4123962"/>
          </a:xfrm>
          <a:custGeom>
            <a:avLst/>
            <a:gdLst/>
            <a:ahLst/>
            <a:cxnLst/>
            <a:rect l="l" t="t" r="r" b="b"/>
            <a:pathLst>
              <a:path w="6005195" h="5416550">
                <a:moveTo>
                  <a:pt x="5513192" y="0"/>
                </a:moveTo>
                <a:lnTo>
                  <a:pt x="5464902" y="207"/>
                </a:lnTo>
                <a:lnTo>
                  <a:pt x="5416710" y="827"/>
                </a:lnTo>
                <a:lnTo>
                  <a:pt x="5368619" y="1858"/>
                </a:lnTo>
                <a:lnTo>
                  <a:pt x="5320630" y="3300"/>
                </a:lnTo>
                <a:lnTo>
                  <a:pt x="5272744" y="5149"/>
                </a:lnTo>
                <a:lnTo>
                  <a:pt x="5224963" y="7405"/>
                </a:lnTo>
                <a:lnTo>
                  <a:pt x="5177289" y="10065"/>
                </a:lnTo>
                <a:lnTo>
                  <a:pt x="5129724" y="13129"/>
                </a:lnTo>
                <a:lnTo>
                  <a:pt x="5082270" y="16593"/>
                </a:lnTo>
                <a:lnTo>
                  <a:pt x="4987698" y="24720"/>
                </a:lnTo>
                <a:lnTo>
                  <a:pt x="4893587" y="34432"/>
                </a:lnTo>
                <a:lnTo>
                  <a:pt x="4799952" y="45715"/>
                </a:lnTo>
                <a:lnTo>
                  <a:pt x="4706804" y="58556"/>
                </a:lnTo>
                <a:lnTo>
                  <a:pt x="4614159" y="72942"/>
                </a:lnTo>
                <a:lnTo>
                  <a:pt x="4522029" y="88860"/>
                </a:lnTo>
                <a:lnTo>
                  <a:pt x="4430427" y="106295"/>
                </a:lnTo>
                <a:lnTo>
                  <a:pt x="4339367" y="125234"/>
                </a:lnTo>
                <a:lnTo>
                  <a:pt x="4248864" y="145665"/>
                </a:lnTo>
                <a:lnTo>
                  <a:pt x="4158929" y="167573"/>
                </a:lnTo>
                <a:lnTo>
                  <a:pt x="4069576" y="190944"/>
                </a:lnTo>
                <a:lnTo>
                  <a:pt x="3980820" y="215767"/>
                </a:lnTo>
                <a:lnTo>
                  <a:pt x="3892672" y="242026"/>
                </a:lnTo>
                <a:lnTo>
                  <a:pt x="3805148" y="269709"/>
                </a:lnTo>
                <a:lnTo>
                  <a:pt x="3718260" y="298802"/>
                </a:lnTo>
                <a:lnTo>
                  <a:pt x="3632022" y="329291"/>
                </a:lnTo>
                <a:lnTo>
                  <a:pt x="3546447" y="361164"/>
                </a:lnTo>
                <a:lnTo>
                  <a:pt x="3461548" y="394407"/>
                </a:lnTo>
                <a:lnTo>
                  <a:pt x="3377340" y="429006"/>
                </a:lnTo>
                <a:lnTo>
                  <a:pt x="3293835" y="464948"/>
                </a:lnTo>
                <a:lnTo>
                  <a:pt x="3211047" y="502219"/>
                </a:lnTo>
                <a:lnTo>
                  <a:pt x="3169926" y="521349"/>
                </a:lnTo>
                <a:lnTo>
                  <a:pt x="3128990" y="540806"/>
                </a:lnTo>
                <a:lnTo>
                  <a:pt x="3088239" y="560589"/>
                </a:lnTo>
                <a:lnTo>
                  <a:pt x="3047676" y="580696"/>
                </a:lnTo>
                <a:lnTo>
                  <a:pt x="3007303" y="601125"/>
                </a:lnTo>
                <a:lnTo>
                  <a:pt x="2967120" y="621875"/>
                </a:lnTo>
                <a:lnTo>
                  <a:pt x="2927130" y="642943"/>
                </a:lnTo>
                <a:lnTo>
                  <a:pt x="2887335" y="664329"/>
                </a:lnTo>
                <a:lnTo>
                  <a:pt x="2847736" y="686030"/>
                </a:lnTo>
                <a:lnTo>
                  <a:pt x="2808334" y="708045"/>
                </a:lnTo>
                <a:lnTo>
                  <a:pt x="2769132" y="730372"/>
                </a:lnTo>
                <a:lnTo>
                  <a:pt x="2730131" y="753010"/>
                </a:lnTo>
                <a:lnTo>
                  <a:pt x="2691332" y="775957"/>
                </a:lnTo>
                <a:lnTo>
                  <a:pt x="2652738" y="799211"/>
                </a:lnTo>
                <a:lnTo>
                  <a:pt x="2614351" y="822770"/>
                </a:lnTo>
                <a:lnTo>
                  <a:pt x="2576171" y="846633"/>
                </a:lnTo>
                <a:lnTo>
                  <a:pt x="2538201" y="870797"/>
                </a:lnTo>
                <a:lnTo>
                  <a:pt x="2500441" y="895263"/>
                </a:lnTo>
                <a:lnTo>
                  <a:pt x="2462895" y="920027"/>
                </a:lnTo>
                <a:lnTo>
                  <a:pt x="2425564" y="945088"/>
                </a:lnTo>
                <a:lnTo>
                  <a:pt x="2388448" y="970444"/>
                </a:lnTo>
                <a:lnTo>
                  <a:pt x="2351551" y="996094"/>
                </a:lnTo>
                <a:lnTo>
                  <a:pt x="2314873" y="1022036"/>
                </a:lnTo>
                <a:lnTo>
                  <a:pt x="2278416" y="1048269"/>
                </a:lnTo>
                <a:lnTo>
                  <a:pt x="2242182" y="1074790"/>
                </a:lnTo>
                <a:lnTo>
                  <a:pt x="2206173" y="1101598"/>
                </a:lnTo>
                <a:lnTo>
                  <a:pt x="2170391" y="1128691"/>
                </a:lnTo>
                <a:lnTo>
                  <a:pt x="2134836" y="1156068"/>
                </a:lnTo>
                <a:lnTo>
                  <a:pt x="2099511" y="1183726"/>
                </a:lnTo>
                <a:lnTo>
                  <a:pt x="2064418" y="1211665"/>
                </a:lnTo>
                <a:lnTo>
                  <a:pt x="2029557" y="1239883"/>
                </a:lnTo>
                <a:lnTo>
                  <a:pt x="1994931" y="1268377"/>
                </a:lnTo>
                <a:lnTo>
                  <a:pt x="1960542" y="1297146"/>
                </a:lnTo>
                <a:lnTo>
                  <a:pt x="1926391" y="1326189"/>
                </a:lnTo>
                <a:lnTo>
                  <a:pt x="1892479" y="1355504"/>
                </a:lnTo>
                <a:lnTo>
                  <a:pt x="1858809" y="1385088"/>
                </a:lnTo>
                <a:lnTo>
                  <a:pt x="1825382" y="1414941"/>
                </a:lnTo>
                <a:lnTo>
                  <a:pt x="1792200" y="1445061"/>
                </a:lnTo>
                <a:lnTo>
                  <a:pt x="1759265" y="1475446"/>
                </a:lnTo>
                <a:lnTo>
                  <a:pt x="1726578" y="1506095"/>
                </a:lnTo>
                <a:lnTo>
                  <a:pt x="1694140" y="1537005"/>
                </a:lnTo>
                <a:lnTo>
                  <a:pt x="1661954" y="1568175"/>
                </a:lnTo>
                <a:lnTo>
                  <a:pt x="1630022" y="1599604"/>
                </a:lnTo>
                <a:lnTo>
                  <a:pt x="1598344" y="1631289"/>
                </a:lnTo>
                <a:lnTo>
                  <a:pt x="1566923" y="1663229"/>
                </a:lnTo>
                <a:lnTo>
                  <a:pt x="1535760" y="1695422"/>
                </a:lnTo>
                <a:lnTo>
                  <a:pt x="1504857" y="1727867"/>
                </a:lnTo>
                <a:lnTo>
                  <a:pt x="1474216" y="1760562"/>
                </a:lnTo>
                <a:lnTo>
                  <a:pt x="1443838" y="1793505"/>
                </a:lnTo>
                <a:lnTo>
                  <a:pt x="1413725" y="1826695"/>
                </a:lnTo>
                <a:lnTo>
                  <a:pt x="1383879" y="1860130"/>
                </a:lnTo>
                <a:lnTo>
                  <a:pt x="1354301" y="1893807"/>
                </a:lnTo>
                <a:lnTo>
                  <a:pt x="1324993" y="1927727"/>
                </a:lnTo>
                <a:lnTo>
                  <a:pt x="1295957" y="1961886"/>
                </a:lnTo>
                <a:lnTo>
                  <a:pt x="1267195" y="1996283"/>
                </a:lnTo>
                <a:lnTo>
                  <a:pt x="1238707" y="2030917"/>
                </a:lnTo>
                <a:lnTo>
                  <a:pt x="1210497" y="2065786"/>
                </a:lnTo>
                <a:lnTo>
                  <a:pt x="1182564" y="2100888"/>
                </a:lnTo>
                <a:lnTo>
                  <a:pt x="1154912" y="2136221"/>
                </a:lnTo>
                <a:lnTo>
                  <a:pt x="1127542" y="2171784"/>
                </a:lnTo>
                <a:lnTo>
                  <a:pt x="1100455" y="2207575"/>
                </a:lnTo>
                <a:lnTo>
                  <a:pt x="1073654" y="2243592"/>
                </a:lnTo>
                <a:lnTo>
                  <a:pt x="1047139" y="2279834"/>
                </a:lnTo>
                <a:lnTo>
                  <a:pt x="1020913" y="2316299"/>
                </a:lnTo>
                <a:lnTo>
                  <a:pt x="994977" y="2352985"/>
                </a:lnTo>
                <a:lnTo>
                  <a:pt x="969333" y="2389891"/>
                </a:lnTo>
                <a:lnTo>
                  <a:pt x="943982" y="2427015"/>
                </a:lnTo>
                <a:lnTo>
                  <a:pt x="918927" y="2464356"/>
                </a:lnTo>
                <a:lnTo>
                  <a:pt x="894169" y="2501911"/>
                </a:lnTo>
                <a:lnTo>
                  <a:pt x="869709" y="2539679"/>
                </a:lnTo>
                <a:lnTo>
                  <a:pt x="845550" y="2577658"/>
                </a:lnTo>
                <a:lnTo>
                  <a:pt x="821693" y="2615846"/>
                </a:lnTo>
                <a:lnTo>
                  <a:pt x="798139" y="2654243"/>
                </a:lnTo>
                <a:lnTo>
                  <a:pt x="774891" y="2692846"/>
                </a:lnTo>
                <a:lnTo>
                  <a:pt x="751950" y="2731653"/>
                </a:lnTo>
                <a:lnTo>
                  <a:pt x="729318" y="2770663"/>
                </a:lnTo>
                <a:lnTo>
                  <a:pt x="706996" y="2809874"/>
                </a:lnTo>
                <a:lnTo>
                  <a:pt x="684986" y="2849285"/>
                </a:lnTo>
                <a:lnTo>
                  <a:pt x="663290" y="2888893"/>
                </a:lnTo>
                <a:lnTo>
                  <a:pt x="641909" y="2928698"/>
                </a:lnTo>
                <a:lnTo>
                  <a:pt x="620845" y="2968697"/>
                </a:lnTo>
                <a:lnTo>
                  <a:pt x="600101" y="3008889"/>
                </a:lnTo>
                <a:lnTo>
                  <a:pt x="579676" y="3049272"/>
                </a:lnTo>
                <a:lnTo>
                  <a:pt x="559574" y="3089844"/>
                </a:lnTo>
                <a:lnTo>
                  <a:pt x="539796" y="3130604"/>
                </a:lnTo>
                <a:lnTo>
                  <a:pt x="520344" y="3171550"/>
                </a:lnTo>
                <a:lnTo>
                  <a:pt x="501218" y="3212680"/>
                </a:lnTo>
                <a:lnTo>
                  <a:pt x="482422" y="3253993"/>
                </a:lnTo>
                <a:lnTo>
                  <a:pt x="463956" y="3295487"/>
                </a:lnTo>
                <a:lnTo>
                  <a:pt x="445822" y="3337160"/>
                </a:lnTo>
                <a:lnTo>
                  <a:pt x="428023" y="3379010"/>
                </a:lnTo>
                <a:lnTo>
                  <a:pt x="410559" y="3421037"/>
                </a:lnTo>
                <a:lnTo>
                  <a:pt x="393432" y="3463238"/>
                </a:lnTo>
                <a:lnTo>
                  <a:pt x="376644" y="3505612"/>
                </a:lnTo>
                <a:lnTo>
                  <a:pt x="360197" y="3548156"/>
                </a:lnTo>
                <a:lnTo>
                  <a:pt x="344092" y="3590869"/>
                </a:lnTo>
                <a:lnTo>
                  <a:pt x="328332" y="3633750"/>
                </a:lnTo>
                <a:lnTo>
                  <a:pt x="312917" y="3676797"/>
                </a:lnTo>
                <a:lnTo>
                  <a:pt x="297849" y="3720008"/>
                </a:lnTo>
                <a:lnTo>
                  <a:pt x="283131" y="3763382"/>
                </a:lnTo>
                <a:lnTo>
                  <a:pt x="268763" y="3806916"/>
                </a:lnTo>
                <a:lnTo>
                  <a:pt x="254748" y="3850609"/>
                </a:lnTo>
                <a:lnTo>
                  <a:pt x="241087" y="3894460"/>
                </a:lnTo>
                <a:lnTo>
                  <a:pt x="227782" y="3938467"/>
                </a:lnTo>
                <a:lnTo>
                  <a:pt x="214834" y="3982627"/>
                </a:lnTo>
                <a:lnTo>
                  <a:pt x="202245" y="4026940"/>
                </a:lnTo>
                <a:lnTo>
                  <a:pt x="190018" y="4071404"/>
                </a:lnTo>
                <a:lnTo>
                  <a:pt x="178153" y="4116017"/>
                </a:lnTo>
                <a:lnTo>
                  <a:pt x="166652" y="4160777"/>
                </a:lnTo>
                <a:lnTo>
                  <a:pt x="155517" y="4205682"/>
                </a:lnTo>
                <a:lnTo>
                  <a:pt x="144749" y="4250732"/>
                </a:lnTo>
                <a:lnTo>
                  <a:pt x="134351" y="4295924"/>
                </a:lnTo>
                <a:lnTo>
                  <a:pt x="124324" y="4341256"/>
                </a:lnTo>
                <a:lnTo>
                  <a:pt x="114669" y="4386728"/>
                </a:lnTo>
                <a:lnTo>
                  <a:pt x="105389" y="4432336"/>
                </a:lnTo>
                <a:lnTo>
                  <a:pt x="96484" y="4478080"/>
                </a:lnTo>
                <a:lnTo>
                  <a:pt x="87958" y="4523958"/>
                </a:lnTo>
                <a:lnTo>
                  <a:pt x="79810" y="4569969"/>
                </a:lnTo>
                <a:lnTo>
                  <a:pt x="72044" y="4616109"/>
                </a:lnTo>
                <a:lnTo>
                  <a:pt x="64661" y="4662379"/>
                </a:lnTo>
                <a:lnTo>
                  <a:pt x="57662" y="4708776"/>
                </a:lnTo>
                <a:lnTo>
                  <a:pt x="51048" y="4755298"/>
                </a:lnTo>
                <a:lnTo>
                  <a:pt x="44823" y="4801944"/>
                </a:lnTo>
                <a:lnTo>
                  <a:pt x="38987" y="4848712"/>
                </a:lnTo>
                <a:lnTo>
                  <a:pt x="33543" y="4895600"/>
                </a:lnTo>
                <a:lnTo>
                  <a:pt x="28491" y="4942608"/>
                </a:lnTo>
                <a:lnTo>
                  <a:pt x="23833" y="4989732"/>
                </a:lnTo>
                <a:lnTo>
                  <a:pt x="19572" y="5036971"/>
                </a:lnTo>
                <a:lnTo>
                  <a:pt x="15709" y="5084325"/>
                </a:lnTo>
                <a:lnTo>
                  <a:pt x="12245" y="5131790"/>
                </a:lnTo>
                <a:lnTo>
                  <a:pt x="9182" y="5179366"/>
                </a:lnTo>
                <a:lnTo>
                  <a:pt x="6522" y="5227050"/>
                </a:lnTo>
                <a:lnTo>
                  <a:pt x="4267" y="5274841"/>
                </a:lnTo>
                <a:lnTo>
                  <a:pt x="2418" y="5322738"/>
                </a:lnTo>
                <a:lnTo>
                  <a:pt x="977" y="5370738"/>
                </a:lnTo>
                <a:lnTo>
                  <a:pt x="0" y="5416342"/>
                </a:lnTo>
                <a:lnTo>
                  <a:pt x="6005173" y="5416342"/>
                </a:lnTo>
                <a:lnTo>
                  <a:pt x="6005173" y="21697"/>
                </a:lnTo>
                <a:lnTo>
                  <a:pt x="5944103" y="16593"/>
                </a:lnTo>
                <a:lnTo>
                  <a:pt x="5849085" y="10065"/>
                </a:lnTo>
                <a:lnTo>
                  <a:pt x="5753634" y="5149"/>
                </a:lnTo>
                <a:lnTo>
                  <a:pt x="5657761" y="1858"/>
                </a:lnTo>
                <a:lnTo>
                  <a:pt x="5561481" y="207"/>
                </a:lnTo>
                <a:lnTo>
                  <a:pt x="5513192" y="0"/>
                </a:lnTo>
                <a:close/>
              </a:path>
            </a:pathLst>
          </a:custGeom>
          <a:solidFill>
            <a:schemeClr val="accent1"/>
          </a:solidFill>
        </p:spPr>
        <p:txBody>
          <a:bodyPr wrap="square" lIns="0" tIns="0" rIns="0" bIns="0" rtlCol="0"/>
          <a:lstStyle/>
          <a:p>
            <a:endParaRPr dirty="0"/>
          </a:p>
        </p:txBody>
      </p:sp>
      <p:sp>
        <p:nvSpPr>
          <p:cNvPr id="2" name="Slide Number Placeholder 1"/>
          <p:cNvSpPr>
            <a:spLocks noGrp="1"/>
          </p:cNvSpPr>
          <p:nvPr>
            <p:ph type="sldNum" sz="quarter" idx="23"/>
          </p:nvPr>
        </p:nvSpPr>
        <p:spPr>
          <a:xfrm>
            <a:off x="11353799" y="6543452"/>
            <a:ext cx="424873" cy="123111"/>
          </a:xfrm>
          <a:prstGeom prst="rect">
            <a:avLst/>
          </a:prstGeom>
        </p:spPr>
        <p:txBody>
          <a:bodyPr/>
          <a:lstStyle>
            <a:lvl1pPr>
              <a:defRPr>
                <a:solidFill>
                  <a:schemeClr val="bg2"/>
                </a:solidFill>
              </a:defRPr>
            </a:lvl1pPr>
          </a:lstStyle>
          <a:p>
            <a:pPr algn="r"/>
            <a:fld id="{D5F6D5E6-C2FB-4698-877B-B2156ABDEB37}" type="slidenum">
              <a:rPr lang="en-GB" smtClean="0"/>
              <a:pPr algn="r"/>
              <a:t>‹#›</a:t>
            </a:fld>
            <a:endParaRPr lang="en-GB" dirty="0"/>
          </a:p>
        </p:txBody>
      </p:sp>
      <p:sp>
        <p:nvSpPr>
          <p:cNvPr id="9" name="Title 1"/>
          <p:cNvSpPr>
            <a:spLocks noGrp="1"/>
          </p:cNvSpPr>
          <p:nvPr>
            <p:ph type="title" hasCustomPrompt="1"/>
          </p:nvPr>
        </p:nvSpPr>
        <p:spPr>
          <a:xfrm>
            <a:off x="420914" y="315813"/>
            <a:ext cx="8660942"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8" name="Text Placeholder 20"/>
          <p:cNvSpPr>
            <a:spLocks noGrp="1"/>
          </p:cNvSpPr>
          <p:nvPr>
            <p:ph type="body" sz="quarter" idx="26" hasCustomPrompt="1"/>
          </p:nvPr>
        </p:nvSpPr>
        <p:spPr>
          <a:xfrm>
            <a:off x="420914" y="1158963"/>
            <a:ext cx="8660942"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3443723284"/>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 Content + shape">
    <p:spTree>
      <p:nvGrpSpPr>
        <p:cNvPr id="1" name=""/>
        <p:cNvGrpSpPr/>
        <p:nvPr/>
      </p:nvGrpSpPr>
      <p:grpSpPr>
        <a:xfrm>
          <a:off x="0" y="0"/>
          <a:ext cx="0" cy="0"/>
          <a:chOff x="0" y="0"/>
          <a:chExt cx="0" cy="0"/>
        </a:xfrm>
      </p:grpSpPr>
      <p:sp>
        <p:nvSpPr>
          <p:cNvPr id="20" name="Title 1"/>
          <p:cNvSpPr>
            <a:spLocks noGrp="1"/>
          </p:cNvSpPr>
          <p:nvPr>
            <p:ph type="title" hasCustomPrompt="1"/>
          </p:nvPr>
        </p:nvSpPr>
        <p:spPr>
          <a:xfrm>
            <a:off x="420914" y="315813"/>
            <a:ext cx="5492750"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 name="Slide Number Placeholder 1"/>
          <p:cNvSpPr>
            <a:spLocks noGrp="1"/>
          </p:cNvSpPr>
          <p:nvPr>
            <p:ph type="sldNum" sz="quarter" idx="23"/>
          </p:nvPr>
        </p:nvSpPr>
        <p:spPr>
          <a:xfrm>
            <a:off x="11353799" y="6543452"/>
            <a:ext cx="424873" cy="123111"/>
          </a:xfrm>
          <a:prstGeom prst="rect">
            <a:avLst/>
          </a:prstGeom>
        </p:spPr>
        <p:txBody>
          <a:bodyPr/>
          <a:lstStyle>
            <a:lvl1pPr>
              <a:defRPr>
                <a:solidFill>
                  <a:schemeClr val="tx1"/>
                </a:solidFill>
              </a:defRPr>
            </a:lvl1pPr>
          </a:lstStyle>
          <a:p>
            <a:fld id="{D5F6D5E6-C2FB-4698-877B-B2156ABDEB37}" type="slidenum">
              <a:rPr lang="en-GB" smtClean="0"/>
              <a:pPr/>
              <a:t>‹#›</a:t>
            </a:fld>
            <a:endParaRPr lang="en-GB" dirty="0"/>
          </a:p>
        </p:txBody>
      </p:sp>
      <p:sp>
        <p:nvSpPr>
          <p:cNvPr id="9" name="Freeform 8"/>
          <p:cNvSpPr/>
          <p:nvPr userDrawn="1"/>
        </p:nvSpPr>
        <p:spPr>
          <a:xfrm>
            <a:off x="8085980" y="0"/>
            <a:ext cx="4106020" cy="2657475"/>
          </a:xfrm>
          <a:custGeom>
            <a:avLst/>
            <a:gdLst>
              <a:gd name="connsiteX0" fmla="*/ 6656 w 4106020"/>
              <a:gd name="connsiteY0" fmla="*/ 0 h 2657475"/>
              <a:gd name="connsiteX1" fmla="*/ 4106020 w 4106020"/>
              <a:gd name="connsiteY1" fmla="*/ 0 h 2657475"/>
              <a:gd name="connsiteX2" fmla="*/ 4106020 w 4106020"/>
              <a:gd name="connsiteY2" fmla="*/ 2100331 h 2657475"/>
              <a:gd name="connsiteX3" fmla="*/ 3937791 w 4106020"/>
              <a:gd name="connsiteY3" fmla="*/ 2226131 h 2657475"/>
              <a:gd name="connsiteX4" fmla="*/ 2525666 w 4106020"/>
              <a:gd name="connsiteY4" fmla="*/ 2657475 h 2657475"/>
              <a:gd name="connsiteX5" fmla="*/ 0 w 4106020"/>
              <a:gd name="connsiteY5" fmla="*/ 131809 h 265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6020" h="2657475">
                <a:moveTo>
                  <a:pt x="6656" y="0"/>
                </a:moveTo>
                <a:lnTo>
                  <a:pt x="4106020" y="0"/>
                </a:lnTo>
                <a:lnTo>
                  <a:pt x="4106020" y="2100331"/>
                </a:lnTo>
                <a:lnTo>
                  <a:pt x="3937791" y="2226131"/>
                </a:lnTo>
                <a:cubicBezTo>
                  <a:pt x="3534692" y="2498459"/>
                  <a:pt x="3048749" y="2657475"/>
                  <a:pt x="2525666" y="2657475"/>
                </a:cubicBezTo>
                <a:cubicBezTo>
                  <a:pt x="1130779" y="2657475"/>
                  <a:pt x="0" y="1526696"/>
                  <a:pt x="0" y="13180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smtClean="0"/>
          </a:p>
        </p:txBody>
      </p:sp>
    </p:spTree>
    <p:extLst>
      <p:ext uri="{BB962C8B-B14F-4D97-AF65-F5344CB8AC3E}">
        <p14:creationId xmlns:p14="http://schemas.microsoft.com/office/powerpoint/2010/main" val="1814038273"/>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Content + picture">
    <p:spTree>
      <p:nvGrpSpPr>
        <p:cNvPr id="1" name=""/>
        <p:cNvGrpSpPr/>
        <p:nvPr/>
      </p:nvGrpSpPr>
      <p:grpSpPr>
        <a:xfrm>
          <a:off x="0" y="0"/>
          <a:ext cx="0" cy="0"/>
          <a:chOff x="0" y="0"/>
          <a:chExt cx="0" cy="0"/>
        </a:xfrm>
      </p:grpSpPr>
      <p:sp>
        <p:nvSpPr>
          <p:cNvPr id="20" name="Picture Placeholder 19"/>
          <p:cNvSpPr>
            <a:spLocks noGrp="1"/>
          </p:cNvSpPr>
          <p:nvPr>
            <p:ph type="pic" sz="quarter" idx="22" hasCustomPrompt="1"/>
          </p:nvPr>
        </p:nvSpPr>
        <p:spPr>
          <a:xfrm>
            <a:off x="7837714" y="1826445"/>
            <a:ext cx="4355488" cy="5038861"/>
          </a:xfrm>
          <a:custGeom>
            <a:avLst/>
            <a:gdLst>
              <a:gd name="connsiteX0" fmla="*/ 3185886 w 4355488"/>
              <a:gd name="connsiteY0" fmla="*/ 0 h 5038861"/>
              <a:gd name="connsiteX1" fmla="*/ 4133271 w 4355488"/>
              <a:gd name="connsiteY1" fmla="*/ 143221 h 5038861"/>
              <a:gd name="connsiteX2" fmla="*/ 4355488 w 4355488"/>
              <a:gd name="connsiteY2" fmla="*/ 224548 h 5038861"/>
              <a:gd name="connsiteX3" fmla="*/ 4355488 w 4355488"/>
              <a:gd name="connsiteY3" fmla="*/ 5038861 h 5038861"/>
              <a:gd name="connsiteX4" fmla="*/ 597994 w 4355488"/>
              <a:gd name="connsiteY4" fmla="*/ 5038861 h 5038861"/>
              <a:gd name="connsiteX5" fmla="*/ 544100 w 4355488"/>
              <a:gd name="connsiteY5" fmla="*/ 4966795 h 5038861"/>
              <a:gd name="connsiteX6" fmla="*/ 0 w 4355488"/>
              <a:gd name="connsiteY6" fmla="*/ 3185661 h 5038861"/>
              <a:gd name="connsiteX7" fmla="*/ 3185886 w 4355488"/>
              <a:gd name="connsiteY7" fmla="*/ 0 h 5038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55488" h="5038861">
                <a:moveTo>
                  <a:pt x="3185886" y="0"/>
                </a:moveTo>
                <a:cubicBezTo>
                  <a:pt x="3515795" y="0"/>
                  <a:pt x="3833992" y="50142"/>
                  <a:pt x="4133271" y="143221"/>
                </a:cubicBezTo>
                <a:lnTo>
                  <a:pt x="4355488" y="224548"/>
                </a:lnTo>
                <a:lnTo>
                  <a:pt x="4355488" y="5038861"/>
                </a:lnTo>
                <a:lnTo>
                  <a:pt x="597994" y="5038861"/>
                </a:lnTo>
                <a:lnTo>
                  <a:pt x="544100" y="4966795"/>
                </a:lnTo>
                <a:cubicBezTo>
                  <a:pt x="200584" y="4458360"/>
                  <a:pt x="0" y="3845433"/>
                  <a:pt x="0" y="3185661"/>
                </a:cubicBezTo>
                <a:cubicBezTo>
                  <a:pt x="0" y="1426269"/>
                  <a:pt x="1426370" y="0"/>
                  <a:pt x="3185886" y="0"/>
                </a:cubicBezTo>
                <a:close/>
              </a:path>
            </a:pathLst>
          </a:custGeom>
          <a:solidFill>
            <a:schemeClr val="bg2">
              <a:lumMod val="95000"/>
            </a:schemeClr>
          </a:solidFill>
        </p:spPr>
        <p:txBody>
          <a:bodyPr wrap="square" anchor="ctr">
            <a:noAutofit/>
          </a:bodyPr>
          <a:lstStyle>
            <a:lvl1pPr marL="0" indent="0" algn="ctr">
              <a:buFont typeface="Arial" panose="020B0604020202020204" pitchFamily="34" charset="0"/>
              <a:buNone/>
              <a:defRPr sz="1600"/>
            </a:lvl1pPr>
          </a:lstStyle>
          <a:p>
            <a:r>
              <a:rPr lang="en-GB" dirty="0" smtClean="0"/>
              <a:t>Select Image from Templafy Images Pane</a:t>
            </a:r>
          </a:p>
        </p:txBody>
      </p:sp>
      <p:sp>
        <p:nvSpPr>
          <p:cNvPr id="21" name="Text Placeholder 4"/>
          <p:cNvSpPr>
            <a:spLocks noGrp="1"/>
          </p:cNvSpPr>
          <p:nvPr>
            <p:ph type="body" sz="quarter" idx="14" hasCustomPrompt="1"/>
          </p:nvPr>
        </p:nvSpPr>
        <p:spPr>
          <a:xfrm>
            <a:off x="420914" y="2243576"/>
            <a:ext cx="5492750"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Slide Number Placeholder 1"/>
          <p:cNvSpPr>
            <a:spLocks noGrp="1"/>
          </p:cNvSpPr>
          <p:nvPr>
            <p:ph type="sldNum" sz="quarter" idx="24"/>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8"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0" name="Text Placeholder 20"/>
          <p:cNvSpPr>
            <a:spLocks noGrp="1"/>
          </p:cNvSpPr>
          <p:nvPr>
            <p:ph type="body" sz="quarter" idx="26" hasCustomPrompt="1"/>
          </p:nvPr>
        </p:nvSpPr>
        <p:spPr>
          <a:xfrm>
            <a:off x="420914" y="1158963"/>
            <a:ext cx="113577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1438161056"/>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6_Quote + picture">
    <p:spTree>
      <p:nvGrpSpPr>
        <p:cNvPr id="1" name=""/>
        <p:cNvGrpSpPr/>
        <p:nvPr/>
      </p:nvGrpSpPr>
      <p:grpSpPr>
        <a:xfrm>
          <a:off x="0" y="0"/>
          <a:ext cx="0" cy="0"/>
          <a:chOff x="0" y="0"/>
          <a:chExt cx="0" cy="0"/>
        </a:xfrm>
      </p:grpSpPr>
      <p:sp>
        <p:nvSpPr>
          <p:cNvPr id="10" name="Picture Placeholder 17"/>
          <p:cNvSpPr>
            <a:spLocks noGrp="1"/>
          </p:cNvSpPr>
          <p:nvPr>
            <p:ph type="pic" sz="quarter" idx="23" hasCustomPrompt="1"/>
          </p:nvPr>
        </p:nvSpPr>
        <p:spPr>
          <a:xfrm>
            <a:off x="6031344" y="2065338"/>
            <a:ext cx="6160657" cy="4792662"/>
          </a:xfrm>
          <a:custGeom>
            <a:avLst/>
            <a:gdLst>
              <a:gd name="connsiteX0" fmla="*/ 4991100 w 6160657"/>
              <a:gd name="connsiteY0" fmla="*/ 0 h 4792662"/>
              <a:gd name="connsiteX1" fmla="*/ 6160657 w 6160657"/>
              <a:gd name="connsiteY1" fmla="*/ 1123057 h 4792662"/>
              <a:gd name="connsiteX2" fmla="*/ 6160657 w 6160657"/>
              <a:gd name="connsiteY2" fmla="*/ 4792662 h 4792662"/>
              <a:gd name="connsiteX3" fmla="*/ 0 w 6160657"/>
              <a:gd name="connsiteY3" fmla="*/ 4792662 h 4792662"/>
              <a:gd name="connsiteX0" fmla="*/ 4991100 w 6160657"/>
              <a:gd name="connsiteY0" fmla="*/ 0 h 4792662"/>
              <a:gd name="connsiteX1" fmla="*/ 6160657 w 6160657"/>
              <a:gd name="connsiteY1" fmla="*/ 1123057 h 4792662"/>
              <a:gd name="connsiteX2" fmla="*/ 6160657 w 6160657"/>
              <a:gd name="connsiteY2" fmla="*/ 4792662 h 4792662"/>
              <a:gd name="connsiteX3" fmla="*/ 0 w 6160657"/>
              <a:gd name="connsiteY3" fmla="*/ 4792662 h 4792662"/>
              <a:gd name="connsiteX4" fmla="*/ 51956 w 6160657"/>
              <a:gd name="connsiteY4" fmla="*/ 4741862 h 4792662"/>
              <a:gd name="connsiteX5" fmla="*/ 4991100 w 6160657"/>
              <a:gd name="connsiteY5" fmla="*/ 0 h 4792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0657" h="4792662">
                <a:moveTo>
                  <a:pt x="4991100" y="0"/>
                </a:moveTo>
                <a:lnTo>
                  <a:pt x="6160657" y="1123057"/>
                </a:lnTo>
                <a:lnTo>
                  <a:pt x="6160657" y="4792662"/>
                </a:lnTo>
                <a:lnTo>
                  <a:pt x="0" y="4792662"/>
                </a:lnTo>
                <a:lnTo>
                  <a:pt x="51956" y="4741862"/>
                </a:lnTo>
                <a:lnTo>
                  <a:pt x="4991100" y="0"/>
                </a:lnTo>
                <a:close/>
              </a:path>
            </a:pathLst>
          </a:custGeom>
          <a:solidFill>
            <a:schemeClr val="bg2">
              <a:lumMod val="95000"/>
            </a:schemeClr>
          </a:solidFill>
        </p:spPr>
        <p:txBody>
          <a:bodyPr wrap="square" anchor="ctr">
            <a:noAutofit/>
          </a:bodyPr>
          <a:lstStyle>
            <a:lvl1pPr marL="2060575" indent="0" algn="ctr">
              <a:buNone/>
              <a:defRPr sz="1600" baseline="0"/>
            </a:lvl1pPr>
          </a:lstStyle>
          <a:p>
            <a:r>
              <a:rPr lang="en-GB" dirty="0" smtClean="0"/>
              <a:t>Select Image from Templafy Images Pane</a:t>
            </a:r>
          </a:p>
        </p:txBody>
      </p:sp>
      <p:sp>
        <p:nvSpPr>
          <p:cNvPr id="8" name="Text Placeholder 4"/>
          <p:cNvSpPr>
            <a:spLocks noGrp="1"/>
          </p:cNvSpPr>
          <p:nvPr>
            <p:ph type="body" sz="quarter" idx="17" hasCustomPrompt="1"/>
          </p:nvPr>
        </p:nvSpPr>
        <p:spPr>
          <a:xfrm>
            <a:off x="420914" y="2243576"/>
            <a:ext cx="4121909" cy="1200329"/>
          </a:xfrm>
          <a:prstGeom prst="rect">
            <a:avLst/>
          </a:prstGeom>
        </p:spPr>
        <p:txBody>
          <a:bodyPr wrap="square" lIns="0" tIns="0" rIns="0" bIns="0" anchor="b" anchorCtr="0">
            <a:spAutoFit/>
          </a:bodyPr>
          <a:lstStyle>
            <a:lvl1pPr marL="147638" indent="-147638">
              <a:spcBef>
                <a:spcPts val="0"/>
              </a:spcBef>
              <a:spcAft>
                <a:spcPts val="600"/>
              </a:spcAft>
              <a:buFont typeface="Arial" panose="020B0604020202020204" pitchFamily="34" charset="0"/>
              <a:buNone/>
              <a:defRPr lang="en-GB" sz="2600" kern="1200" baseline="0" dirty="0">
                <a:solidFill>
                  <a:schemeClr val="tx1"/>
                </a:solidFill>
                <a:latin typeface="Garamond" panose="02020404030301010803" pitchFamily="18" charset="0"/>
                <a:ea typeface="+mn-ea"/>
                <a:cs typeface="Arial" panose="020B0604020202020204" pitchFamily="34" charset="0"/>
              </a:defRPr>
            </a:lvl1pPr>
            <a:lvl2pPr marL="478355" indent="-239178">
              <a:defRPr sz="1600"/>
            </a:lvl2pPr>
            <a:lvl3pPr marL="717533" indent="-239178">
              <a:buFont typeface="Arial" panose="020B0604020202020204" pitchFamily="34" charset="0"/>
              <a:buChar char="‒"/>
              <a:tabLst/>
              <a:defRPr sz="1600"/>
            </a:lvl3pPr>
            <a:lvl4pPr marL="956709" indent="-239178">
              <a:defRPr sz="1600"/>
            </a:lvl4pPr>
            <a:lvl5pPr marL="1195887" indent="-239178">
              <a:buFont typeface="Arial" panose="020B0604020202020204" pitchFamily="34" charset="0"/>
              <a:buChar char="‒"/>
              <a:defRPr sz="1600"/>
            </a:lvl5pPr>
          </a:lstStyle>
          <a:p>
            <a:pPr lvl="0"/>
            <a:r>
              <a:rPr lang="en-US" dirty="0" smtClean="0"/>
              <a:t>“	Click to insert quote text – </a:t>
            </a:r>
            <a:r>
              <a:rPr lang="en-US" dirty="0" err="1" smtClean="0"/>
              <a:t>ipsem</a:t>
            </a:r>
            <a:r>
              <a:rPr lang="en-US" dirty="0" smtClean="0"/>
              <a:t> lorem </a:t>
            </a:r>
            <a:r>
              <a:rPr lang="en-US" dirty="0" err="1" smtClean="0"/>
              <a:t>ipsem</a:t>
            </a:r>
            <a:r>
              <a:rPr lang="en-US" dirty="0" smtClean="0"/>
              <a:t> lorem </a:t>
            </a:r>
            <a:r>
              <a:rPr lang="en-US" dirty="0" err="1" smtClean="0"/>
              <a:t>ipsem</a:t>
            </a:r>
            <a:r>
              <a:rPr lang="en-US" dirty="0" smtClean="0"/>
              <a:t> lorem”</a:t>
            </a:r>
          </a:p>
        </p:txBody>
      </p:sp>
      <p:sp>
        <p:nvSpPr>
          <p:cNvPr id="9" name="Text Placeholder 4"/>
          <p:cNvSpPr>
            <a:spLocks noGrp="1"/>
          </p:cNvSpPr>
          <p:nvPr>
            <p:ph type="body" sz="quarter" idx="18" hasCustomPrompt="1"/>
          </p:nvPr>
        </p:nvSpPr>
        <p:spPr>
          <a:xfrm>
            <a:off x="420914" y="3637288"/>
            <a:ext cx="4121909" cy="184666"/>
          </a:xfrm>
          <a:prstGeom prst="rect">
            <a:avLst/>
          </a:prstGeom>
        </p:spPr>
        <p:txBody>
          <a:bodyPr wrap="square" lIns="0" tIns="0" rIns="0" bIns="0">
            <a:spAutoFit/>
          </a:bodyPr>
          <a:lstStyle>
            <a:lvl1pPr marL="177800" indent="0" algn="l" defTabSz="914400" rtl="0" eaLnBrk="1" fontAlgn="base" latinLnBrk="0" hangingPunct="1">
              <a:spcBef>
                <a:spcPct val="20000"/>
              </a:spcBef>
              <a:spcAft>
                <a:spcPts val="1200"/>
              </a:spcAft>
              <a:buFont typeface="Arial" panose="020B0604020202020204" pitchFamily="34" charset="0"/>
              <a:buNone/>
              <a:defRPr lang="en-US" sz="1200" kern="1200" baseline="0" dirty="0" smtClean="0">
                <a:solidFill>
                  <a:srgbClr val="B23427"/>
                </a:solidFill>
                <a:latin typeface="+mj-lt"/>
                <a:ea typeface="+mn-ea"/>
                <a:cs typeface="Arial" panose="020B0604020202020204" pitchFamily="34" charset="0"/>
              </a:defRPr>
            </a:lvl1pPr>
            <a:lvl2pPr marL="478355" indent="-239178">
              <a:defRPr sz="1600"/>
            </a:lvl2pPr>
            <a:lvl3pPr marL="717533" indent="-239178">
              <a:buFont typeface="Arial" panose="020B0604020202020204" pitchFamily="34" charset="0"/>
              <a:buChar char="‒"/>
              <a:tabLst/>
              <a:defRPr sz="1600"/>
            </a:lvl3pPr>
            <a:lvl4pPr marL="956709" indent="-239178">
              <a:defRPr sz="1600"/>
            </a:lvl4pPr>
            <a:lvl5pPr marL="1195887" indent="-239178">
              <a:buFont typeface="Arial" panose="020B0604020202020204" pitchFamily="34" charset="0"/>
              <a:buChar char="‒"/>
              <a:defRPr sz="1600"/>
            </a:lvl5pPr>
          </a:lstStyle>
          <a:p>
            <a:pPr lvl="0"/>
            <a:r>
              <a:rPr lang="en-US" dirty="0" smtClean="0"/>
              <a:t>Click to insert quote source</a:t>
            </a:r>
          </a:p>
        </p:txBody>
      </p:sp>
      <p:sp>
        <p:nvSpPr>
          <p:cNvPr id="2" name="Slide Number Placeholder 1"/>
          <p:cNvSpPr>
            <a:spLocks noGrp="1"/>
          </p:cNvSpPr>
          <p:nvPr>
            <p:ph type="sldNum" sz="quarter" idx="25"/>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11" name="Title 1"/>
          <p:cNvSpPr>
            <a:spLocks noGrp="1"/>
          </p:cNvSpPr>
          <p:nvPr>
            <p:ph type="title" hasCustomPrompt="1"/>
          </p:nvPr>
        </p:nvSpPr>
        <p:spPr>
          <a:xfrm>
            <a:off x="420914" y="315813"/>
            <a:ext cx="8660942"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Tree>
    <p:extLst>
      <p:ext uri="{BB962C8B-B14F-4D97-AF65-F5344CB8AC3E}">
        <p14:creationId xmlns:p14="http://schemas.microsoft.com/office/powerpoint/2010/main" val="572493341"/>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5_Heading + picture">
    <p:spTree>
      <p:nvGrpSpPr>
        <p:cNvPr id="1" name=""/>
        <p:cNvGrpSpPr/>
        <p:nvPr/>
      </p:nvGrpSpPr>
      <p:grpSpPr>
        <a:xfrm>
          <a:off x="0" y="0"/>
          <a:ext cx="0" cy="0"/>
          <a:chOff x="0" y="0"/>
          <a:chExt cx="0" cy="0"/>
        </a:xfrm>
      </p:grpSpPr>
      <p:sp>
        <p:nvSpPr>
          <p:cNvPr id="7" name="Picture Placeholder 17"/>
          <p:cNvSpPr>
            <a:spLocks noGrp="1"/>
          </p:cNvSpPr>
          <p:nvPr>
            <p:ph type="pic" sz="quarter" idx="23" hasCustomPrompt="1"/>
          </p:nvPr>
        </p:nvSpPr>
        <p:spPr>
          <a:xfrm>
            <a:off x="6031344" y="2065338"/>
            <a:ext cx="6160657" cy="4792662"/>
          </a:xfrm>
          <a:custGeom>
            <a:avLst/>
            <a:gdLst>
              <a:gd name="connsiteX0" fmla="*/ 4991100 w 6160657"/>
              <a:gd name="connsiteY0" fmla="*/ 0 h 4792662"/>
              <a:gd name="connsiteX1" fmla="*/ 6160657 w 6160657"/>
              <a:gd name="connsiteY1" fmla="*/ 1123057 h 4792662"/>
              <a:gd name="connsiteX2" fmla="*/ 6160657 w 6160657"/>
              <a:gd name="connsiteY2" fmla="*/ 4792662 h 4792662"/>
              <a:gd name="connsiteX3" fmla="*/ 0 w 6160657"/>
              <a:gd name="connsiteY3" fmla="*/ 4792662 h 4792662"/>
              <a:gd name="connsiteX0" fmla="*/ 4991100 w 6160657"/>
              <a:gd name="connsiteY0" fmla="*/ 0 h 4792662"/>
              <a:gd name="connsiteX1" fmla="*/ 6160657 w 6160657"/>
              <a:gd name="connsiteY1" fmla="*/ 1123057 h 4792662"/>
              <a:gd name="connsiteX2" fmla="*/ 6160657 w 6160657"/>
              <a:gd name="connsiteY2" fmla="*/ 4792662 h 4792662"/>
              <a:gd name="connsiteX3" fmla="*/ 0 w 6160657"/>
              <a:gd name="connsiteY3" fmla="*/ 4792662 h 4792662"/>
              <a:gd name="connsiteX4" fmla="*/ 51956 w 6160657"/>
              <a:gd name="connsiteY4" fmla="*/ 4741862 h 4792662"/>
              <a:gd name="connsiteX5" fmla="*/ 4991100 w 6160657"/>
              <a:gd name="connsiteY5" fmla="*/ 0 h 4792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0657" h="4792662">
                <a:moveTo>
                  <a:pt x="4991100" y="0"/>
                </a:moveTo>
                <a:lnTo>
                  <a:pt x="6160657" y="1123057"/>
                </a:lnTo>
                <a:lnTo>
                  <a:pt x="6160657" y="4792662"/>
                </a:lnTo>
                <a:lnTo>
                  <a:pt x="0" y="4792662"/>
                </a:lnTo>
                <a:lnTo>
                  <a:pt x="51956" y="4741862"/>
                </a:lnTo>
                <a:lnTo>
                  <a:pt x="4991100" y="0"/>
                </a:lnTo>
                <a:close/>
              </a:path>
            </a:pathLst>
          </a:custGeom>
          <a:solidFill>
            <a:schemeClr val="bg2">
              <a:lumMod val="95000"/>
            </a:schemeClr>
          </a:solidFill>
        </p:spPr>
        <p:txBody>
          <a:bodyPr wrap="square" anchor="ctr">
            <a:noAutofit/>
          </a:bodyPr>
          <a:lstStyle>
            <a:lvl1pPr marL="2060575" indent="0" algn="ctr">
              <a:buNone/>
              <a:defRPr sz="1600" baseline="0"/>
            </a:lvl1pPr>
          </a:lstStyle>
          <a:p>
            <a:r>
              <a:rPr lang="en-GB" dirty="0" smtClean="0"/>
              <a:t>Select Image from Templafy Images Pane</a:t>
            </a:r>
          </a:p>
        </p:txBody>
      </p:sp>
      <p:sp>
        <p:nvSpPr>
          <p:cNvPr id="2" name="Slide Number Placeholder 1"/>
          <p:cNvSpPr>
            <a:spLocks noGrp="1"/>
          </p:cNvSpPr>
          <p:nvPr>
            <p:ph type="sldNum" sz="quarter" idx="25"/>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8" name="Title 1"/>
          <p:cNvSpPr>
            <a:spLocks noGrp="1"/>
          </p:cNvSpPr>
          <p:nvPr>
            <p:ph type="title" hasCustomPrompt="1"/>
          </p:nvPr>
        </p:nvSpPr>
        <p:spPr>
          <a:xfrm>
            <a:off x="420914" y="315813"/>
            <a:ext cx="8660942"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0" name="Text Placeholder 20"/>
          <p:cNvSpPr>
            <a:spLocks noGrp="1"/>
          </p:cNvSpPr>
          <p:nvPr>
            <p:ph type="body" sz="quarter" idx="26" hasCustomPrompt="1"/>
          </p:nvPr>
        </p:nvSpPr>
        <p:spPr>
          <a:xfrm>
            <a:off x="420914" y="1158963"/>
            <a:ext cx="8660942"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499842699"/>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Slide Number Placeholder 1"/>
          <p:cNvSpPr>
            <a:spLocks noGrp="1"/>
          </p:cNvSpPr>
          <p:nvPr>
            <p:ph type="sldNum" sz="quarter" idx="23"/>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10" name="TextBox 9"/>
          <p:cNvSpPr txBox="1"/>
          <p:nvPr/>
        </p:nvSpPr>
        <p:spPr>
          <a:xfrm>
            <a:off x="6412139" y="6543452"/>
            <a:ext cx="1080000" cy="123111"/>
          </a:xfrm>
          <a:prstGeom prst="rect">
            <a:avLst/>
          </a:prstGeom>
          <a:noFill/>
        </p:spPr>
        <p:txBody>
          <a:bodyPr wrap="square" lIns="0" tIns="0" rIns="0" bIns="0" rtlCol="0" anchor="t">
            <a:spAutoFit/>
          </a:bodyPr>
          <a:lstStyle/>
          <a:p>
            <a:r>
              <a:rPr lang="en-GB" sz="800" dirty="0" smtClean="0"/>
              <a:t>© Allen &amp; Overy LLP |</a:t>
            </a:r>
          </a:p>
        </p:txBody>
      </p:sp>
      <p:sp>
        <p:nvSpPr>
          <p:cNvPr id="11" name="text" descr="{&quot;templafy&quot;:{&quot;id&quot;:&quot;721ac54c-f611-42e0-b63c-547c69d7f0f3&quot;}}" title="Form.PresentationTitle"/>
          <p:cNvSpPr/>
          <p:nvPr/>
        </p:nvSpPr>
        <p:spPr>
          <a:xfrm>
            <a:off x="7430940" y="6543807"/>
            <a:ext cx="36000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en-GB" sz="800" b="0" dirty="0" err="1" smtClean="0">
                <a:solidFill>
                  <a:schemeClr val="tx1"/>
                </a:solidFill>
              </a:rPr>
              <a:t>Holistisch</a:t>
            </a:r>
            <a:r>
              <a:rPr lang="en-GB" sz="800" b="0" baseline="0" dirty="0" smtClean="0">
                <a:solidFill>
                  <a:schemeClr val="tx1"/>
                </a:solidFill>
              </a:rPr>
              <a:t> in </a:t>
            </a:r>
            <a:r>
              <a:rPr lang="en-GB" sz="800" b="0" baseline="0" dirty="0" err="1" smtClean="0">
                <a:solidFill>
                  <a:schemeClr val="tx1"/>
                </a:solidFill>
              </a:rPr>
              <a:t>perspectief</a:t>
            </a:r>
            <a:endParaRPr lang="en-GB" sz="800" b="0" dirty="0" smtClean="0">
              <a:solidFill>
                <a:schemeClr val="tx1"/>
              </a:solidFill>
            </a:endParaRPr>
          </a:p>
        </p:txBody>
      </p:sp>
      <p:sp>
        <p:nvSpPr>
          <p:cNvPr id="12" name="Picture Placeholder 13"/>
          <p:cNvSpPr>
            <a:spLocks noGrp="1"/>
          </p:cNvSpPr>
          <p:nvPr>
            <p:ph type="pic" sz="quarter" idx="14" hasCustomPrompt="1"/>
          </p:nvPr>
        </p:nvSpPr>
        <p:spPr>
          <a:xfrm>
            <a:off x="0" y="1932510"/>
            <a:ext cx="6139543" cy="4931840"/>
          </a:xfrm>
          <a:custGeom>
            <a:avLst/>
            <a:gdLst>
              <a:gd name="connsiteX0" fmla="*/ 1720801 w 7343726"/>
              <a:gd name="connsiteY0" fmla="*/ 0 h 5899150"/>
              <a:gd name="connsiteX1" fmla="*/ 7343726 w 7343726"/>
              <a:gd name="connsiteY1" fmla="*/ 5899150 h 5899150"/>
              <a:gd name="connsiteX2" fmla="*/ 0 w 7343726"/>
              <a:gd name="connsiteY2" fmla="*/ 5899150 h 5899150"/>
              <a:gd name="connsiteX3" fmla="*/ 0 w 7343726"/>
              <a:gd name="connsiteY3" fmla="*/ 1805335 h 5899150"/>
              <a:gd name="connsiteX0" fmla="*/ 1720801 w 7343726"/>
              <a:gd name="connsiteY0" fmla="*/ 0 h 5899150"/>
              <a:gd name="connsiteX1" fmla="*/ 7273414 w 7343726"/>
              <a:gd name="connsiteY1" fmla="*/ 5818638 h 5899150"/>
              <a:gd name="connsiteX2" fmla="*/ 7343726 w 7343726"/>
              <a:gd name="connsiteY2" fmla="*/ 5899150 h 5899150"/>
              <a:gd name="connsiteX3" fmla="*/ 0 w 7343726"/>
              <a:gd name="connsiteY3" fmla="*/ 5899150 h 5899150"/>
              <a:gd name="connsiteX4" fmla="*/ 0 w 7343726"/>
              <a:gd name="connsiteY4" fmla="*/ 1805335 h 5899150"/>
              <a:gd name="connsiteX5" fmla="*/ 1720801 w 7343726"/>
              <a:gd name="connsiteY5" fmla="*/ 0 h 589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3726" h="5899150">
                <a:moveTo>
                  <a:pt x="1720801" y="0"/>
                </a:moveTo>
                <a:lnTo>
                  <a:pt x="7273414" y="5818638"/>
                </a:lnTo>
                <a:lnTo>
                  <a:pt x="7343726" y="5899150"/>
                </a:lnTo>
                <a:lnTo>
                  <a:pt x="0" y="5899150"/>
                </a:lnTo>
                <a:lnTo>
                  <a:pt x="0" y="1805335"/>
                </a:lnTo>
                <a:lnTo>
                  <a:pt x="1720801" y="0"/>
                </a:lnTo>
                <a:close/>
              </a:path>
            </a:pathLst>
          </a:custGeom>
          <a:solidFill>
            <a:schemeClr val="bg2">
              <a:lumMod val="95000"/>
            </a:schemeClr>
          </a:solidFill>
        </p:spPr>
        <p:txBody>
          <a:bodyPr wrap="square" anchor="ctr">
            <a:noAutofit/>
          </a:bodyPr>
          <a:lstStyle>
            <a:lvl1pPr marL="0" indent="0" algn="l">
              <a:buNone/>
              <a:defRPr sz="1600"/>
            </a:lvl1pPr>
          </a:lstStyle>
          <a:p>
            <a:r>
              <a:rPr lang="en-GB" sz="1600" dirty="0" smtClean="0"/>
              <a:t>Select Image from Templafy Images Pane</a:t>
            </a:r>
          </a:p>
        </p:txBody>
      </p:sp>
      <p:sp>
        <p:nvSpPr>
          <p:cNvPr id="13"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4" name="Text Placeholder 20"/>
          <p:cNvSpPr>
            <a:spLocks noGrp="1"/>
          </p:cNvSpPr>
          <p:nvPr>
            <p:ph type="body" sz="quarter" idx="26" hasCustomPrompt="1"/>
          </p:nvPr>
        </p:nvSpPr>
        <p:spPr>
          <a:xfrm>
            <a:off x="420914" y="1158963"/>
            <a:ext cx="113577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856336279"/>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Text + picture">
    <p:spTree>
      <p:nvGrpSpPr>
        <p:cNvPr id="1" name=""/>
        <p:cNvGrpSpPr/>
        <p:nvPr/>
      </p:nvGrpSpPr>
      <p:grpSpPr>
        <a:xfrm>
          <a:off x="0" y="0"/>
          <a:ext cx="0" cy="0"/>
          <a:chOff x="0" y="0"/>
          <a:chExt cx="0" cy="0"/>
        </a:xfrm>
      </p:grpSpPr>
      <p:sp>
        <p:nvSpPr>
          <p:cNvPr id="3" name="Picture Placeholder 2"/>
          <p:cNvSpPr>
            <a:spLocks noGrp="1"/>
          </p:cNvSpPr>
          <p:nvPr>
            <p:ph type="pic" sz="quarter" idx="23" hasCustomPrompt="1"/>
          </p:nvPr>
        </p:nvSpPr>
        <p:spPr>
          <a:xfrm>
            <a:off x="0" y="-19050"/>
            <a:ext cx="3074988" cy="6877050"/>
          </a:xfrm>
          <a:prstGeom prst="rect">
            <a:avLst/>
          </a:prstGeom>
          <a:solidFill>
            <a:schemeClr val="bg2">
              <a:lumMod val="95000"/>
            </a:schemeClr>
          </a:solidFill>
        </p:spPr>
        <p:txBody>
          <a:bodyPr anchor="ctr"/>
          <a:lstStyle>
            <a:lvl1pPr marL="0" indent="0" algn="ctr">
              <a:buNone/>
              <a:defRPr sz="1600"/>
            </a:lvl1pPr>
          </a:lstStyle>
          <a:p>
            <a:r>
              <a:rPr lang="en-GB" dirty="0" smtClean="0"/>
              <a:t>Select Image from Templafy Images Pane</a:t>
            </a:r>
          </a:p>
        </p:txBody>
      </p:sp>
      <p:sp>
        <p:nvSpPr>
          <p:cNvPr id="10" name="text" descr="{&quot;templafy&quot;:{&quot;id&quot;:&quot;c16aa8e6-9e2b-4393-a16b-4315a1006d78&quot;}}" title="Form.PresentationTitle"/>
          <p:cNvSpPr/>
          <p:nvPr userDrawn="1"/>
        </p:nvSpPr>
        <p:spPr>
          <a:xfrm>
            <a:off x="4592490" y="6543807"/>
            <a:ext cx="64800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smtClean="0">
                <a:ln>
                  <a:noFill/>
                </a:ln>
                <a:solidFill>
                  <a:srgbClr val="636467"/>
                </a:solidFill>
                <a:effectLst/>
                <a:uLnTx/>
                <a:uFillTx/>
                <a:latin typeface="Arial"/>
                <a:cs typeface="Arial"/>
              </a:rPr>
              <a:t>Holistisch</a:t>
            </a:r>
            <a:r>
              <a:rPr kumimoji="0" lang="en-GB" sz="800" b="0" i="0" u="none" strike="noStrike" kern="1200" cap="none" spc="0" normalizeH="0" baseline="0" noProof="0" dirty="0" smtClean="0">
                <a:ln>
                  <a:noFill/>
                </a:ln>
                <a:solidFill>
                  <a:srgbClr val="636467"/>
                </a:solidFill>
                <a:effectLst/>
                <a:uLnTx/>
                <a:uFillTx/>
                <a:latin typeface="Arial"/>
                <a:cs typeface="Arial"/>
              </a:rPr>
              <a:t> in </a:t>
            </a:r>
            <a:r>
              <a:rPr kumimoji="0" lang="en-GB" sz="800" b="0" i="0" u="none" strike="noStrike" kern="1200" cap="none" spc="0" normalizeH="0" baseline="0" noProof="0" dirty="0" err="1" smtClean="0">
                <a:ln>
                  <a:noFill/>
                </a:ln>
                <a:solidFill>
                  <a:srgbClr val="636467"/>
                </a:solidFill>
                <a:effectLst/>
                <a:uLnTx/>
                <a:uFillTx/>
                <a:latin typeface="Arial"/>
                <a:cs typeface="Arial"/>
              </a:rPr>
              <a:t>perspectief</a:t>
            </a:r>
            <a:endParaRPr kumimoji="0" lang="en-GB" sz="800" b="0" i="0" u="none" strike="noStrike" kern="1200" cap="none" spc="0" normalizeH="0" baseline="0" noProof="0" dirty="0" smtClean="0">
              <a:ln>
                <a:noFill/>
              </a:ln>
              <a:solidFill>
                <a:srgbClr val="636467"/>
              </a:solidFill>
              <a:effectLst/>
              <a:uLnTx/>
              <a:uFillTx/>
              <a:latin typeface="Arial"/>
              <a:cs typeface="Arial"/>
            </a:endParaRPr>
          </a:p>
        </p:txBody>
      </p:sp>
      <p:sp>
        <p:nvSpPr>
          <p:cNvPr id="16" name="TextBox 15"/>
          <p:cNvSpPr txBox="1"/>
          <p:nvPr userDrawn="1"/>
        </p:nvSpPr>
        <p:spPr>
          <a:xfrm>
            <a:off x="3573689" y="6543452"/>
            <a:ext cx="1080000" cy="12311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636467"/>
                </a:solidFill>
                <a:effectLst/>
                <a:uLnTx/>
                <a:uFillTx/>
                <a:latin typeface="Arial"/>
                <a:cs typeface="Arial"/>
              </a:rPr>
              <a:t>© Allen &amp; Overy LLP |</a:t>
            </a:r>
          </a:p>
        </p:txBody>
      </p:sp>
      <p:sp>
        <p:nvSpPr>
          <p:cNvPr id="20" name="Title 1"/>
          <p:cNvSpPr>
            <a:spLocks noGrp="1"/>
          </p:cNvSpPr>
          <p:nvPr>
            <p:ph type="title" hasCustomPrompt="1"/>
          </p:nvPr>
        </p:nvSpPr>
        <p:spPr>
          <a:xfrm>
            <a:off x="3570514" y="315813"/>
            <a:ext cx="82081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3" name="Text Placeholder 4"/>
          <p:cNvSpPr>
            <a:spLocks noGrp="1"/>
          </p:cNvSpPr>
          <p:nvPr>
            <p:ph type="body" sz="quarter" idx="25" hasCustomPrompt="1"/>
          </p:nvPr>
        </p:nvSpPr>
        <p:spPr>
          <a:xfrm>
            <a:off x="3570514" y="2243576"/>
            <a:ext cx="8208158"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Slide Number Placeholder 1"/>
          <p:cNvSpPr>
            <a:spLocks noGrp="1"/>
          </p:cNvSpPr>
          <p:nvPr>
            <p:ph type="sldNum" sz="quarter" idx="27"/>
          </p:nvPr>
        </p:nvSpPr>
        <p:spPr>
          <a:xfrm>
            <a:off x="11353799" y="6543452"/>
            <a:ext cx="424873" cy="12311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6D5E6-C2FB-4698-877B-B2156ABDEB37}" type="slidenum">
              <a:rPr kumimoji="0" lang="en-GB" sz="800" b="0" i="0" u="none" strike="noStrike" kern="1200" cap="none" spc="0" normalizeH="0" baseline="0" noProof="0" smtClean="0">
                <a:ln>
                  <a:noFill/>
                </a:ln>
                <a:solidFill>
                  <a:srgbClr val="636467"/>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636467"/>
              </a:solidFill>
              <a:effectLst/>
              <a:uLnTx/>
              <a:uFillTx/>
              <a:latin typeface="Arial"/>
              <a:cs typeface="Arial"/>
            </a:endParaRPr>
          </a:p>
        </p:txBody>
      </p:sp>
      <p:sp>
        <p:nvSpPr>
          <p:cNvPr id="12" name="Text Placeholder 2"/>
          <p:cNvSpPr>
            <a:spLocks noGrp="1"/>
          </p:cNvSpPr>
          <p:nvPr>
            <p:ph type="body" sz="quarter" idx="19" hasCustomPrompt="1"/>
          </p:nvPr>
        </p:nvSpPr>
        <p:spPr>
          <a:xfrm>
            <a:off x="3570514" y="6355104"/>
            <a:ext cx="7200000" cy="123111"/>
          </a:xfrm>
          <a:prstGeom prst="rect">
            <a:avLst/>
          </a:prstGeom>
        </p:spPr>
        <p:txBody>
          <a:bodyPr wrap="square" lIns="0" tIns="0" rIns="0" bIns="0" anchor="b" anchorCtr="0">
            <a:spAutoFit/>
          </a:bodyPr>
          <a:lstStyle>
            <a:lvl1pPr marL="723600" indent="-723600">
              <a:spcBef>
                <a:spcPts val="0"/>
              </a:spcBef>
              <a:spcAft>
                <a:spcPts val="0"/>
              </a:spcAft>
              <a:buNone/>
              <a:tabLst>
                <a:tab pos="596900" algn="r"/>
              </a:tabLst>
              <a:defRPr sz="800" baseline="0"/>
            </a:lvl1pPr>
            <a:lvl2pPr marL="355591" indent="0">
              <a:buNone/>
              <a:defRPr sz="800"/>
            </a:lvl2pPr>
            <a:lvl3pPr marL="599002" indent="0">
              <a:buNone/>
              <a:defRPr sz="800"/>
            </a:lvl3pPr>
            <a:lvl4pPr marL="922843" indent="0">
              <a:buNone/>
              <a:defRPr sz="800"/>
            </a:lvl4pPr>
            <a:lvl5pPr marL="1198003" indent="0">
              <a:buNone/>
              <a:defRPr sz="800"/>
            </a:lvl5pPr>
          </a:lstStyle>
          <a:p>
            <a:pPr lvl="0"/>
            <a:r>
              <a:rPr lang="en-US" dirty="0" smtClean="0"/>
              <a:t>Click to insert Source/Footnote</a:t>
            </a:r>
            <a:endParaRPr lang="en-GB" dirty="0"/>
          </a:p>
        </p:txBody>
      </p:sp>
      <p:sp>
        <p:nvSpPr>
          <p:cNvPr id="11" name="Text Placeholder 20"/>
          <p:cNvSpPr>
            <a:spLocks noGrp="1"/>
          </p:cNvSpPr>
          <p:nvPr>
            <p:ph type="body" sz="quarter" idx="28" hasCustomPrompt="1"/>
          </p:nvPr>
        </p:nvSpPr>
        <p:spPr>
          <a:xfrm>
            <a:off x="3570514" y="1158963"/>
            <a:ext cx="82081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2965076870"/>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9_Text + picture">
    <p:spTree>
      <p:nvGrpSpPr>
        <p:cNvPr id="1" name=""/>
        <p:cNvGrpSpPr/>
        <p:nvPr/>
      </p:nvGrpSpPr>
      <p:grpSpPr>
        <a:xfrm>
          <a:off x="0" y="0"/>
          <a:ext cx="0" cy="0"/>
          <a:chOff x="0" y="0"/>
          <a:chExt cx="0" cy="0"/>
        </a:xfrm>
      </p:grpSpPr>
      <p:sp>
        <p:nvSpPr>
          <p:cNvPr id="3" name="Picture Placeholder 2"/>
          <p:cNvSpPr>
            <a:spLocks noGrp="1"/>
          </p:cNvSpPr>
          <p:nvPr>
            <p:ph type="pic" sz="quarter" idx="23" hasCustomPrompt="1"/>
          </p:nvPr>
        </p:nvSpPr>
        <p:spPr>
          <a:xfrm>
            <a:off x="9117012" y="-19050"/>
            <a:ext cx="3074988" cy="6877050"/>
          </a:xfrm>
          <a:prstGeom prst="rect">
            <a:avLst/>
          </a:prstGeom>
          <a:solidFill>
            <a:schemeClr val="bg2">
              <a:lumMod val="95000"/>
            </a:schemeClr>
          </a:solidFill>
        </p:spPr>
        <p:txBody>
          <a:bodyPr anchor="ctr"/>
          <a:lstStyle>
            <a:lvl1pPr marL="0" indent="0" algn="ctr">
              <a:buNone/>
              <a:defRPr sz="1600"/>
            </a:lvl1pPr>
          </a:lstStyle>
          <a:p>
            <a:r>
              <a:rPr lang="en-GB" dirty="0" smtClean="0"/>
              <a:t>Select Image from Templafy Images Pane</a:t>
            </a:r>
          </a:p>
        </p:txBody>
      </p:sp>
      <p:sp>
        <p:nvSpPr>
          <p:cNvPr id="2" name="Slide Number Placeholder 1"/>
          <p:cNvSpPr>
            <a:spLocks noGrp="1"/>
          </p:cNvSpPr>
          <p:nvPr>
            <p:ph type="sldNum" sz="quarter" idx="27"/>
          </p:nvPr>
        </p:nvSpPr>
        <p:spPr>
          <a:xfrm>
            <a:off x="11353799" y="6543452"/>
            <a:ext cx="424873" cy="12311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6D5E6-C2FB-4698-877B-B2156ABDEB37}" type="slidenum">
              <a:rPr kumimoji="0" lang="en-GB" sz="800" b="0" i="0" u="none" strike="noStrike" kern="1200" cap="none" spc="0" normalizeH="0" baseline="0" noProof="0" smtClean="0">
                <a:ln>
                  <a:noFill/>
                </a:ln>
                <a:solidFill>
                  <a:srgbClr val="636467"/>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636467"/>
              </a:solidFill>
              <a:effectLst/>
              <a:uLnTx/>
              <a:uFillTx/>
              <a:latin typeface="Arial"/>
              <a:cs typeface="Arial"/>
            </a:endParaRPr>
          </a:p>
        </p:txBody>
      </p:sp>
      <p:sp>
        <p:nvSpPr>
          <p:cNvPr id="13" name="Title 1"/>
          <p:cNvSpPr>
            <a:spLocks noGrp="1"/>
          </p:cNvSpPr>
          <p:nvPr>
            <p:ph type="title" hasCustomPrompt="1"/>
          </p:nvPr>
        </p:nvSpPr>
        <p:spPr>
          <a:xfrm>
            <a:off x="420913" y="315813"/>
            <a:ext cx="8335159"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Tree>
    <p:extLst>
      <p:ext uri="{BB962C8B-B14F-4D97-AF65-F5344CB8AC3E}">
        <p14:creationId xmlns:p14="http://schemas.microsoft.com/office/powerpoint/2010/main" val="2327918004"/>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9_Title and picture">
    <p:spTree>
      <p:nvGrpSpPr>
        <p:cNvPr id="1" name=""/>
        <p:cNvGrpSpPr/>
        <p:nvPr/>
      </p:nvGrpSpPr>
      <p:grpSpPr>
        <a:xfrm>
          <a:off x="0" y="0"/>
          <a:ext cx="0" cy="0"/>
          <a:chOff x="0" y="0"/>
          <a:chExt cx="0" cy="0"/>
        </a:xfrm>
      </p:grpSpPr>
      <p:sp>
        <p:nvSpPr>
          <p:cNvPr id="3" name="Picture Placeholder 2"/>
          <p:cNvSpPr>
            <a:spLocks noGrp="1"/>
          </p:cNvSpPr>
          <p:nvPr>
            <p:ph type="pic" sz="quarter" idx="23" hasCustomPrompt="1"/>
          </p:nvPr>
        </p:nvSpPr>
        <p:spPr>
          <a:xfrm>
            <a:off x="0" y="-19050"/>
            <a:ext cx="4667250" cy="6877050"/>
          </a:xfrm>
          <a:prstGeom prst="rect">
            <a:avLst/>
          </a:prstGeom>
          <a:solidFill>
            <a:schemeClr val="bg2">
              <a:lumMod val="95000"/>
            </a:schemeClr>
          </a:solidFill>
        </p:spPr>
        <p:txBody>
          <a:bodyPr anchor="ctr"/>
          <a:lstStyle>
            <a:lvl1pPr marL="0" indent="0" algn="ctr">
              <a:buNone/>
              <a:defRPr sz="1600"/>
            </a:lvl1pPr>
          </a:lstStyle>
          <a:p>
            <a:r>
              <a:rPr lang="en-GB" dirty="0" smtClean="0"/>
              <a:t>Select Image from Templafy Images Pane</a:t>
            </a:r>
          </a:p>
        </p:txBody>
      </p:sp>
      <p:sp>
        <p:nvSpPr>
          <p:cNvPr id="20" name="Title 1"/>
          <p:cNvSpPr>
            <a:spLocks noGrp="1"/>
          </p:cNvSpPr>
          <p:nvPr>
            <p:ph type="title" hasCustomPrompt="1"/>
          </p:nvPr>
        </p:nvSpPr>
        <p:spPr>
          <a:xfrm>
            <a:off x="5236002" y="315813"/>
            <a:ext cx="6542670"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3" name="Text Placeholder 4"/>
          <p:cNvSpPr>
            <a:spLocks noGrp="1"/>
          </p:cNvSpPr>
          <p:nvPr>
            <p:ph type="body" sz="quarter" idx="25" hasCustomPrompt="1"/>
          </p:nvPr>
        </p:nvSpPr>
        <p:spPr>
          <a:xfrm>
            <a:off x="5236002" y="2243576"/>
            <a:ext cx="6542670"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Slide Number Placeholder 1"/>
          <p:cNvSpPr>
            <a:spLocks noGrp="1"/>
          </p:cNvSpPr>
          <p:nvPr>
            <p:ph type="sldNum" sz="quarter" idx="27"/>
          </p:nvPr>
        </p:nvSpPr>
        <p:spPr>
          <a:xfrm>
            <a:off x="11353799" y="6543452"/>
            <a:ext cx="424873" cy="12311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6D5E6-C2FB-4698-877B-B2156ABDEB37}" type="slidenum">
              <a:rPr kumimoji="0" lang="en-GB" sz="800" b="0" i="0" u="none" strike="noStrike" kern="1200" cap="none" spc="0" normalizeH="0" baseline="0" noProof="0" smtClean="0">
                <a:ln>
                  <a:noFill/>
                </a:ln>
                <a:solidFill>
                  <a:srgbClr val="636467"/>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636467"/>
              </a:solidFill>
              <a:effectLst/>
              <a:uLnTx/>
              <a:uFillTx/>
              <a:latin typeface="Arial"/>
              <a:cs typeface="Arial"/>
            </a:endParaRPr>
          </a:p>
        </p:txBody>
      </p:sp>
      <p:sp>
        <p:nvSpPr>
          <p:cNvPr id="11" name="text" descr="{&quot;templafy&quot;:{&quot;id&quot;:&quot;ea066760-da25-4940-8540-0fb26590b3f6&quot;}}" title="Form.PresentationTitle"/>
          <p:cNvSpPr/>
          <p:nvPr userDrawn="1"/>
        </p:nvSpPr>
        <p:spPr>
          <a:xfrm>
            <a:off x="6246548" y="6543807"/>
            <a:ext cx="4961202"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smtClean="0">
                <a:ln>
                  <a:noFill/>
                </a:ln>
                <a:solidFill>
                  <a:srgbClr val="636467"/>
                </a:solidFill>
                <a:effectLst/>
                <a:uLnTx/>
                <a:uFillTx/>
                <a:latin typeface="Arial"/>
                <a:cs typeface="Arial"/>
              </a:rPr>
              <a:t>Holistisch</a:t>
            </a:r>
            <a:r>
              <a:rPr kumimoji="0" lang="en-GB" sz="800" b="0" i="0" u="none" strike="noStrike" kern="1200" cap="none" spc="0" normalizeH="0" baseline="0" noProof="0" dirty="0" smtClean="0">
                <a:ln>
                  <a:noFill/>
                </a:ln>
                <a:solidFill>
                  <a:srgbClr val="636467"/>
                </a:solidFill>
                <a:effectLst/>
                <a:uLnTx/>
                <a:uFillTx/>
                <a:latin typeface="Arial"/>
                <a:cs typeface="Arial"/>
              </a:rPr>
              <a:t> in </a:t>
            </a:r>
            <a:r>
              <a:rPr kumimoji="0" lang="en-GB" sz="800" b="0" i="0" u="none" strike="noStrike" kern="1200" cap="none" spc="0" normalizeH="0" baseline="0" noProof="0" dirty="0" err="1" smtClean="0">
                <a:ln>
                  <a:noFill/>
                </a:ln>
                <a:solidFill>
                  <a:srgbClr val="636467"/>
                </a:solidFill>
                <a:effectLst/>
                <a:uLnTx/>
                <a:uFillTx/>
                <a:latin typeface="Arial"/>
                <a:cs typeface="Arial"/>
              </a:rPr>
              <a:t>perspectief</a:t>
            </a:r>
            <a:endParaRPr kumimoji="0" lang="en-GB" sz="800" b="0" i="0" u="none" strike="noStrike" kern="1200" cap="none" spc="0" normalizeH="0" baseline="0" noProof="0" dirty="0" smtClean="0">
              <a:ln>
                <a:noFill/>
              </a:ln>
              <a:solidFill>
                <a:srgbClr val="636467"/>
              </a:solidFill>
              <a:effectLst/>
              <a:uLnTx/>
              <a:uFillTx/>
              <a:latin typeface="Arial"/>
              <a:cs typeface="Arial"/>
            </a:endParaRPr>
          </a:p>
        </p:txBody>
      </p:sp>
      <p:sp>
        <p:nvSpPr>
          <p:cNvPr id="12" name="TextBox 11"/>
          <p:cNvSpPr txBox="1"/>
          <p:nvPr userDrawn="1"/>
        </p:nvSpPr>
        <p:spPr>
          <a:xfrm>
            <a:off x="5227747" y="6543452"/>
            <a:ext cx="1080000" cy="12311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636467"/>
                </a:solidFill>
                <a:effectLst/>
                <a:uLnTx/>
                <a:uFillTx/>
                <a:latin typeface="Arial"/>
                <a:cs typeface="Arial"/>
              </a:rPr>
              <a:t>© Allen &amp; Overy LLP |</a:t>
            </a:r>
          </a:p>
        </p:txBody>
      </p:sp>
      <p:sp>
        <p:nvSpPr>
          <p:cNvPr id="9" name="Text Placeholder 20"/>
          <p:cNvSpPr>
            <a:spLocks noGrp="1"/>
          </p:cNvSpPr>
          <p:nvPr>
            <p:ph type="body" sz="quarter" idx="28" hasCustomPrompt="1"/>
          </p:nvPr>
        </p:nvSpPr>
        <p:spPr>
          <a:xfrm>
            <a:off x="5227746" y="1158963"/>
            <a:ext cx="6550926"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305020277"/>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le and picture and grey panel">
    <p:spTree>
      <p:nvGrpSpPr>
        <p:cNvPr id="1" name=""/>
        <p:cNvGrpSpPr/>
        <p:nvPr/>
      </p:nvGrpSpPr>
      <p:grpSpPr>
        <a:xfrm>
          <a:off x="0" y="0"/>
          <a:ext cx="0" cy="0"/>
          <a:chOff x="0" y="0"/>
          <a:chExt cx="0" cy="0"/>
        </a:xfrm>
      </p:grpSpPr>
      <p:sp>
        <p:nvSpPr>
          <p:cNvPr id="10" name="Rectangle 9"/>
          <p:cNvSpPr/>
          <p:nvPr userDrawn="1"/>
        </p:nvSpPr>
        <p:spPr>
          <a:xfrm>
            <a:off x="6449621" y="6349"/>
            <a:ext cx="5742379" cy="6858000"/>
          </a:xfrm>
          <a:prstGeom prst="rect">
            <a:avLst/>
          </a:prstGeom>
          <a:solidFill>
            <a:srgbClr val="EAECEC"/>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smtClean="0">
              <a:ln>
                <a:noFill/>
              </a:ln>
              <a:solidFill>
                <a:srgbClr val="636467"/>
              </a:solidFill>
              <a:effectLst/>
              <a:uLnTx/>
              <a:uFillTx/>
              <a:latin typeface="Arial"/>
              <a:cs typeface="Arial"/>
            </a:endParaRPr>
          </a:p>
        </p:txBody>
      </p:sp>
      <p:sp>
        <p:nvSpPr>
          <p:cNvPr id="19" name="Title 1"/>
          <p:cNvSpPr>
            <a:spLocks noGrp="1"/>
          </p:cNvSpPr>
          <p:nvPr>
            <p:ph type="title" hasCustomPrompt="1"/>
          </p:nvPr>
        </p:nvSpPr>
        <p:spPr>
          <a:xfrm>
            <a:off x="420914" y="315813"/>
            <a:ext cx="5492750"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2" name="Text Placeholder 20"/>
          <p:cNvSpPr>
            <a:spLocks noGrp="1"/>
          </p:cNvSpPr>
          <p:nvPr>
            <p:ph type="body" sz="quarter" idx="23" hasCustomPrompt="1"/>
          </p:nvPr>
        </p:nvSpPr>
        <p:spPr>
          <a:xfrm>
            <a:off x="7102763" y="1158963"/>
            <a:ext cx="3934692" cy="276999"/>
          </a:xfrm>
          <a:prstGeom prst="rect">
            <a:avLst/>
          </a:prstGeom>
        </p:spPr>
        <p:txBody>
          <a:bodyPr wrap="square" lIns="0" tIns="0" rIns="0" bIns="0">
            <a:spAutoFit/>
          </a:bodyPr>
          <a:lstStyle>
            <a:lvl1pPr marL="0" indent="0">
              <a:buNone/>
              <a:defRPr sz="1800">
                <a:solidFill>
                  <a:schemeClr val="accent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heading</a:t>
            </a:r>
            <a:endParaRPr lang="en-GB" dirty="0"/>
          </a:p>
        </p:txBody>
      </p:sp>
      <p:sp>
        <p:nvSpPr>
          <p:cNvPr id="2" name="Slide Number Placeholder 1"/>
          <p:cNvSpPr>
            <a:spLocks noGrp="1"/>
          </p:cNvSpPr>
          <p:nvPr>
            <p:ph type="sldNum" sz="quarter" idx="24"/>
          </p:nvPr>
        </p:nvSpPr>
        <p:spPr>
          <a:xfrm>
            <a:off x="11353799" y="6543452"/>
            <a:ext cx="424873" cy="12311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6D5E6-C2FB-4698-877B-B2156ABDEB37}" type="slidenum">
              <a:rPr kumimoji="0" lang="en-GB" sz="800" b="0" i="0" u="none" strike="noStrike" kern="1200" cap="none" spc="0" normalizeH="0" baseline="0" noProof="0" smtClean="0">
                <a:ln>
                  <a:noFill/>
                </a:ln>
                <a:solidFill>
                  <a:srgbClr val="636467"/>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636467"/>
              </a:solidFill>
              <a:effectLst/>
              <a:uLnTx/>
              <a:uFillTx/>
              <a:latin typeface="Arial"/>
              <a:cs typeface="Arial"/>
            </a:endParaRPr>
          </a:p>
        </p:txBody>
      </p:sp>
      <p:sp>
        <p:nvSpPr>
          <p:cNvPr id="13" name="TextBox 12"/>
          <p:cNvSpPr txBox="1"/>
          <p:nvPr userDrawn="1"/>
        </p:nvSpPr>
        <p:spPr>
          <a:xfrm>
            <a:off x="7102763" y="6543452"/>
            <a:ext cx="1080000" cy="12311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636467"/>
                </a:solidFill>
                <a:effectLst/>
                <a:uLnTx/>
                <a:uFillTx/>
                <a:latin typeface="Arial"/>
                <a:cs typeface="Arial"/>
              </a:rPr>
              <a:t>© Allen &amp; Overy LLP |</a:t>
            </a:r>
          </a:p>
        </p:txBody>
      </p:sp>
      <p:sp>
        <p:nvSpPr>
          <p:cNvPr id="15" name="Picture Placeholder 13"/>
          <p:cNvSpPr>
            <a:spLocks noGrp="1"/>
          </p:cNvSpPr>
          <p:nvPr>
            <p:ph type="pic" sz="quarter" idx="25" hasCustomPrompt="1"/>
          </p:nvPr>
        </p:nvSpPr>
        <p:spPr>
          <a:xfrm>
            <a:off x="1" y="3284976"/>
            <a:ext cx="4455886" cy="3579373"/>
          </a:xfrm>
          <a:custGeom>
            <a:avLst/>
            <a:gdLst>
              <a:gd name="connsiteX0" fmla="*/ 1720801 w 7343726"/>
              <a:gd name="connsiteY0" fmla="*/ 0 h 5899150"/>
              <a:gd name="connsiteX1" fmla="*/ 7343726 w 7343726"/>
              <a:gd name="connsiteY1" fmla="*/ 5899150 h 5899150"/>
              <a:gd name="connsiteX2" fmla="*/ 0 w 7343726"/>
              <a:gd name="connsiteY2" fmla="*/ 5899150 h 5899150"/>
              <a:gd name="connsiteX3" fmla="*/ 0 w 7343726"/>
              <a:gd name="connsiteY3" fmla="*/ 1805335 h 5899150"/>
              <a:gd name="connsiteX0" fmla="*/ 1720801 w 7343726"/>
              <a:gd name="connsiteY0" fmla="*/ 0 h 5899150"/>
              <a:gd name="connsiteX1" fmla="*/ 7242467 w 7343726"/>
              <a:gd name="connsiteY1" fmla="*/ 5793583 h 5899150"/>
              <a:gd name="connsiteX2" fmla="*/ 7343726 w 7343726"/>
              <a:gd name="connsiteY2" fmla="*/ 5899150 h 5899150"/>
              <a:gd name="connsiteX3" fmla="*/ 0 w 7343726"/>
              <a:gd name="connsiteY3" fmla="*/ 5899150 h 5899150"/>
              <a:gd name="connsiteX4" fmla="*/ 0 w 7343726"/>
              <a:gd name="connsiteY4" fmla="*/ 1805335 h 5899150"/>
              <a:gd name="connsiteX5" fmla="*/ 1720801 w 7343726"/>
              <a:gd name="connsiteY5" fmla="*/ 0 h 589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3726" h="5899150">
                <a:moveTo>
                  <a:pt x="1720801" y="0"/>
                </a:moveTo>
                <a:lnTo>
                  <a:pt x="7242467" y="5793583"/>
                </a:lnTo>
                <a:lnTo>
                  <a:pt x="7343726" y="5899150"/>
                </a:lnTo>
                <a:lnTo>
                  <a:pt x="0" y="5899150"/>
                </a:lnTo>
                <a:lnTo>
                  <a:pt x="0" y="1805335"/>
                </a:lnTo>
                <a:lnTo>
                  <a:pt x="1720801" y="0"/>
                </a:lnTo>
                <a:close/>
              </a:path>
            </a:pathLst>
          </a:custGeom>
          <a:solidFill>
            <a:schemeClr val="bg2">
              <a:lumMod val="95000"/>
            </a:schemeClr>
          </a:solidFill>
        </p:spPr>
        <p:txBody>
          <a:bodyPr wrap="square" anchor="ctr">
            <a:noAutofit/>
          </a:bodyPr>
          <a:lstStyle>
            <a:lvl1pPr marL="0" indent="0" algn="l">
              <a:buNone/>
              <a:defRPr sz="1600"/>
            </a:lvl1pPr>
          </a:lstStyle>
          <a:p>
            <a:r>
              <a:rPr lang="en-GB" sz="1600" dirty="0" smtClean="0"/>
              <a:t>Select Image from Templafy Images Pane</a:t>
            </a:r>
          </a:p>
        </p:txBody>
      </p:sp>
      <p:sp>
        <p:nvSpPr>
          <p:cNvPr id="11" name="Text Placeholder 20"/>
          <p:cNvSpPr>
            <a:spLocks noGrp="1"/>
          </p:cNvSpPr>
          <p:nvPr>
            <p:ph type="body" sz="quarter" idx="26" hasCustomPrompt="1"/>
          </p:nvPr>
        </p:nvSpPr>
        <p:spPr>
          <a:xfrm>
            <a:off x="420914" y="1158963"/>
            <a:ext cx="5492750"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
        <p:nvSpPr>
          <p:cNvPr id="14" name="text" descr="{&quot;templafy&quot;:{&quot;id&quot;:&quot;0ba74a81-1dfe-4c3e-a776-6a3a0b49291b&quot;}}" title="Form.PresentationTitle"/>
          <p:cNvSpPr/>
          <p:nvPr userDrawn="1"/>
        </p:nvSpPr>
        <p:spPr>
          <a:xfrm>
            <a:off x="8121564" y="6543807"/>
            <a:ext cx="32400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smtClean="0">
                <a:ln>
                  <a:noFill/>
                </a:ln>
                <a:solidFill>
                  <a:srgbClr val="636467"/>
                </a:solidFill>
                <a:effectLst/>
                <a:uLnTx/>
                <a:uFillTx/>
                <a:latin typeface="Arial"/>
                <a:cs typeface="Arial"/>
              </a:rPr>
              <a:t>Holistisch</a:t>
            </a:r>
            <a:r>
              <a:rPr kumimoji="0" lang="en-GB" sz="800" b="0" i="0" u="none" strike="noStrike" kern="1200" cap="none" spc="0" normalizeH="0" baseline="0" noProof="0" dirty="0" smtClean="0">
                <a:ln>
                  <a:noFill/>
                </a:ln>
                <a:solidFill>
                  <a:srgbClr val="636467"/>
                </a:solidFill>
                <a:effectLst/>
                <a:uLnTx/>
                <a:uFillTx/>
                <a:latin typeface="Arial"/>
                <a:cs typeface="Arial"/>
              </a:rPr>
              <a:t> in </a:t>
            </a:r>
            <a:r>
              <a:rPr kumimoji="0" lang="en-GB" sz="800" b="0" i="0" u="none" strike="noStrike" kern="1200" cap="none" spc="0" normalizeH="0" baseline="0" noProof="0" dirty="0" err="1" smtClean="0">
                <a:ln>
                  <a:noFill/>
                </a:ln>
                <a:solidFill>
                  <a:srgbClr val="636467"/>
                </a:solidFill>
                <a:effectLst/>
                <a:uLnTx/>
                <a:uFillTx/>
                <a:latin typeface="Arial"/>
                <a:cs typeface="Arial"/>
              </a:rPr>
              <a:t>perspectief</a:t>
            </a:r>
            <a:endParaRPr kumimoji="0" lang="en-GB" sz="800" b="0" i="0" u="none" strike="noStrike" kern="1200" cap="none" spc="0" normalizeH="0" baseline="0" noProof="0" dirty="0" smtClean="0">
              <a:ln>
                <a:noFill/>
              </a:ln>
              <a:solidFill>
                <a:srgbClr val="636467"/>
              </a:solidFill>
              <a:effectLst/>
              <a:uLnTx/>
              <a:uFillTx/>
              <a:latin typeface="Arial"/>
              <a:cs typeface="Arial"/>
            </a:endParaRPr>
          </a:p>
        </p:txBody>
      </p:sp>
    </p:spTree>
    <p:extLst>
      <p:ext uri="{BB962C8B-B14F-4D97-AF65-F5344CB8AC3E}">
        <p14:creationId xmlns:p14="http://schemas.microsoft.com/office/powerpoint/2010/main" val="1528245744"/>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picture">
    <p:spTree>
      <p:nvGrpSpPr>
        <p:cNvPr id="1" name=""/>
        <p:cNvGrpSpPr/>
        <p:nvPr/>
      </p:nvGrpSpPr>
      <p:grpSpPr>
        <a:xfrm>
          <a:off x="0" y="0"/>
          <a:ext cx="0" cy="0"/>
          <a:chOff x="0" y="0"/>
          <a:chExt cx="0" cy="0"/>
        </a:xfrm>
      </p:grpSpPr>
      <p:sp>
        <p:nvSpPr>
          <p:cNvPr id="7" name="Picture Placeholder 13"/>
          <p:cNvSpPr>
            <a:spLocks noGrp="1"/>
          </p:cNvSpPr>
          <p:nvPr>
            <p:ph type="pic" sz="quarter" idx="14" hasCustomPrompt="1"/>
          </p:nvPr>
        </p:nvSpPr>
        <p:spPr>
          <a:xfrm>
            <a:off x="0" y="1932510"/>
            <a:ext cx="6139543" cy="4931840"/>
          </a:xfrm>
          <a:custGeom>
            <a:avLst/>
            <a:gdLst>
              <a:gd name="connsiteX0" fmla="*/ 1720801 w 7343726"/>
              <a:gd name="connsiteY0" fmla="*/ 0 h 5899150"/>
              <a:gd name="connsiteX1" fmla="*/ 7343726 w 7343726"/>
              <a:gd name="connsiteY1" fmla="*/ 5899150 h 5899150"/>
              <a:gd name="connsiteX2" fmla="*/ 0 w 7343726"/>
              <a:gd name="connsiteY2" fmla="*/ 5899150 h 5899150"/>
              <a:gd name="connsiteX3" fmla="*/ 0 w 7343726"/>
              <a:gd name="connsiteY3" fmla="*/ 1805335 h 5899150"/>
              <a:gd name="connsiteX0" fmla="*/ 1720801 w 7343726"/>
              <a:gd name="connsiteY0" fmla="*/ 0 h 5899150"/>
              <a:gd name="connsiteX1" fmla="*/ 7273414 w 7343726"/>
              <a:gd name="connsiteY1" fmla="*/ 5818638 h 5899150"/>
              <a:gd name="connsiteX2" fmla="*/ 7343726 w 7343726"/>
              <a:gd name="connsiteY2" fmla="*/ 5899150 h 5899150"/>
              <a:gd name="connsiteX3" fmla="*/ 0 w 7343726"/>
              <a:gd name="connsiteY3" fmla="*/ 5899150 h 5899150"/>
              <a:gd name="connsiteX4" fmla="*/ 0 w 7343726"/>
              <a:gd name="connsiteY4" fmla="*/ 1805335 h 5899150"/>
              <a:gd name="connsiteX5" fmla="*/ 1720801 w 7343726"/>
              <a:gd name="connsiteY5" fmla="*/ 0 h 589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3726" h="5899150">
                <a:moveTo>
                  <a:pt x="1720801" y="0"/>
                </a:moveTo>
                <a:lnTo>
                  <a:pt x="7273414" y="5818638"/>
                </a:lnTo>
                <a:lnTo>
                  <a:pt x="7343726" y="5899150"/>
                </a:lnTo>
                <a:lnTo>
                  <a:pt x="0" y="5899150"/>
                </a:lnTo>
                <a:lnTo>
                  <a:pt x="0" y="1805335"/>
                </a:lnTo>
                <a:lnTo>
                  <a:pt x="1720801" y="0"/>
                </a:lnTo>
                <a:close/>
              </a:path>
            </a:pathLst>
          </a:custGeom>
          <a:solidFill>
            <a:schemeClr val="bg2">
              <a:lumMod val="95000"/>
            </a:schemeClr>
          </a:solidFill>
        </p:spPr>
        <p:txBody>
          <a:bodyPr wrap="square" anchor="ctr">
            <a:noAutofit/>
          </a:bodyPr>
          <a:lstStyle>
            <a:lvl1pPr marL="0" indent="0" algn="l">
              <a:buNone/>
              <a:defRPr sz="1600"/>
            </a:lvl1pPr>
          </a:lstStyle>
          <a:p>
            <a:r>
              <a:rPr lang="en-GB" sz="1600" dirty="0" smtClean="0"/>
              <a:t>Select Image from Templafy Images Pane</a:t>
            </a:r>
          </a:p>
        </p:txBody>
      </p:sp>
      <p:sp>
        <p:nvSpPr>
          <p:cNvPr id="19"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 name="Slide Number Placeholder 1"/>
          <p:cNvSpPr>
            <a:spLocks noGrp="1"/>
          </p:cNvSpPr>
          <p:nvPr>
            <p:ph type="sldNum" sz="quarter" idx="23"/>
          </p:nvPr>
        </p:nvSpPr>
        <p:spPr>
          <a:xfrm>
            <a:off x="11353799" y="6543452"/>
            <a:ext cx="424873" cy="12311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6D5E6-C2FB-4698-877B-B2156ABDEB37}" type="slidenum">
              <a:rPr kumimoji="0" lang="en-GB" sz="800" b="0" i="0" u="none" strike="noStrike" kern="1200" cap="none" spc="0" normalizeH="0" baseline="0" noProof="0" smtClean="0">
                <a:ln>
                  <a:noFill/>
                </a:ln>
                <a:solidFill>
                  <a:srgbClr val="636467"/>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636467"/>
              </a:solidFill>
              <a:effectLst/>
              <a:uLnTx/>
              <a:uFillTx/>
              <a:latin typeface="Arial"/>
              <a:cs typeface="Arial"/>
            </a:endParaRPr>
          </a:p>
        </p:txBody>
      </p:sp>
      <p:sp>
        <p:nvSpPr>
          <p:cNvPr id="10" name="TextBox 9"/>
          <p:cNvSpPr txBox="1"/>
          <p:nvPr userDrawn="1"/>
        </p:nvSpPr>
        <p:spPr>
          <a:xfrm>
            <a:off x="6412139" y="6543452"/>
            <a:ext cx="1080000" cy="12311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636467"/>
                </a:solidFill>
                <a:effectLst/>
                <a:uLnTx/>
                <a:uFillTx/>
                <a:latin typeface="Arial"/>
                <a:cs typeface="Arial"/>
              </a:rPr>
              <a:t>© Allen &amp; Overy LLP |</a:t>
            </a:r>
          </a:p>
        </p:txBody>
      </p:sp>
      <p:sp>
        <p:nvSpPr>
          <p:cNvPr id="11" name="text" descr="{&quot;templafy&quot;:{&quot;id&quot;:&quot;5e9cd380-fdf9-414c-97fb-a4e40cb8083d&quot;}}" title="Form.PresentationTitle"/>
          <p:cNvSpPr/>
          <p:nvPr userDrawn="1"/>
        </p:nvSpPr>
        <p:spPr>
          <a:xfrm>
            <a:off x="7430940" y="6543807"/>
            <a:ext cx="36000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smtClean="0">
                <a:ln>
                  <a:noFill/>
                </a:ln>
                <a:solidFill>
                  <a:srgbClr val="636467"/>
                </a:solidFill>
                <a:effectLst/>
                <a:uLnTx/>
                <a:uFillTx/>
                <a:latin typeface="Arial"/>
                <a:cs typeface="Arial"/>
              </a:rPr>
              <a:t>Holistisch</a:t>
            </a:r>
            <a:r>
              <a:rPr kumimoji="0" lang="en-GB" sz="800" b="0" i="0" u="none" strike="noStrike" kern="1200" cap="none" spc="0" normalizeH="0" baseline="0" noProof="0" dirty="0" smtClean="0">
                <a:ln>
                  <a:noFill/>
                </a:ln>
                <a:solidFill>
                  <a:srgbClr val="636467"/>
                </a:solidFill>
                <a:effectLst/>
                <a:uLnTx/>
                <a:uFillTx/>
                <a:latin typeface="Arial"/>
                <a:cs typeface="Arial"/>
              </a:rPr>
              <a:t> in </a:t>
            </a:r>
            <a:r>
              <a:rPr kumimoji="0" lang="en-GB" sz="800" b="0" i="0" u="none" strike="noStrike" kern="1200" cap="none" spc="0" normalizeH="0" baseline="0" noProof="0" dirty="0" err="1" smtClean="0">
                <a:ln>
                  <a:noFill/>
                </a:ln>
                <a:solidFill>
                  <a:srgbClr val="636467"/>
                </a:solidFill>
                <a:effectLst/>
                <a:uLnTx/>
                <a:uFillTx/>
                <a:latin typeface="Arial"/>
                <a:cs typeface="Arial"/>
              </a:rPr>
              <a:t>perspectief</a:t>
            </a:r>
            <a:endParaRPr kumimoji="0" lang="en-GB" sz="800" b="0" i="0" u="none" strike="noStrike" kern="1200" cap="none" spc="0" normalizeH="0" baseline="0" noProof="0" dirty="0" smtClean="0">
              <a:ln>
                <a:noFill/>
              </a:ln>
              <a:solidFill>
                <a:srgbClr val="636467"/>
              </a:solidFill>
              <a:effectLst/>
              <a:uLnTx/>
              <a:uFillTx/>
              <a:latin typeface="Arial"/>
              <a:cs typeface="Arial"/>
            </a:endParaRPr>
          </a:p>
        </p:txBody>
      </p:sp>
      <p:sp>
        <p:nvSpPr>
          <p:cNvPr id="8" name="Text Placeholder 20"/>
          <p:cNvSpPr>
            <a:spLocks noGrp="1"/>
          </p:cNvSpPr>
          <p:nvPr>
            <p:ph type="body" sz="quarter" idx="26" hasCustomPrompt="1"/>
          </p:nvPr>
        </p:nvSpPr>
        <p:spPr>
          <a:xfrm>
            <a:off x="420914" y="1158963"/>
            <a:ext cx="113577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2920883907"/>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3_Tiitle and placeholders">
    <p:spTree>
      <p:nvGrpSpPr>
        <p:cNvPr id="1" name=""/>
        <p:cNvGrpSpPr/>
        <p:nvPr/>
      </p:nvGrpSpPr>
      <p:grpSpPr>
        <a:xfrm>
          <a:off x="0" y="0"/>
          <a:ext cx="0" cy="0"/>
          <a:chOff x="0" y="0"/>
          <a:chExt cx="0" cy="0"/>
        </a:xfrm>
      </p:grpSpPr>
      <p:sp>
        <p:nvSpPr>
          <p:cNvPr id="8" name="Freeform 7"/>
          <p:cNvSpPr/>
          <p:nvPr userDrawn="1"/>
        </p:nvSpPr>
        <p:spPr>
          <a:xfrm>
            <a:off x="9635490" y="0"/>
            <a:ext cx="2556488" cy="6858000"/>
          </a:xfrm>
          <a:custGeom>
            <a:avLst/>
            <a:gdLst>
              <a:gd name="connsiteX0" fmla="*/ 0 w 2556488"/>
              <a:gd name="connsiteY0" fmla="*/ 0 h 6858000"/>
              <a:gd name="connsiteX1" fmla="*/ 2556488 w 2556488"/>
              <a:gd name="connsiteY1" fmla="*/ 0 h 6858000"/>
              <a:gd name="connsiteX2" fmla="*/ 2556488 w 2556488"/>
              <a:gd name="connsiteY2" fmla="*/ 6858000 h 6858000"/>
              <a:gd name="connsiteX3" fmla="*/ 1811520 w 2556488"/>
              <a:gd name="connsiteY3" fmla="*/ 6858000 h 6858000"/>
              <a:gd name="connsiteX4" fmla="*/ 175348 w 2556488"/>
              <a:gd name="connsiteY4" fmla="*/ 5225185 h 6858000"/>
              <a:gd name="connsiteX5" fmla="*/ 175602 w 2556488"/>
              <a:gd name="connsiteY5" fmla="*/ 5225185 h 6858000"/>
              <a:gd name="connsiteX6" fmla="*/ 140952 w 2556488"/>
              <a:gd name="connsiteY6" fmla="*/ 5187111 h 6858000"/>
              <a:gd name="connsiteX7" fmla="*/ 109604 w 2556488"/>
              <a:gd name="connsiteY7" fmla="*/ 5146341 h 6858000"/>
              <a:gd name="connsiteX8" fmla="*/ 81765 w 2556488"/>
              <a:gd name="connsiteY8" fmla="*/ 5103072 h 6858000"/>
              <a:gd name="connsiteX9" fmla="*/ 57642 w 2556488"/>
              <a:gd name="connsiteY9" fmla="*/ 5057499 h 6858000"/>
              <a:gd name="connsiteX10" fmla="*/ 37442 w 2556488"/>
              <a:gd name="connsiteY10" fmla="*/ 5009819 h 6858000"/>
              <a:gd name="connsiteX11" fmla="*/ 21371 w 2556488"/>
              <a:gd name="connsiteY11" fmla="*/ 4960227 h 6858000"/>
              <a:gd name="connsiteX12" fmla="*/ 9636 w 2556488"/>
              <a:gd name="connsiteY12" fmla="*/ 4908920 h 6858000"/>
              <a:gd name="connsiteX13" fmla="*/ 2443 w 2556488"/>
              <a:gd name="connsiteY13" fmla="*/ 4856094 h 6858000"/>
              <a:gd name="connsiteX14" fmla="*/ 0 w 2556488"/>
              <a:gd name="connsiteY14" fmla="*/ 48019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6488" h="6858000">
                <a:moveTo>
                  <a:pt x="0" y="0"/>
                </a:moveTo>
                <a:lnTo>
                  <a:pt x="2556488" y="0"/>
                </a:lnTo>
                <a:lnTo>
                  <a:pt x="2556488" y="6858000"/>
                </a:lnTo>
                <a:lnTo>
                  <a:pt x="1811520" y="6858000"/>
                </a:lnTo>
                <a:lnTo>
                  <a:pt x="175348" y="5225185"/>
                </a:lnTo>
                <a:lnTo>
                  <a:pt x="175602" y="5225185"/>
                </a:lnTo>
                <a:lnTo>
                  <a:pt x="140952" y="5187111"/>
                </a:lnTo>
                <a:lnTo>
                  <a:pt x="109604" y="5146341"/>
                </a:lnTo>
                <a:lnTo>
                  <a:pt x="81765" y="5103072"/>
                </a:lnTo>
                <a:lnTo>
                  <a:pt x="57642" y="5057499"/>
                </a:lnTo>
                <a:lnTo>
                  <a:pt x="37442" y="5009819"/>
                </a:lnTo>
                <a:lnTo>
                  <a:pt x="21371" y="4960227"/>
                </a:lnTo>
                <a:lnTo>
                  <a:pt x="9636" y="4908920"/>
                </a:lnTo>
                <a:lnTo>
                  <a:pt x="2443" y="4856094"/>
                </a:lnTo>
                <a:lnTo>
                  <a:pt x="0" y="4801944"/>
                </a:lnTo>
                <a:close/>
              </a:path>
            </a:pathLst>
          </a:custGeom>
          <a:solidFill>
            <a:schemeClr val="tx2"/>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636467"/>
              </a:solidFill>
              <a:effectLst/>
              <a:uLnTx/>
              <a:uFillTx/>
              <a:latin typeface="Arial"/>
              <a:cs typeface="Arial"/>
            </a:endParaRPr>
          </a:p>
        </p:txBody>
      </p:sp>
      <p:sp>
        <p:nvSpPr>
          <p:cNvPr id="11" name="Text Placeholder 8"/>
          <p:cNvSpPr>
            <a:spLocks noGrp="1"/>
          </p:cNvSpPr>
          <p:nvPr>
            <p:ph type="body" sz="quarter" idx="22" hasCustomPrompt="1"/>
          </p:nvPr>
        </p:nvSpPr>
        <p:spPr>
          <a:xfrm>
            <a:off x="9956799" y="1566863"/>
            <a:ext cx="1872799" cy="363537"/>
          </a:xfrm>
          <a:prstGeom prst="rect">
            <a:avLst/>
          </a:prstGeom>
        </p:spPr>
        <p:txBody>
          <a:bodyPr lIns="0" rIns="0"/>
          <a:lstStyle>
            <a:lvl1pPr marL="0" indent="0">
              <a:buNone/>
              <a:defRPr sz="1800" baseline="0">
                <a:solidFill>
                  <a:schemeClr val="bg1"/>
                </a:solidFill>
                <a:latin typeface="Garamond" panose="02020404030301010803" pitchFamily="18" charset="0"/>
              </a:defRPr>
            </a:lvl1pPr>
            <a:lvl5pPr>
              <a:defRPr/>
            </a:lvl5pPr>
          </a:lstStyle>
          <a:p>
            <a:pPr lvl="0"/>
            <a:r>
              <a:rPr lang="en-AS" dirty="0" smtClean="0"/>
              <a:t>Insert text here</a:t>
            </a:r>
            <a:endParaRPr lang="en-GB" dirty="0"/>
          </a:p>
        </p:txBody>
      </p:sp>
      <p:sp>
        <p:nvSpPr>
          <p:cNvPr id="12" name="Title 1"/>
          <p:cNvSpPr>
            <a:spLocks noGrp="1"/>
          </p:cNvSpPr>
          <p:nvPr>
            <p:ph type="title" hasCustomPrompt="1"/>
          </p:nvPr>
        </p:nvSpPr>
        <p:spPr>
          <a:xfrm>
            <a:off x="420914" y="315813"/>
            <a:ext cx="8660942"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6" name="Picture Placeholder 15"/>
          <p:cNvSpPr>
            <a:spLocks noGrp="1"/>
          </p:cNvSpPr>
          <p:nvPr>
            <p:ph type="pic" sz="quarter" idx="24" hasCustomPrompt="1"/>
          </p:nvPr>
        </p:nvSpPr>
        <p:spPr>
          <a:xfrm>
            <a:off x="0" y="2469098"/>
            <a:ext cx="5457982" cy="4388903"/>
          </a:xfrm>
          <a:custGeom>
            <a:avLst/>
            <a:gdLst>
              <a:gd name="connsiteX0" fmla="*/ 0 w 5457982"/>
              <a:gd name="connsiteY0" fmla="*/ 0 h 4388903"/>
              <a:gd name="connsiteX1" fmla="*/ 501504 w 5457982"/>
              <a:gd name="connsiteY1" fmla="*/ 1585 h 4388903"/>
              <a:gd name="connsiteX2" fmla="*/ 1893875 w 5457982"/>
              <a:gd name="connsiteY2" fmla="*/ 820103 h 4388903"/>
              <a:gd name="connsiteX3" fmla="*/ 4923201 w 5457982"/>
              <a:gd name="connsiteY3" fmla="*/ 3853417 h 4388903"/>
              <a:gd name="connsiteX4" fmla="*/ 5457982 w 5457982"/>
              <a:gd name="connsiteY4" fmla="*/ 4388903 h 4388903"/>
              <a:gd name="connsiteX5" fmla="*/ 0 w 5457982"/>
              <a:gd name="connsiteY5" fmla="*/ 4388903 h 43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7982" h="4388903">
                <a:moveTo>
                  <a:pt x="0" y="0"/>
                </a:moveTo>
                <a:lnTo>
                  <a:pt x="501504" y="1585"/>
                </a:lnTo>
                <a:cubicBezTo>
                  <a:pt x="995097" y="1585"/>
                  <a:pt x="1335395" y="229024"/>
                  <a:pt x="1893875" y="820103"/>
                </a:cubicBezTo>
                <a:lnTo>
                  <a:pt x="4923201" y="3853417"/>
                </a:lnTo>
                <a:lnTo>
                  <a:pt x="5457982" y="4388903"/>
                </a:lnTo>
                <a:lnTo>
                  <a:pt x="0" y="4388903"/>
                </a:lnTo>
                <a:close/>
              </a:path>
            </a:pathLst>
          </a:custGeom>
          <a:solidFill>
            <a:schemeClr val="bg2">
              <a:lumMod val="95000"/>
            </a:schemeClr>
          </a:solidFill>
        </p:spPr>
        <p:txBody>
          <a:bodyPr wrap="square" anchor="ctr">
            <a:noAutofit/>
          </a:bodyPr>
          <a:lstStyle>
            <a:lvl1pPr marL="0" indent="0" algn="l">
              <a:buNone/>
              <a:defRPr sz="1600"/>
            </a:lvl1pPr>
          </a:lstStyle>
          <a:p>
            <a:r>
              <a:rPr lang="en-GB" dirty="0" smtClean="0"/>
              <a:t>Select Image from Templafy Images Pane</a:t>
            </a:r>
          </a:p>
        </p:txBody>
      </p:sp>
      <p:sp>
        <p:nvSpPr>
          <p:cNvPr id="2" name="Slide Number Placeholder 1"/>
          <p:cNvSpPr>
            <a:spLocks noGrp="1"/>
          </p:cNvSpPr>
          <p:nvPr>
            <p:ph type="sldNum" sz="quarter" idx="25"/>
          </p:nvPr>
        </p:nvSpPr>
        <p:spPr>
          <a:xfrm>
            <a:off x="11353799" y="6543452"/>
            <a:ext cx="424873" cy="123111"/>
          </a:xfrm>
          <a:prstGeom prst="rect">
            <a:avLst/>
          </a:prstGeo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5F6D5E6-C2FB-4698-877B-B2156ABDEB37}" type="slidenum">
              <a:rPr kumimoji="0" lang="en-GB" sz="800" b="0" i="0" u="none" strike="noStrike" kern="1200" cap="none" spc="0" normalizeH="0" baseline="0" noProof="0" smtClean="0">
                <a:ln>
                  <a:noFill/>
                </a:ln>
                <a:solidFill>
                  <a:srgbClr val="FFFFFF"/>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FFFFFF"/>
              </a:solidFill>
              <a:effectLst/>
              <a:uLnTx/>
              <a:uFillTx/>
              <a:latin typeface="Arial"/>
              <a:cs typeface="Arial"/>
            </a:endParaRPr>
          </a:p>
        </p:txBody>
      </p:sp>
      <p:sp>
        <p:nvSpPr>
          <p:cNvPr id="10" name="TextBox 9"/>
          <p:cNvSpPr txBox="1"/>
          <p:nvPr userDrawn="1"/>
        </p:nvSpPr>
        <p:spPr>
          <a:xfrm>
            <a:off x="5570310" y="6543452"/>
            <a:ext cx="1080000" cy="12311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636467"/>
                </a:solidFill>
                <a:effectLst/>
                <a:uLnTx/>
                <a:uFillTx/>
                <a:latin typeface="Arial"/>
                <a:cs typeface="Arial"/>
              </a:rPr>
              <a:t>© Allen &amp; Overy LLP |</a:t>
            </a:r>
          </a:p>
        </p:txBody>
      </p:sp>
      <p:sp>
        <p:nvSpPr>
          <p:cNvPr id="13" name="text" descr="{&quot;templafy&quot;:{&quot;id&quot;:&quot;bcdca071-bedf-4ccd-bcbb-4fdb0a8f30fc&quot;}}" title="Form.PresentationTitle"/>
          <p:cNvSpPr/>
          <p:nvPr userDrawn="1"/>
        </p:nvSpPr>
        <p:spPr>
          <a:xfrm>
            <a:off x="6589111" y="6543807"/>
            <a:ext cx="4312252"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smtClean="0">
                <a:ln>
                  <a:noFill/>
                </a:ln>
                <a:solidFill>
                  <a:srgbClr val="636467"/>
                </a:solidFill>
                <a:effectLst/>
                <a:uLnTx/>
                <a:uFillTx/>
                <a:latin typeface="Arial"/>
                <a:cs typeface="Arial"/>
              </a:rPr>
              <a:t>Holistisch</a:t>
            </a:r>
            <a:r>
              <a:rPr kumimoji="0" lang="en-GB" sz="800" b="0" i="0" u="none" strike="noStrike" kern="1200" cap="none" spc="0" normalizeH="0" baseline="0" noProof="0" dirty="0" smtClean="0">
                <a:ln>
                  <a:noFill/>
                </a:ln>
                <a:solidFill>
                  <a:srgbClr val="636467"/>
                </a:solidFill>
                <a:effectLst/>
                <a:uLnTx/>
                <a:uFillTx/>
                <a:latin typeface="Arial"/>
                <a:cs typeface="Arial"/>
              </a:rPr>
              <a:t> in </a:t>
            </a:r>
            <a:r>
              <a:rPr kumimoji="0" lang="en-GB" sz="800" b="0" i="0" u="none" strike="noStrike" kern="1200" cap="none" spc="0" normalizeH="0" baseline="0" noProof="0" dirty="0" err="1" smtClean="0">
                <a:ln>
                  <a:noFill/>
                </a:ln>
                <a:solidFill>
                  <a:srgbClr val="636467"/>
                </a:solidFill>
                <a:effectLst/>
                <a:uLnTx/>
                <a:uFillTx/>
                <a:latin typeface="Arial"/>
                <a:cs typeface="Arial"/>
              </a:rPr>
              <a:t>perspectief</a:t>
            </a:r>
            <a:endParaRPr kumimoji="0" lang="en-GB" sz="800" b="0" i="0" u="none" strike="noStrike" kern="1200" cap="none" spc="0" normalizeH="0" baseline="0" noProof="0" dirty="0" smtClean="0">
              <a:ln>
                <a:noFill/>
              </a:ln>
              <a:solidFill>
                <a:srgbClr val="636467"/>
              </a:solidFill>
              <a:effectLst/>
              <a:uLnTx/>
              <a:uFillTx/>
              <a:latin typeface="Arial"/>
              <a:cs typeface="Arial"/>
            </a:endParaRPr>
          </a:p>
        </p:txBody>
      </p:sp>
      <p:sp>
        <p:nvSpPr>
          <p:cNvPr id="14" name="Text Placeholder 20"/>
          <p:cNvSpPr>
            <a:spLocks noGrp="1"/>
          </p:cNvSpPr>
          <p:nvPr>
            <p:ph type="body" sz="quarter" idx="26" hasCustomPrompt="1"/>
          </p:nvPr>
        </p:nvSpPr>
        <p:spPr>
          <a:xfrm>
            <a:off x="420914" y="1158963"/>
            <a:ext cx="8660942"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385577546"/>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Title text and placeholder">
    <p:spTree>
      <p:nvGrpSpPr>
        <p:cNvPr id="1" name=""/>
        <p:cNvGrpSpPr/>
        <p:nvPr/>
      </p:nvGrpSpPr>
      <p:grpSpPr>
        <a:xfrm>
          <a:off x="0" y="0"/>
          <a:ext cx="0" cy="0"/>
          <a:chOff x="0" y="0"/>
          <a:chExt cx="0" cy="0"/>
        </a:xfrm>
      </p:grpSpPr>
      <p:sp>
        <p:nvSpPr>
          <p:cNvPr id="13" name="Picture Placeholder 12"/>
          <p:cNvSpPr>
            <a:spLocks noGrp="1"/>
          </p:cNvSpPr>
          <p:nvPr>
            <p:ph type="pic" sz="quarter" idx="23" hasCustomPrompt="1"/>
          </p:nvPr>
        </p:nvSpPr>
        <p:spPr>
          <a:xfrm>
            <a:off x="0" y="2595418"/>
            <a:ext cx="7134382" cy="4262582"/>
          </a:xfrm>
          <a:custGeom>
            <a:avLst/>
            <a:gdLst>
              <a:gd name="connsiteX0" fmla="*/ 0 w 5191628"/>
              <a:gd name="connsiteY0" fmla="*/ 0 h 3101844"/>
              <a:gd name="connsiteX1" fmla="*/ 1584842 w 5191628"/>
              <a:gd name="connsiteY1" fmla="*/ 4858 h 3101844"/>
              <a:gd name="connsiteX2" fmla="*/ 2598058 w 5191628"/>
              <a:gd name="connsiteY2" fmla="*/ 582646 h 3101844"/>
              <a:gd name="connsiteX3" fmla="*/ 4802472 w 5191628"/>
              <a:gd name="connsiteY3" fmla="*/ 2723847 h 3101844"/>
              <a:gd name="connsiteX4" fmla="*/ 5191628 w 5191628"/>
              <a:gd name="connsiteY4" fmla="*/ 3101844 h 3101844"/>
              <a:gd name="connsiteX5" fmla="*/ 0 w 5191628"/>
              <a:gd name="connsiteY5" fmla="*/ 3101844 h 3101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1628" h="3101844">
                <a:moveTo>
                  <a:pt x="0" y="0"/>
                </a:moveTo>
                <a:lnTo>
                  <a:pt x="1584842" y="4858"/>
                </a:lnTo>
                <a:cubicBezTo>
                  <a:pt x="1944025" y="4858"/>
                  <a:pt x="2191657" y="165406"/>
                  <a:pt x="2598058" y="582646"/>
                </a:cubicBezTo>
                <a:lnTo>
                  <a:pt x="4802472" y="2723847"/>
                </a:lnTo>
                <a:lnTo>
                  <a:pt x="5191628" y="3101844"/>
                </a:lnTo>
                <a:lnTo>
                  <a:pt x="0" y="3101844"/>
                </a:lnTo>
                <a:close/>
              </a:path>
            </a:pathLst>
          </a:custGeom>
          <a:solidFill>
            <a:schemeClr val="bg2">
              <a:lumMod val="95000"/>
            </a:schemeClr>
          </a:solidFill>
        </p:spPr>
        <p:txBody>
          <a:bodyPr wrap="square" anchor="ctr">
            <a:noAutofit/>
          </a:bodyPr>
          <a:lstStyle>
            <a:lvl1pPr marL="0" indent="0" algn="l">
              <a:buNone/>
              <a:defRPr sz="1600"/>
            </a:lvl1pPr>
          </a:lstStyle>
          <a:p>
            <a:r>
              <a:rPr lang="en-GB" dirty="0" smtClean="0"/>
              <a:t>Select Image from Templafy Images Pane</a:t>
            </a:r>
          </a:p>
        </p:txBody>
      </p:sp>
      <p:sp>
        <p:nvSpPr>
          <p:cNvPr id="25" name="Text Placeholder 4"/>
          <p:cNvSpPr>
            <a:spLocks noGrp="1"/>
          </p:cNvSpPr>
          <p:nvPr>
            <p:ph type="body" sz="quarter" idx="14" hasCustomPrompt="1"/>
          </p:nvPr>
        </p:nvSpPr>
        <p:spPr>
          <a:xfrm>
            <a:off x="5913664" y="2243576"/>
            <a:ext cx="5857422" cy="1077218"/>
          </a:xfrm>
          <a:prstGeom prst="rect">
            <a:avLst/>
          </a:prstGeom>
        </p:spPr>
        <p:txBody>
          <a:bodyPr wrap="square" lIns="0" tIns="0" rIns="0" bIns="0">
            <a:spAutoFit/>
          </a:bodyPr>
          <a:lstStyle>
            <a:lvl1pPr marL="176213" indent="-176213">
              <a:spcBef>
                <a:spcPts val="600"/>
              </a:spcBef>
              <a:buFont typeface="Arial" panose="020B0604020202020204" pitchFamily="34" charset="0"/>
              <a:buChar char="‒"/>
              <a:defRPr sz="1200" baseline="0"/>
            </a:lvl1pPr>
            <a:lvl2pPr marL="360363" indent="-184150">
              <a:spcBef>
                <a:spcPts val="300"/>
              </a:spcBef>
              <a:defRPr sz="1200"/>
            </a:lvl2pPr>
            <a:lvl3pPr marL="534988" indent="-174625">
              <a:spcBef>
                <a:spcPts val="300"/>
              </a:spcBef>
              <a:buFont typeface="Arial" panose="020B0604020202020204" pitchFamily="34" charset="0"/>
              <a:buChar char="‒"/>
              <a:tabLst/>
              <a:defRPr sz="1200"/>
            </a:lvl3pPr>
            <a:lvl4pPr marL="720725" indent="-185738">
              <a:spcBef>
                <a:spcPts val="300"/>
              </a:spcBef>
              <a:defRPr sz="1200"/>
            </a:lvl4pPr>
            <a:lvl5pPr marL="895350" indent="-174625">
              <a:spcBef>
                <a:spcPts val="300"/>
              </a:spcBef>
              <a:buFont typeface="Arial" panose="020B0604020202020204" pitchFamily="34" charset="0"/>
              <a:buChar char="‒"/>
              <a:defRPr sz="1200"/>
            </a:lvl5pPr>
          </a:lstStyle>
          <a:p>
            <a:pPr lvl="0"/>
            <a:r>
              <a:rPr lang="en-US" dirty="0" smtClean="0"/>
              <a:t>Click to insert text (Arial, 12pt)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Slide Number Placeholder 1"/>
          <p:cNvSpPr>
            <a:spLocks noGrp="1"/>
          </p:cNvSpPr>
          <p:nvPr>
            <p:ph type="sldNum" sz="quarter" idx="24"/>
          </p:nvPr>
        </p:nvSpPr>
        <p:spPr>
          <a:xfrm>
            <a:off x="11353799" y="6543452"/>
            <a:ext cx="424873" cy="12311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6D5E6-C2FB-4698-877B-B2156ABDEB37}" type="slidenum">
              <a:rPr kumimoji="0" lang="en-GB" sz="800" b="0" i="0" u="none" strike="noStrike" kern="1200" cap="none" spc="0" normalizeH="0" baseline="0" noProof="0" smtClean="0">
                <a:ln>
                  <a:noFill/>
                </a:ln>
                <a:solidFill>
                  <a:srgbClr val="636467"/>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800" b="0" i="0" u="none" strike="noStrike" kern="1200" cap="none" spc="0" normalizeH="0" baseline="0" noProof="0" dirty="0">
              <a:ln>
                <a:noFill/>
              </a:ln>
              <a:solidFill>
                <a:srgbClr val="636467"/>
              </a:solidFill>
              <a:effectLst/>
              <a:uLnTx/>
              <a:uFillTx/>
              <a:latin typeface="Arial"/>
              <a:cs typeface="Arial"/>
            </a:endParaRPr>
          </a:p>
        </p:txBody>
      </p:sp>
      <p:sp>
        <p:nvSpPr>
          <p:cNvPr id="9" name="TextBox 8"/>
          <p:cNvSpPr txBox="1"/>
          <p:nvPr userDrawn="1"/>
        </p:nvSpPr>
        <p:spPr>
          <a:xfrm>
            <a:off x="7170510" y="6543452"/>
            <a:ext cx="1080000" cy="12311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636467"/>
                </a:solidFill>
                <a:effectLst/>
                <a:uLnTx/>
                <a:uFillTx/>
                <a:latin typeface="Arial"/>
                <a:cs typeface="Arial"/>
              </a:rPr>
              <a:t>© Allen &amp; Overy LLP |</a:t>
            </a:r>
          </a:p>
        </p:txBody>
      </p:sp>
      <p:sp>
        <p:nvSpPr>
          <p:cNvPr id="10" name="text" descr="{&quot;templafy&quot;:{&quot;id&quot;:&quot;7260a5a1-4a41-45b4-a661-eb18a2c435cd&quot;}}" title="Form.PresentationTitle"/>
          <p:cNvSpPr/>
          <p:nvPr userDrawn="1"/>
        </p:nvSpPr>
        <p:spPr>
          <a:xfrm>
            <a:off x="8189311" y="6543807"/>
            <a:ext cx="3116864"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smtClean="0">
                <a:ln>
                  <a:noFill/>
                </a:ln>
                <a:solidFill>
                  <a:srgbClr val="636467"/>
                </a:solidFill>
                <a:effectLst/>
                <a:uLnTx/>
                <a:uFillTx/>
                <a:latin typeface="Arial"/>
                <a:cs typeface="Arial"/>
              </a:rPr>
              <a:t>Holitisch</a:t>
            </a:r>
            <a:r>
              <a:rPr kumimoji="0" lang="en-GB" sz="800" b="0" i="0" u="none" strike="noStrike" kern="1200" cap="none" spc="0" normalizeH="0" baseline="0" noProof="0" dirty="0" smtClean="0">
                <a:ln>
                  <a:noFill/>
                </a:ln>
                <a:solidFill>
                  <a:srgbClr val="636467"/>
                </a:solidFill>
                <a:effectLst/>
                <a:uLnTx/>
                <a:uFillTx/>
                <a:latin typeface="Arial"/>
                <a:cs typeface="Arial"/>
              </a:rPr>
              <a:t> in </a:t>
            </a:r>
            <a:r>
              <a:rPr kumimoji="0" lang="en-GB" sz="800" b="0" i="0" u="none" strike="noStrike" kern="1200" cap="none" spc="0" normalizeH="0" baseline="0" noProof="0" dirty="0" err="1" smtClean="0">
                <a:ln>
                  <a:noFill/>
                </a:ln>
                <a:solidFill>
                  <a:srgbClr val="636467"/>
                </a:solidFill>
                <a:effectLst/>
                <a:uLnTx/>
                <a:uFillTx/>
                <a:latin typeface="Arial"/>
                <a:cs typeface="Arial"/>
              </a:rPr>
              <a:t>perspectief</a:t>
            </a:r>
            <a:endParaRPr kumimoji="0" lang="en-GB" sz="800" b="0" i="0" u="none" strike="noStrike" kern="1200" cap="none" spc="0" normalizeH="0" baseline="0" noProof="0" dirty="0" smtClean="0">
              <a:ln>
                <a:noFill/>
              </a:ln>
              <a:solidFill>
                <a:srgbClr val="636467"/>
              </a:solidFill>
              <a:effectLst/>
              <a:uLnTx/>
              <a:uFillTx/>
              <a:latin typeface="Arial"/>
              <a:cs typeface="Arial"/>
            </a:endParaRPr>
          </a:p>
        </p:txBody>
      </p:sp>
      <p:sp>
        <p:nvSpPr>
          <p:cNvPr id="11"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14" name="Text Placeholder 20"/>
          <p:cNvSpPr>
            <a:spLocks noGrp="1"/>
          </p:cNvSpPr>
          <p:nvPr>
            <p:ph type="body" sz="quarter" idx="26" hasCustomPrompt="1"/>
          </p:nvPr>
        </p:nvSpPr>
        <p:spPr>
          <a:xfrm>
            <a:off x="420914" y="1158963"/>
            <a:ext cx="113577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625994673"/>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Contacts X 3">
    <p:spTree>
      <p:nvGrpSpPr>
        <p:cNvPr id="1" name=""/>
        <p:cNvGrpSpPr/>
        <p:nvPr/>
      </p:nvGrpSpPr>
      <p:grpSpPr>
        <a:xfrm>
          <a:off x="0" y="0"/>
          <a:ext cx="0" cy="0"/>
          <a:chOff x="0" y="0"/>
          <a:chExt cx="0" cy="0"/>
        </a:xfrm>
      </p:grpSpPr>
      <p:sp>
        <p:nvSpPr>
          <p:cNvPr id="26"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smtClean="0"/>
              <a:t>Click to insert title (Garamond, 28 </a:t>
            </a:r>
            <a:r>
              <a:rPr lang="en-US" altLang="en-US" dirty="0" err="1" smtClean="0"/>
              <a:t>pt</a:t>
            </a:r>
            <a:r>
              <a:rPr lang="en-US" altLang="en-US" dirty="0" smtClean="0"/>
              <a:t>)</a:t>
            </a:r>
            <a:endParaRPr lang="en-GB" dirty="0"/>
          </a:p>
        </p:txBody>
      </p:sp>
      <p:sp>
        <p:nvSpPr>
          <p:cNvPr id="2" name="Slide Number Placeholder 1"/>
          <p:cNvSpPr>
            <a:spLocks noGrp="1"/>
          </p:cNvSpPr>
          <p:nvPr>
            <p:ph type="sldNum" sz="quarter" idx="79"/>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
        <p:nvSpPr>
          <p:cNvPr id="25" name="Text Placeholder 5"/>
          <p:cNvSpPr>
            <a:spLocks noGrp="1"/>
          </p:cNvSpPr>
          <p:nvPr>
            <p:ph type="body" sz="quarter" idx="58" hasCustomPrompt="1"/>
          </p:nvPr>
        </p:nvSpPr>
        <p:spPr>
          <a:xfrm>
            <a:off x="1523999" y="3988737"/>
            <a:ext cx="2257888" cy="184666"/>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200" b="0" baseline="0">
                <a:solidFill>
                  <a:schemeClr val="accent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 here</a:t>
            </a:r>
          </a:p>
        </p:txBody>
      </p:sp>
      <p:sp>
        <p:nvSpPr>
          <p:cNvPr id="28" name="Text Placeholder 5"/>
          <p:cNvSpPr>
            <a:spLocks noGrp="1"/>
          </p:cNvSpPr>
          <p:nvPr>
            <p:ph type="body" sz="quarter" idx="72" hasCustomPrompt="1"/>
          </p:nvPr>
        </p:nvSpPr>
        <p:spPr>
          <a:xfrm>
            <a:off x="1523999" y="4285788"/>
            <a:ext cx="2257888" cy="153888"/>
          </a:xfrm>
          <a:prstGeom prst="rect">
            <a:avLst/>
          </a:prstGeom>
          <a:noFill/>
          <a:ln>
            <a:noFill/>
          </a:ln>
        </p:spPr>
        <p:txBody>
          <a:bodyPr wrap="square" lIns="0" tIns="0" rIns="0" bIns="0" anchor="t" anchorCtr="0">
            <a:spAutoFit/>
          </a:bodyPr>
          <a:lstStyle>
            <a:lvl1pPr marL="0" marR="0" indent="0" algn="l" defTabSz="914400" rtl="0" eaLnBrk="1" fontAlgn="base" latinLnBrk="0" hangingPunct="1">
              <a:lnSpc>
                <a:spcPct val="100000"/>
              </a:lnSpc>
              <a:spcBef>
                <a:spcPts val="600"/>
              </a:spcBef>
              <a:spcAft>
                <a:spcPct val="0"/>
              </a:spcAft>
              <a:buClrTx/>
              <a:buSzTx/>
              <a:buFont typeface="Arial" panose="020B0604020202020204" pitchFamily="34" charset="0"/>
              <a:buNone/>
              <a:tabLst/>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Position – Practice/Location</a:t>
            </a:r>
          </a:p>
        </p:txBody>
      </p:sp>
      <p:sp>
        <p:nvSpPr>
          <p:cNvPr id="29" name="Picture Placeholder 3"/>
          <p:cNvSpPr>
            <a:spLocks noGrp="1"/>
          </p:cNvSpPr>
          <p:nvPr>
            <p:ph type="pic" sz="quarter" idx="61" hasCustomPrompt="1"/>
          </p:nvPr>
        </p:nvSpPr>
        <p:spPr>
          <a:xfrm>
            <a:off x="1523999" y="2284848"/>
            <a:ext cx="1260000" cy="1512000"/>
          </a:xfrm>
          <a:prstGeom prst="rect">
            <a:avLst/>
          </a:prstGeom>
          <a:solidFill>
            <a:schemeClr val="bg2">
              <a:lumMod val="95000"/>
            </a:schemeClr>
          </a:solidFill>
          <a:ln w="6350">
            <a:noFill/>
          </a:ln>
        </p:spPr>
        <p:txBody>
          <a:bodyPr/>
          <a:lstStyle>
            <a:lvl1pPr marL="0" indent="0" algn="ctr">
              <a:buNone/>
              <a:defRPr sz="1200"/>
            </a:lvl1pPr>
          </a:lstStyle>
          <a:p>
            <a:r>
              <a:rPr lang="en-GB" dirty="0" smtClean="0"/>
              <a:t>Click to insert picture</a:t>
            </a:r>
            <a:endParaRPr lang="en-GB" dirty="0"/>
          </a:p>
        </p:txBody>
      </p:sp>
      <p:sp>
        <p:nvSpPr>
          <p:cNvPr id="30" name="Text Placeholder 5"/>
          <p:cNvSpPr>
            <a:spLocks noGrp="1"/>
          </p:cNvSpPr>
          <p:nvPr>
            <p:ph type="body" sz="quarter" idx="73" hasCustomPrompt="1"/>
          </p:nvPr>
        </p:nvSpPr>
        <p:spPr>
          <a:xfrm>
            <a:off x="4756727" y="3988737"/>
            <a:ext cx="2257888" cy="184666"/>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200" b="0" baseline="0">
                <a:solidFill>
                  <a:schemeClr val="accent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 here</a:t>
            </a:r>
          </a:p>
        </p:txBody>
      </p:sp>
      <p:sp>
        <p:nvSpPr>
          <p:cNvPr id="31" name="Text Placeholder 5"/>
          <p:cNvSpPr>
            <a:spLocks noGrp="1"/>
          </p:cNvSpPr>
          <p:nvPr>
            <p:ph type="body" sz="quarter" idx="74" hasCustomPrompt="1"/>
          </p:nvPr>
        </p:nvSpPr>
        <p:spPr>
          <a:xfrm>
            <a:off x="4756727" y="4276501"/>
            <a:ext cx="2257888" cy="153888"/>
          </a:xfrm>
          <a:prstGeom prst="rect">
            <a:avLst/>
          </a:prstGeom>
          <a:noFill/>
          <a:ln>
            <a:noFill/>
          </a:ln>
        </p:spPr>
        <p:txBody>
          <a:bodyPr wrap="square" lIns="0" tIns="0" rIns="0" bIns="0" anchor="t" anchorCtr="0">
            <a:spAutoFit/>
          </a:bodyPr>
          <a:lstStyle>
            <a:lvl1pPr marL="0" marR="0" indent="0" algn="l" defTabSz="914400" rtl="0" eaLnBrk="1" fontAlgn="base" latinLnBrk="0" hangingPunct="1">
              <a:lnSpc>
                <a:spcPct val="100000"/>
              </a:lnSpc>
              <a:spcBef>
                <a:spcPts val="600"/>
              </a:spcBef>
              <a:spcAft>
                <a:spcPct val="0"/>
              </a:spcAft>
              <a:buClrTx/>
              <a:buSzTx/>
              <a:buFont typeface="Arial" panose="020B0604020202020204" pitchFamily="34" charset="0"/>
              <a:buNone/>
              <a:tabLst/>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Position – Practice/Location</a:t>
            </a:r>
          </a:p>
        </p:txBody>
      </p:sp>
      <p:sp>
        <p:nvSpPr>
          <p:cNvPr id="32" name="Picture Placeholder 3"/>
          <p:cNvSpPr>
            <a:spLocks noGrp="1"/>
          </p:cNvSpPr>
          <p:nvPr>
            <p:ph type="pic" sz="quarter" idx="75" hasCustomPrompt="1"/>
          </p:nvPr>
        </p:nvSpPr>
        <p:spPr>
          <a:xfrm>
            <a:off x="4756727" y="2284848"/>
            <a:ext cx="1260000" cy="1512000"/>
          </a:xfrm>
          <a:prstGeom prst="rect">
            <a:avLst/>
          </a:prstGeom>
          <a:solidFill>
            <a:schemeClr val="bg2">
              <a:lumMod val="95000"/>
            </a:schemeClr>
          </a:solidFill>
          <a:ln w="6350">
            <a:noFill/>
          </a:ln>
        </p:spPr>
        <p:txBody>
          <a:bodyPr/>
          <a:lstStyle>
            <a:lvl1pPr marL="0" indent="0" algn="ctr">
              <a:buNone/>
              <a:defRPr sz="1200"/>
            </a:lvl1pPr>
          </a:lstStyle>
          <a:p>
            <a:r>
              <a:rPr lang="en-GB" dirty="0" smtClean="0"/>
              <a:t>Click to insert picture</a:t>
            </a:r>
            <a:endParaRPr lang="en-GB" dirty="0"/>
          </a:p>
        </p:txBody>
      </p:sp>
      <p:sp>
        <p:nvSpPr>
          <p:cNvPr id="33" name="Text Placeholder 5"/>
          <p:cNvSpPr>
            <a:spLocks noGrp="1"/>
          </p:cNvSpPr>
          <p:nvPr>
            <p:ph type="body" sz="quarter" idx="76" hasCustomPrompt="1"/>
          </p:nvPr>
        </p:nvSpPr>
        <p:spPr>
          <a:xfrm>
            <a:off x="7989454" y="3988737"/>
            <a:ext cx="2257888" cy="184666"/>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200" b="0" baseline="0">
                <a:solidFill>
                  <a:schemeClr val="accent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 here</a:t>
            </a:r>
          </a:p>
        </p:txBody>
      </p:sp>
      <p:sp>
        <p:nvSpPr>
          <p:cNvPr id="34" name="Text Placeholder 5"/>
          <p:cNvSpPr>
            <a:spLocks noGrp="1"/>
          </p:cNvSpPr>
          <p:nvPr>
            <p:ph type="body" sz="quarter" idx="77" hasCustomPrompt="1"/>
          </p:nvPr>
        </p:nvSpPr>
        <p:spPr>
          <a:xfrm>
            <a:off x="7989454" y="4276501"/>
            <a:ext cx="2257888" cy="153888"/>
          </a:xfrm>
          <a:prstGeom prst="rect">
            <a:avLst/>
          </a:prstGeom>
          <a:noFill/>
          <a:ln>
            <a:noFill/>
          </a:ln>
        </p:spPr>
        <p:txBody>
          <a:bodyPr wrap="square" lIns="0" tIns="0" rIns="0" bIns="0" anchor="t" anchorCtr="0">
            <a:spAutoFit/>
          </a:bodyPr>
          <a:lstStyle>
            <a:lvl1pPr marL="0" marR="0" indent="0" algn="l" defTabSz="914400" rtl="0" eaLnBrk="1" fontAlgn="base" latinLnBrk="0" hangingPunct="1">
              <a:lnSpc>
                <a:spcPct val="100000"/>
              </a:lnSpc>
              <a:spcBef>
                <a:spcPts val="600"/>
              </a:spcBef>
              <a:spcAft>
                <a:spcPct val="0"/>
              </a:spcAft>
              <a:buClrTx/>
              <a:buSzTx/>
              <a:buFont typeface="Arial" panose="020B0604020202020204" pitchFamily="34" charset="0"/>
              <a:buNone/>
              <a:tabLst/>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Position – Practice/Location</a:t>
            </a:r>
          </a:p>
        </p:txBody>
      </p:sp>
      <p:sp>
        <p:nvSpPr>
          <p:cNvPr id="40" name="Picture Placeholder 3"/>
          <p:cNvSpPr>
            <a:spLocks noGrp="1"/>
          </p:cNvSpPr>
          <p:nvPr>
            <p:ph type="pic" sz="quarter" idx="78" hasCustomPrompt="1"/>
          </p:nvPr>
        </p:nvSpPr>
        <p:spPr>
          <a:xfrm>
            <a:off x="7989454" y="2284848"/>
            <a:ext cx="1260000" cy="1512000"/>
          </a:xfrm>
          <a:prstGeom prst="rect">
            <a:avLst/>
          </a:prstGeom>
          <a:solidFill>
            <a:schemeClr val="bg2">
              <a:lumMod val="95000"/>
            </a:schemeClr>
          </a:solidFill>
          <a:ln w="6350">
            <a:noFill/>
          </a:ln>
        </p:spPr>
        <p:txBody>
          <a:bodyPr/>
          <a:lstStyle>
            <a:lvl1pPr marL="0" indent="0" algn="ctr">
              <a:buNone/>
              <a:defRPr sz="1200"/>
            </a:lvl1pPr>
          </a:lstStyle>
          <a:p>
            <a:r>
              <a:rPr lang="en-GB" dirty="0" smtClean="0"/>
              <a:t>Click to insert picture</a:t>
            </a:r>
            <a:endParaRPr lang="en-GB" dirty="0"/>
          </a:p>
        </p:txBody>
      </p:sp>
      <p:sp>
        <p:nvSpPr>
          <p:cNvPr id="41" name="Text Placeholder 5"/>
          <p:cNvSpPr>
            <a:spLocks noGrp="1"/>
          </p:cNvSpPr>
          <p:nvPr>
            <p:ph type="body" sz="quarter" idx="215" hasCustomPrompt="1"/>
          </p:nvPr>
        </p:nvSpPr>
        <p:spPr>
          <a:xfrm>
            <a:off x="1523999" y="4633639"/>
            <a:ext cx="2257888" cy="153888"/>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Tel +00 00 0000 0000</a:t>
            </a:r>
          </a:p>
        </p:txBody>
      </p:sp>
      <p:sp>
        <p:nvSpPr>
          <p:cNvPr id="42" name="Text Placeholder 5"/>
          <p:cNvSpPr>
            <a:spLocks noGrp="1"/>
          </p:cNvSpPr>
          <p:nvPr>
            <p:ph type="body" sz="quarter" idx="216" hasCustomPrompt="1"/>
          </p:nvPr>
        </p:nvSpPr>
        <p:spPr>
          <a:xfrm>
            <a:off x="4756727" y="4615065"/>
            <a:ext cx="2257888" cy="153888"/>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Tel +00 00 0000 0000</a:t>
            </a:r>
          </a:p>
        </p:txBody>
      </p:sp>
      <p:sp>
        <p:nvSpPr>
          <p:cNvPr id="43" name="Text Placeholder 5"/>
          <p:cNvSpPr>
            <a:spLocks noGrp="1"/>
          </p:cNvSpPr>
          <p:nvPr>
            <p:ph type="body" sz="quarter" idx="217" hasCustomPrompt="1"/>
          </p:nvPr>
        </p:nvSpPr>
        <p:spPr>
          <a:xfrm>
            <a:off x="7989454" y="4615065"/>
            <a:ext cx="2257888" cy="153888"/>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Tel +00 00 0000 0000</a:t>
            </a:r>
          </a:p>
        </p:txBody>
      </p:sp>
      <p:sp>
        <p:nvSpPr>
          <p:cNvPr id="44" name="Text Placeholder 5"/>
          <p:cNvSpPr>
            <a:spLocks noGrp="1"/>
          </p:cNvSpPr>
          <p:nvPr>
            <p:ph type="body" sz="quarter" idx="218" hasCustomPrompt="1"/>
          </p:nvPr>
        </p:nvSpPr>
        <p:spPr>
          <a:xfrm>
            <a:off x="1523999" y="4879891"/>
            <a:ext cx="2257888" cy="153888"/>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name.surname@allenovery.com</a:t>
            </a:r>
          </a:p>
        </p:txBody>
      </p:sp>
      <p:sp>
        <p:nvSpPr>
          <p:cNvPr id="45" name="Text Placeholder 5"/>
          <p:cNvSpPr>
            <a:spLocks noGrp="1"/>
          </p:cNvSpPr>
          <p:nvPr>
            <p:ph type="body" sz="quarter" idx="219" hasCustomPrompt="1"/>
          </p:nvPr>
        </p:nvSpPr>
        <p:spPr>
          <a:xfrm>
            <a:off x="4756727" y="4852029"/>
            <a:ext cx="2257888" cy="153888"/>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name.surname@allenovery.com</a:t>
            </a:r>
          </a:p>
        </p:txBody>
      </p:sp>
      <p:sp>
        <p:nvSpPr>
          <p:cNvPr id="46" name="Text Placeholder 5"/>
          <p:cNvSpPr>
            <a:spLocks noGrp="1"/>
          </p:cNvSpPr>
          <p:nvPr>
            <p:ph type="body" sz="quarter" idx="220" hasCustomPrompt="1"/>
          </p:nvPr>
        </p:nvSpPr>
        <p:spPr>
          <a:xfrm>
            <a:off x="7989454" y="4852029"/>
            <a:ext cx="2257888" cy="153888"/>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000" b="0" baseline="0">
                <a:solidFill>
                  <a:schemeClr val="tx1"/>
                </a:solidFill>
                <a:latin typeface="Arial" panose="020B0604020202020204" pitchFamily="34" charset="0"/>
                <a:cs typeface="Arial" panose="020B0604020202020204" pitchFamily="34"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name.surname@allenovery.com</a:t>
            </a:r>
          </a:p>
        </p:txBody>
      </p:sp>
      <p:sp>
        <p:nvSpPr>
          <p:cNvPr id="21" name="Text Placeholder 20"/>
          <p:cNvSpPr>
            <a:spLocks noGrp="1"/>
          </p:cNvSpPr>
          <p:nvPr>
            <p:ph type="body" sz="quarter" idx="26" hasCustomPrompt="1"/>
          </p:nvPr>
        </p:nvSpPr>
        <p:spPr>
          <a:xfrm>
            <a:off x="420914" y="1158963"/>
            <a:ext cx="113577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smtClean="0"/>
              <a:t>Click to insert subtitle (Garamond, 18pt)</a:t>
            </a:r>
            <a:endParaRPr lang="en-GB" dirty="0"/>
          </a:p>
        </p:txBody>
      </p:sp>
    </p:spTree>
    <p:extLst>
      <p:ext uri="{BB962C8B-B14F-4D97-AF65-F5344CB8AC3E}">
        <p14:creationId xmlns:p14="http://schemas.microsoft.com/office/powerpoint/2010/main" val="2674433385"/>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Questions - no disclaimer">
    <p:spTree>
      <p:nvGrpSpPr>
        <p:cNvPr id="1" name=""/>
        <p:cNvGrpSpPr/>
        <p:nvPr/>
      </p:nvGrpSpPr>
      <p:grpSpPr>
        <a:xfrm>
          <a:off x="0" y="0"/>
          <a:ext cx="0" cy="0"/>
          <a:chOff x="0" y="0"/>
          <a:chExt cx="0" cy="0"/>
        </a:xfrm>
      </p:grpSpPr>
      <p:sp>
        <p:nvSpPr>
          <p:cNvPr id="3" name="Title 1"/>
          <p:cNvSpPr txBox="1"/>
          <p:nvPr userDrawn="1"/>
        </p:nvSpPr>
        <p:spPr>
          <a:xfrm>
            <a:off x="431800" y="1799585"/>
            <a:ext cx="11346783" cy="430887"/>
          </a:xfrm>
          <a:prstGeom prst="rect">
            <a:avLst/>
          </a:prstGeom>
        </p:spPr>
        <p:txBody>
          <a:bodyPr wrap="square" lIns="0" tIns="0" rIns="0" bIns="0">
            <a:spAutoFit/>
          </a:bodyPr>
          <a:lstStyle>
            <a:lvl1pPr algn="l" defTabSz="847725" rtl="0" eaLnBrk="1" fontAlgn="base" hangingPunct="1">
              <a:spcBef>
                <a:spcPct val="0"/>
              </a:spcBef>
              <a:spcAft>
                <a:spcPct val="0"/>
              </a:spcAft>
              <a:buFont typeface="Times New Roman" pitchFamily="18" charset="0"/>
              <a:defRPr lang="en-GB" sz="2900" b="1" kern="1200">
                <a:solidFill>
                  <a:srgbClr val="B23427"/>
                </a:solidFill>
                <a:latin typeface="Times New Roman" pitchFamily="18" charset="0"/>
                <a:ea typeface="+mj-ea"/>
                <a:cs typeface="Times New Roman" panose="02020603050405020304" pitchFamily="18" charset="0"/>
              </a:defRPr>
            </a:lvl1pPr>
            <a:lvl2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2pPr>
            <a:lvl3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3pPr>
            <a:lvl4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4pPr>
            <a:lvl5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5pPr>
            <a:lvl6pPr marL="4572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6pPr>
            <a:lvl7pPr marL="9144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7pPr>
            <a:lvl8pPr marL="13716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8pPr>
            <a:lvl9pPr marL="18288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anose="02020603050405020304" pitchFamily="18" charset="0"/>
              </a:defRPr>
            </a:lvl9pPr>
          </a:lstStyle>
          <a:p>
            <a:r>
              <a:rPr lang="en-GB" sz="2800" b="0" dirty="0">
                <a:solidFill>
                  <a:srgbClr val="B23427"/>
                </a:solidFill>
                <a:latin typeface="Garamond" panose="02020404030301010803" pitchFamily="18" charset="0"/>
              </a:rPr>
              <a:t>Questions?</a:t>
            </a:r>
          </a:p>
        </p:txBody>
      </p:sp>
      <p:sp>
        <p:nvSpPr>
          <p:cNvPr id="2" name="Slide Number Placeholder 1"/>
          <p:cNvSpPr>
            <a:spLocks noGrp="1"/>
          </p:cNvSpPr>
          <p:nvPr>
            <p:ph type="sldNum" sz="quarter" idx="10"/>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Tree>
    <p:extLst>
      <p:ext uri="{BB962C8B-B14F-4D97-AF65-F5344CB8AC3E}">
        <p14:creationId xmlns:p14="http://schemas.microsoft.com/office/powerpoint/2010/main" val="2732770114"/>
      </p:ext>
    </p:extLst>
  </p:cSld>
  <p:clrMapOvr>
    <a:masterClrMapping/>
  </p:clrMapOvr>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claimer">
    <p:spTree>
      <p:nvGrpSpPr>
        <p:cNvPr id="1" name=""/>
        <p:cNvGrpSpPr/>
        <p:nvPr/>
      </p:nvGrpSpPr>
      <p:grpSpPr>
        <a:xfrm>
          <a:off x="0" y="0"/>
          <a:ext cx="0" cy="0"/>
          <a:chOff x="0" y="0"/>
          <a:chExt cx="0" cy="0"/>
        </a:xfrm>
      </p:grpSpPr>
      <p:sp>
        <p:nvSpPr>
          <p:cNvPr id="6" name="Title 1"/>
          <p:cNvSpPr txBox="1"/>
          <p:nvPr userDrawn="1"/>
        </p:nvSpPr>
        <p:spPr>
          <a:xfrm>
            <a:off x="431800" y="1799585"/>
            <a:ext cx="11346783" cy="430887"/>
          </a:xfrm>
          <a:prstGeom prst="rect">
            <a:avLst/>
          </a:prstGeom>
        </p:spPr>
        <p:txBody>
          <a:bodyPr wrap="square" lIns="0" tIns="0" rIns="0" bIns="0">
            <a:spAutoFit/>
          </a:bodyPr>
          <a:lstStyle>
            <a:lvl1pPr defTabSz="1130272" fontAlgn="base">
              <a:spcBef>
                <a:spcPct val="0"/>
              </a:spcBef>
              <a:spcAft>
                <a:spcPct val="0"/>
              </a:spcAft>
              <a:buFont typeface="Times New Roman" pitchFamily="18" charset="0"/>
              <a:defRPr lang="en-GB" sz="2800" b="0" dirty="0">
                <a:solidFill>
                  <a:srgbClr val="B23427"/>
                </a:solidFill>
                <a:latin typeface="Garamond" panose="02020404030301010803" pitchFamily="18" charset="0"/>
                <a:ea typeface="+mj-ea"/>
                <a:cs typeface="Times New Roman" panose="02020603050405020304" pitchFamily="18" charset="0"/>
              </a:defRPr>
            </a:lvl1pPr>
            <a:lvl2pPr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2pPr>
            <a:lvl3pPr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3pPr>
            <a:lvl4pPr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4pPr>
            <a:lvl5pPr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5pPr>
            <a:lvl6pPr marL="609585"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6pPr>
            <a:lvl7pPr marL="1219170"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7pPr>
            <a:lvl8pPr marL="1828754"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8pPr>
            <a:lvl9pPr marL="2438339" defTabSz="1130272" fontAlgn="base">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9pPr>
          </a:lstStyle>
          <a:p>
            <a:pPr lvl="0"/>
            <a:r>
              <a:rPr lang="en-GB" dirty="0"/>
              <a:t>Questions?</a:t>
            </a:r>
          </a:p>
        </p:txBody>
      </p:sp>
      <p:sp>
        <p:nvSpPr>
          <p:cNvPr id="7" name="text" descr="{&quot;templafy&quot;:{&quot;id&quot;:&quot;d07b668c-203a-460d-b4a9-b8566ec74591&quot;}}" title="UserProfile.Language.PpDisclaimer"/>
          <p:cNvSpPr txBox="1"/>
          <p:nvPr userDrawn="1"/>
        </p:nvSpPr>
        <p:spPr>
          <a:xfrm>
            <a:off x="419100" y="6327308"/>
            <a:ext cx="11396098" cy="123111"/>
          </a:xfrm>
          <a:prstGeom prst="rect">
            <a:avLst/>
          </a:prstGeom>
          <a:noFill/>
          <a:ln>
            <a:noFill/>
          </a:ln>
        </p:spPr>
        <p:txBody>
          <a:bodyPr wrap="square" lIns="0" tIns="0" rIns="0" bIns="0" rtlCol="0" anchor="b" anchorCtr="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GB" sz="800" b="0" i="0" u="none" strike="noStrike" kern="1200" cap="none" spc="0" normalizeH="0" baseline="0" noProof="1" smtClean="0">
                <a:ln>
                  <a:noFill/>
                </a:ln>
                <a:solidFill>
                  <a:srgbClr val="636467"/>
                </a:solidFill>
                <a:effectLst/>
                <a:uLnTx/>
                <a:uFillTx/>
                <a:latin typeface="+mn-lt"/>
                <a:ea typeface="+mn-ea"/>
                <a:cs typeface="+mn-cs"/>
              </a:rPr>
              <a:t>Allen &amp; Overy is an international legal practice with approximately 5,600 people, including some 580 partners, working in more than 40 offices worldwide. A current list of Allen &amp; Overy offices is available at allenovery.com/global/global_coverage.
Allen &amp; Overy means Allen &amp; Overy LLP and/or its affiliated undertakings. Allen &amp; Overy LLP is a limited liability partnership registered in England and Wales with registered number OC306763. Allen &amp; Overy (Holdings) Limited is a limited company registered in England and Wales with registered number 07462870. Allen &amp; Overy LLP (SRA number 401323) and Allen &amp; Overy (Holdings) Limited (SRA number 557139) are authorised and regulated by the Solicitors Regulation Authority of England and Wales.
The term partner is used to refer to a member of Allen &amp; Overy LLP or a director of Allen &amp; Overy (Holdings) Limited or, in either case, an employee or consultant with equivalent standing and qualifications or an individual with equivalent status in one of Allen &amp; Overy LLP’s affiliated undertakings. A list of the members of Allen &amp; Overy LLP and of the non-members who are designated as partners, and a list of the directors of Allen &amp; Overy (Holdings) Limited, is open to inspection at our registered office at One Bishops Square, London E1 6AD.
© Allen &amp; Overy LLP 2022. These are presentation slides only. This document is for general information purposes only and is not intended to provide legal or other professional advice.</a:t>
            </a:r>
          </a:p>
        </p:txBody>
      </p:sp>
      <p:sp>
        <p:nvSpPr>
          <p:cNvPr id="2" name="Slide Number Placeholder 1"/>
          <p:cNvSpPr>
            <a:spLocks noGrp="1"/>
          </p:cNvSpPr>
          <p:nvPr>
            <p:ph type="sldNum" sz="quarter" idx="10"/>
          </p:nvPr>
        </p:nvSpPr>
        <p:spPr>
          <a:xfrm>
            <a:off x="11353799" y="6543452"/>
            <a:ext cx="424873" cy="123111"/>
          </a:xfrm>
          <a:prstGeom prst="rect">
            <a:avLst/>
          </a:prstGeom>
        </p:spPr>
        <p:txBody>
          <a:bodyPr/>
          <a:lstStyle/>
          <a:p>
            <a:pPr algn="r"/>
            <a:fld id="{D5F6D5E6-C2FB-4698-877B-B2156ABDEB37}" type="slidenum">
              <a:rPr lang="en-GB" smtClean="0"/>
              <a:pPr algn="r"/>
              <a:t>‹#›</a:t>
            </a:fld>
            <a:endParaRPr lang="en-GB" dirty="0"/>
          </a:p>
        </p:txBody>
      </p:sp>
    </p:spTree>
    <p:extLst>
      <p:ext uri="{BB962C8B-B14F-4D97-AF65-F5344CB8AC3E}">
        <p14:creationId xmlns:p14="http://schemas.microsoft.com/office/powerpoint/2010/main" val="539351029"/>
      </p:ext>
    </p:extLst>
  </p:cSld>
  <p:clrMapOvr>
    <a:masterClrMapping/>
  </p:clrMapOvr>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7_Contacts X 3">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49200" y="550799"/>
            <a:ext cx="7624800" cy="984885"/>
          </a:xfrm>
          <a:prstGeom prst="rect">
            <a:avLst/>
          </a:prstGeom>
        </p:spPr>
        <p:txBody>
          <a:bodyPr lIns="0" tIns="0" rIns="0" bIns="0">
            <a:spAutoFit/>
          </a:bodyPr>
          <a:lstStyle>
            <a:lvl1pPr>
              <a:defRPr sz="3200" b="0">
                <a:solidFill>
                  <a:srgbClr val="B23427"/>
                </a:solidFill>
                <a:latin typeface="Garamond" panose="02020404030301010803" pitchFamily="18" charset="0"/>
              </a:defRPr>
            </a:lvl1pPr>
          </a:lstStyle>
          <a:p>
            <a:r>
              <a:rPr lang="en-US" altLang="en-US" dirty="0" smtClean="0"/>
              <a:t>Click to insert title </a:t>
            </a:r>
            <a:br>
              <a:rPr lang="en-US" altLang="en-US" dirty="0" smtClean="0"/>
            </a:br>
            <a:r>
              <a:rPr lang="en-US" altLang="en-US" dirty="0" smtClean="0"/>
              <a:t>(Garamond, 32 </a:t>
            </a:r>
            <a:r>
              <a:rPr lang="en-US" altLang="en-US" dirty="0" err="1" smtClean="0"/>
              <a:t>pt</a:t>
            </a:r>
            <a:r>
              <a:rPr lang="en-US" altLang="en-US" dirty="0" smtClean="0"/>
              <a:t>)</a:t>
            </a:r>
            <a:endParaRPr lang="en-GB" dirty="0"/>
          </a:p>
        </p:txBody>
      </p:sp>
      <p:sp>
        <p:nvSpPr>
          <p:cNvPr id="5" name="Text Placeholder 6"/>
          <p:cNvSpPr>
            <a:spLocks noGrp="1"/>
          </p:cNvSpPr>
          <p:nvPr>
            <p:ph type="body" sz="quarter" idx="15" hasCustomPrompt="1"/>
          </p:nvPr>
        </p:nvSpPr>
        <p:spPr>
          <a:xfrm>
            <a:off x="349200" y="184550"/>
            <a:ext cx="1752600" cy="138499"/>
          </a:xfrm>
          <a:prstGeom prst="rect">
            <a:avLst/>
          </a:prstGeom>
        </p:spPr>
        <p:txBody>
          <a:bodyPr lIns="0" tIns="0" rIns="0" bIns="0" anchor="ctr">
            <a:spAutoFit/>
          </a:bodyPr>
          <a:lstStyle>
            <a:lvl1pPr marL="0" indent="0">
              <a:spcBef>
                <a:spcPts val="0"/>
              </a:spcBef>
              <a:buNone/>
              <a:defRPr sz="900" b="0" baseline="0">
                <a:solidFill>
                  <a:srgbClr val="B23427"/>
                </a:solidFill>
                <a:latin typeface="+mj-lt"/>
              </a:defRPr>
            </a:lvl1pPr>
            <a:lvl2pPr marL="355591" indent="0">
              <a:buNone/>
              <a:defRPr sz="800">
                <a:latin typeface="Garamond" panose="02020404030301010803" pitchFamily="18" charset="0"/>
              </a:defRPr>
            </a:lvl2pPr>
            <a:lvl3pPr marL="599002" indent="0">
              <a:buNone/>
              <a:defRPr sz="800">
                <a:latin typeface="Garamond" panose="02020404030301010803" pitchFamily="18" charset="0"/>
              </a:defRPr>
            </a:lvl3pPr>
            <a:lvl4pPr marL="922843" indent="0">
              <a:buNone/>
              <a:defRPr sz="800">
                <a:latin typeface="Garamond" panose="02020404030301010803" pitchFamily="18" charset="0"/>
              </a:defRPr>
            </a:lvl4pPr>
            <a:lvl5pPr marL="1198003" indent="0">
              <a:buNone/>
              <a:defRPr sz="800">
                <a:latin typeface="Garamond" panose="02020404030301010803" pitchFamily="18" charset="0"/>
              </a:defRPr>
            </a:lvl5pPr>
          </a:lstStyle>
          <a:p>
            <a:pPr lvl="0"/>
            <a:r>
              <a:rPr lang="en-US" dirty="0" smtClean="0"/>
              <a:t>Click to insert section title</a:t>
            </a:r>
          </a:p>
        </p:txBody>
      </p:sp>
      <p:sp>
        <p:nvSpPr>
          <p:cNvPr id="8" name="Text Placeholder 5"/>
          <p:cNvSpPr>
            <a:spLocks noGrp="1"/>
          </p:cNvSpPr>
          <p:nvPr>
            <p:ph type="body" sz="quarter" idx="58" hasCustomPrompt="1"/>
          </p:nvPr>
        </p:nvSpPr>
        <p:spPr>
          <a:xfrm>
            <a:off x="1483195" y="4016535"/>
            <a:ext cx="2257888" cy="246221"/>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600" b="1"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 here</a:t>
            </a:r>
          </a:p>
        </p:txBody>
      </p:sp>
      <p:sp>
        <p:nvSpPr>
          <p:cNvPr id="9" name="Text Placeholder 5"/>
          <p:cNvSpPr>
            <a:spLocks noGrp="1"/>
          </p:cNvSpPr>
          <p:nvPr>
            <p:ph type="body" sz="quarter" idx="72" hasCustomPrompt="1"/>
          </p:nvPr>
        </p:nvSpPr>
        <p:spPr>
          <a:xfrm>
            <a:off x="1483195" y="4336459"/>
            <a:ext cx="2257888" cy="200055"/>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3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Position – Practice/Location</a:t>
            </a:r>
          </a:p>
        </p:txBody>
      </p:sp>
      <p:sp>
        <p:nvSpPr>
          <p:cNvPr id="11" name="Text Placeholder 5"/>
          <p:cNvSpPr>
            <a:spLocks noGrp="1"/>
          </p:cNvSpPr>
          <p:nvPr>
            <p:ph type="body" sz="quarter" idx="191" hasCustomPrompt="1"/>
          </p:nvPr>
        </p:nvSpPr>
        <p:spPr>
          <a:xfrm>
            <a:off x="4967056" y="4016535"/>
            <a:ext cx="2257888" cy="246221"/>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600" b="1"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 here</a:t>
            </a:r>
          </a:p>
        </p:txBody>
      </p:sp>
      <p:sp>
        <p:nvSpPr>
          <p:cNvPr id="12" name="Picture Placeholder 3"/>
          <p:cNvSpPr>
            <a:spLocks noGrp="1"/>
          </p:cNvSpPr>
          <p:nvPr>
            <p:ph type="pic" sz="quarter" idx="192" hasCustomPrompt="1"/>
          </p:nvPr>
        </p:nvSpPr>
        <p:spPr>
          <a:xfrm>
            <a:off x="4967057" y="2303616"/>
            <a:ext cx="1256400" cy="1512000"/>
          </a:xfrm>
          <a:prstGeom prst="rect">
            <a:avLst/>
          </a:prstGeom>
          <a:ln w="6350">
            <a:noFill/>
          </a:ln>
        </p:spPr>
        <p:txBody>
          <a:bodyPr/>
          <a:lstStyle>
            <a:lvl1pPr marL="0" indent="0" algn="ctr">
              <a:buNone/>
              <a:defRPr sz="1200"/>
            </a:lvl1pPr>
          </a:lstStyle>
          <a:p>
            <a:r>
              <a:rPr lang="en-GB" dirty="0" smtClean="0"/>
              <a:t>Click to insert picture</a:t>
            </a:r>
            <a:endParaRPr lang="en-GB" dirty="0"/>
          </a:p>
        </p:txBody>
      </p:sp>
      <p:sp>
        <p:nvSpPr>
          <p:cNvPr id="14" name="Text Placeholder 5"/>
          <p:cNvSpPr>
            <a:spLocks noGrp="1"/>
          </p:cNvSpPr>
          <p:nvPr>
            <p:ph type="body" sz="quarter" idx="211" hasCustomPrompt="1"/>
          </p:nvPr>
        </p:nvSpPr>
        <p:spPr>
          <a:xfrm>
            <a:off x="8450918" y="4016535"/>
            <a:ext cx="2257888" cy="246221"/>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600" b="1"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 here</a:t>
            </a:r>
          </a:p>
        </p:txBody>
      </p:sp>
      <p:sp>
        <p:nvSpPr>
          <p:cNvPr id="15" name="Picture Placeholder 3"/>
          <p:cNvSpPr>
            <a:spLocks noGrp="1"/>
          </p:cNvSpPr>
          <p:nvPr>
            <p:ph type="pic" sz="quarter" idx="212" hasCustomPrompt="1"/>
          </p:nvPr>
        </p:nvSpPr>
        <p:spPr>
          <a:xfrm>
            <a:off x="8450919" y="2303616"/>
            <a:ext cx="1256400" cy="1512000"/>
          </a:xfrm>
          <a:prstGeom prst="rect">
            <a:avLst/>
          </a:prstGeom>
          <a:ln w="6350">
            <a:noFill/>
          </a:ln>
        </p:spPr>
        <p:txBody>
          <a:bodyPr/>
          <a:lstStyle>
            <a:lvl1pPr marL="0" indent="0" algn="ctr">
              <a:buNone/>
              <a:defRPr sz="1200"/>
            </a:lvl1pPr>
          </a:lstStyle>
          <a:p>
            <a:r>
              <a:rPr lang="en-GB" dirty="0" smtClean="0"/>
              <a:t>Click to insert picture</a:t>
            </a:r>
            <a:endParaRPr lang="en-GB" dirty="0"/>
          </a:p>
        </p:txBody>
      </p:sp>
      <p:sp>
        <p:nvSpPr>
          <p:cNvPr id="20" name="Picture Placeholder 3"/>
          <p:cNvSpPr>
            <a:spLocks noGrp="1"/>
          </p:cNvSpPr>
          <p:nvPr>
            <p:ph type="pic" sz="quarter" idx="61" hasCustomPrompt="1"/>
          </p:nvPr>
        </p:nvSpPr>
        <p:spPr>
          <a:xfrm>
            <a:off x="1483196" y="2303320"/>
            <a:ext cx="1256400" cy="1512000"/>
          </a:xfrm>
          <a:prstGeom prst="rect">
            <a:avLst/>
          </a:prstGeom>
          <a:ln w="6350">
            <a:noFill/>
          </a:ln>
        </p:spPr>
        <p:txBody>
          <a:bodyPr/>
          <a:lstStyle>
            <a:lvl1pPr marL="0" indent="0" algn="ctr">
              <a:buNone/>
              <a:defRPr sz="1200"/>
            </a:lvl1pPr>
          </a:lstStyle>
          <a:p>
            <a:r>
              <a:rPr lang="en-GB" dirty="0" smtClean="0"/>
              <a:t>Click to insert picture</a:t>
            </a:r>
            <a:endParaRPr lang="en-GB" dirty="0"/>
          </a:p>
        </p:txBody>
      </p:sp>
      <p:sp>
        <p:nvSpPr>
          <p:cNvPr id="21" name="Text Placeholder 5"/>
          <p:cNvSpPr>
            <a:spLocks noGrp="1"/>
          </p:cNvSpPr>
          <p:nvPr>
            <p:ph type="body" sz="quarter" idx="213" hasCustomPrompt="1"/>
          </p:nvPr>
        </p:nvSpPr>
        <p:spPr>
          <a:xfrm>
            <a:off x="4967056" y="4336459"/>
            <a:ext cx="2257888" cy="200055"/>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3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Position – Practice/Location</a:t>
            </a:r>
          </a:p>
        </p:txBody>
      </p:sp>
      <p:sp>
        <p:nvSpPr>
          <p:cNvPr id="22" name="Text Placeholder 5"/>
          <p:cNvSpPr>
            <a:spLocks noGrp="1"/>
          </p:cNvSpPr>
          <p:nvPr>
            <p:ph type="body" sz="quarter" idx="214" hasCustomPrompt="1"/>
          </p:nvPr>
        </p:nvSpPr>
        <p:spPr>
          <a:xfrm>
            <a:off x="8450918" y="4336459"/>
            <a:ext cx="2257888" cy="200055"/>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3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Position – Practice/Location</a:t>
            </a:r>
          </a:p>
        </p:txBody>
      </p:sp>
      <p:sp>
        <p:nvSpPr>
          <p:cNvPr id="28" name="Text Placeholder 5"/>
          <p:cNvSpPr>
            <a:spLocks noGrp="1"/>
          </p:cNvSpPr>
          <p:nvPr>
            <p:ph type="body" sz="quarter" idx="215" hasCustomPrompt="1"/>
          </p:nvPr>
        </p:nvSpPr>
        <p:spPr>
          <a:xfrm>
            <a:off x="1483195" y="4675178"/>
            <a:ext cx="2257888" cy="200055"/>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3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Tel +00 00 0000 0000</a:t>
            </a:r>
          </a:p>
        </p:txBody>
      </p:sp>
      <p:sp>
        <p:nvSpPr>
          <p:cNvPr id="29" name="Text Placeholder 5"/>
          <p:cNvSpPr>
            <a:spLocks noGrp="1"/>
          </p:cNvSpPr>
          <p:nvPr>
            <p:ph type="body" sz="quarter" idx="216" hasCustomPrompt="1"/>
          </p:nvPr>
        </p:nvSpPr>
        <p:spPr>
          <a:xfrm>
            <a:off x="4967056" y="4675178"/>
            <a:ext cx="2257888" cy="200055"/>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3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Tel +00 00 0000 0000</a:t>
            </a:r>
          </a:p>
        </p:txBody>
      </p:sp>
      <p:sp>
        <p:nvSpPr>
          <p:cNvPr id="30" name="Text Placeholder 5"/>
          <p:cNvSpPr>
            <a:spLocks noGrp="1"/>
          </p:cNvSpPr>
          <p:nvPr>
            <p:ph type="body" sz="quarter" idx="217" hasCustomPrompt="1"/>
          </p:nvPr>
        </p:nvSpPr>
        <p:spPr>
          <a:xfrm>
            <a:off x="8450918" y="4675178"/>
            <a:ext cx="2257888" cy="200055"/>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3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Tel +00 00 0000 0000</a:t>
            </a:r>
          </a:p>
        </p:txBody>
      </p:sp>
      <p:sp>
        <p:nvSpPr>
          <p:cNvPr id="31" name="Text Placeholder 5"/>
          <p:cNvSpPr>
            <a:spLocks noGrp="1"/>
          </p:cNvSpPr>
          <p:nvPr>
            <p:ph type="body" sz="quarter" idx="218" hasCustomPrompt="1"/>
          </p:nvPr>
        </p:nvSpPr>
        <p:spPr>
          <a:xfrm>
            <a:off x="1483195" y="4910683"/>
            <a:ext cx="2257888" cy="169277"/>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1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name.surname@allenovery.com</a:t>
            </a:r>
          </a:p>
        </p:txBody>
      </p:sp>
      <p:sp>
        <p:nvSpPr>
          <p:cNvPr id="32" name="Text Placeholder 5"/>
          <p:cNvSpPr>
            <a:spLocks noGrp="1"/>
          </p:cNvSpPr>
          <p:nvPr>
            <p:ph type="body" sz="quarter" idx="219" hasCustomPrompt="1"/>
          </p:nvPr>
        </p:nvSpPr>
        <p:spPr>
          <a:xfrm>
            <a:off x="4967056" y="4910683"/>
            <a:ext cx="2257888" cy="169277"/>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1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name.surname@allenovery.com</a:t>
            </a:r>
          </a:p>
        </p:txBody>
      </p:sp>
      <p:sp>
        <p:nvSpPr>
          <p:cNvPr id="33" name="Text Placeholder 5"/>
          <p:cNvSpPr>
            <a:spLocks noGrp="1"/>
          </p:cNvSpPr>
          <p:nvPr>
            <p:ph type="body" sz="quarter" idx="220" hasCustomPrompt="1"/>
          </p:nvPr>
        </p:nvSpPr>
        <p:spPr>
          <a:xfrm>
            <a:off x="8450918" y="4910683"/>
            <a:ext cx="2257888" cy="169277"/>
          </a:xfrm>
          <a:prstGeom prst="rect">
            <a:avLst/>
          </a:prstGeom>
          <a:noFill/>
          <a:ln>
            <a:noFill/>
          </a:ln>
        </p:spPr>
        <p:txBody>
          <a:bodyPr wrap="square" lIns="0" tIns="0" rIns="0" bIns="0" anchor="t" anchorCtr="0">
            <a:spAutoFit/>
          </a:bodyPr>
          <a:lstStyle>
            <a:lvl1pPr marL="0" indent="0">
              <a:spcBef>
                <a:spcPts val="0"/>
              </a:spcBef>
              <a:buFont typeface="Arial" panose="020B0604020202020204" pitchFamily="34" charset="0"/>
              <a:buNone/>
              <a:defRPr sz="1100" b="0" baseline="0">
                <a:solidFill>
                  <a:schemeClr val="tx1"/>
                </a:solidFill>
                <a:latin typeface="+mj-lt"/>
                <a:cs typeface="Times New Roman" panose="02020603050405020304" pitchFamily="18" charset="0"/>
              </a:defRPr>
            </a:lvl1pPr>
            <a:lvl2pPr marL="266647" indent="0">
              <a:buNone/>
              <a:defRPr/>
            </a:lvl2pPr>
            <a:lvl3pPr marL="449173" indent="0">
              <a:buNone/>
              <a:defRPr/>
            </a:lvl3pPr>
            <a:lvl4pPr marL="692012" indent="0">
              <a:buNone/>
              <a:defRPr/>
            </a:lvl4pPr>
            <a:lvl5pPr marL="898345" indent="0">
              <a:buNone/>
              <a:defRPr/>
            </a:lvl5pPr>
          </a:lstStyle>
          <a:p>
            <a:pPr lvl="0"/>
            <a:r>
              <a:rPr lang="en-US" dirty="0" smtClean="0"/>
              <a:t>name.surname@allenovery.com</a:t>
            </a:r>
          </a:p>
        </p:txBody>
      </p:sp>
      <p:sp>
        <p:nvSpPr>
          <p:cNvPr id="24" name="Rectangle 11"/>
          <p:cNvSpPr>
            <a:spLocks noChangeArrowheads="1"/>
          </p:cNvSpPr>
          <p:nvPr userDrawn="1"/>
        </p:nvSpPr>
        <p:spPr bwMode="auto">
          <a:xfrm>
            <a:off x="10896599" y="6540500"/>
            <a:ext cx="92293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chemeClr val="tx1"/>
                </a:solidFill>
                <a:latin typeface="Garamond" panose="02020404030301010803" pitchFamily="18" charset="0"/>
              </a:rPr>
              <a:t>‹#›</a:t>
            </a:fld>
            <a:endParaRPr lang="en-GB" altLang="en-US" sz="800" dirty="0" smtClean="0">
              <a:solidFill>
                <a:schemeClr val="tx1"/>
              </a:solidFill>
              <a:latin typeface="Garamond" panose="02020404030301010803" pitchFamily="18" charset="0"/>
            </a:endParaRPr>
          </a:p>
        </p:txBody>
      </p:sp>
      <p:sp>
        <p:nvSpPr>
          <p:cNvPr id="25" name="text" descr="{&quot;templafy&quot;:{&quot;id&quot;:&quot;ea40d9a8-d5bd-4fe2-9b1a-36835b19c624&quot;}}" title="Form.PresentationTitle"/>
          <p:cNvSpPr/>
          <p:nvPr userDrawn="1"/>
        </p:nvSpPr>
        <p:spPr>
          <a:xfrm>
            <a:off x="1368000" y="6541200"/>
            <a:ext cx="98064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en-GB" sz="800" b="0" dirty="0" smtClean="0">
              <a:solidFill>
                <a:srgbClr val="505456"/>
              </a:solidFill>
            </a:endParaRPr>
          </a:p>
        </p:txBody>
      </p:sp>
    </p:spTree>
    <p:extLst>
      <p:ext uri="{BB962C8B-B14F-4D97-AF65-F5344CB8AC3E}">
        <p14:creationId xmlns:p14="http://schemas.microsoft.com/office/powerpoint/2010/main" val="4151270034"/>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6_Title only with sub heading">
    <p:spTree>
      <p:nvGrpSpPr>
        <p:cNvPr id="1" name=""/>
        <p:cNvGrpSpPr/>
        <p:nvPr/>
      </p:nvGrpSpPr>
      <p:grpSpPr>
        <a:xfrm>
          <a:off x="0" y="0"/>
          <a:ext cx="0" cy="0"/>
          <a:chOff x="0" y="0"/>
          <a:chExt cx="0" cy="0"/>
        </a:xfrm>
      </p:grpSpPr>
      <p:sp>
        <p:nvSpPr>
          <p:cNvPr id="35" name="text" descr="{&quot;templafy&quot;:{&quot;id&quot;:&quot;d82a64f8-0785-4618-9ada-a7441bfb1bed&quot;}}" title="Form.PresentationTitle"/>
          <p:cNvSpPr/>
          <p:nvPr/>
        </p:nvSpPr>
        <p:spPr>
          <a:xfrm>
            <a:off x="1439715" y="6543807"/>
            <a:ext cx="98064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GB" sz="800" b="0" dirty="0">
              <a:solidFill>
                <a:schemeClr val="tx1"/>
              </a:solidFill>
            </a:endParaRPr>
          </a:p>
        </p:txBody>
      </p:sp>
      <p:sp>
        <p:nvSpPr>
          <p:cNvPr id="2" name="Slide Number Placeholder 1"/>
          <p:cNvSpPr>
            <a:spLocks noGrp="1"/>
          </p:cNvSpPr>
          <p:nvPr>
            <p:ph type="sldNum" sz="quarter" idx="23"/>
          </p:nvPr>
        </p:nvSpPr>
        <p:spPr>
          <a:xfrm>
            <a:off x="11353799" y="6543452"/>
            <a:ext cx="424873" cy="123111"/>
          </a:xfrm>
          <a:prstGeom prst="rect">
            <a:avLst/>
          </a:prstGeom>
        </p:spPr>
        <p:txBody>
          <a:bodyPr/>
          <a:lstStyle/>
          <a:p>
            <a:pPr algn="r"/>
            <a:fld id="{D5F6D5E6-C2FB-4698-877B-B2156ABDEB37}" type="slidenum">
              <a:rPr lang="en-GB"/>
              <a:pPr algn="r"/>
              <a:t>‹#›</a:t>
            </a:fld>
            <a:endParaRPr lang="en-GB" dirty="0"/>
          </a:p>
        </p:txBody>
      </p:sp>
      <p:sp>
        <p:nvSpPr>
          <p:cNvPr id="6" name="text" descr="{&quot;templafy&quot;:{&quot;id&quot;:&quot;54e76c42-922b-4cd6-9350-a5aee5902f48&quot;}}" title="Form.PresentationTitle"/>
          <p:cNvSpPr/>
          <p:nvPr userDrawn="1"/>
        </p:nvSpPr>
        <p:spPr>
          <a:xfrm>
            <a:off x="1439715" y="6543807"/>
            <a:ext cx="98064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GB" sz="800" b="0" dirty="0">
              <a:solidFill>
                <a:schemeClr val="tx1"/>
              </a:solidFill>
            </a:endParaRPr>
          </a:p>
        </p:txBody>
      </p:sp>
      <p:sp>
        <p:nvSpPr>
          <p:cNvPr id="7" name="Title 1"/>
          <p:cNvSpPr>
            <a:spLocks noGrp="1"/>
          </p:cNvSpPr>
          <p:nvPr>
            <p:ph type="title" hasCustomPrompt="1"/>
          </p:nvPr>
        </p:nvSpPr>
        <p:spPr>
          <a:xfrm>
            <a:off x="420914" y="315813"/>
            <a:ext cx="11357758" cy="430887"/>
          </a:xfrm>
          <a:prstGeom prst="rect">
            <a:avLst/>
          </a:prstGeom>
        </p:spPr>
        <p:txBody>
          <a:bodyPr wrap="square" lIns="0" tIns="0" rIns="0" bIns="0" anchor="t">
            <a:spAutoFit/>
          </a:bodyPr>
          <a:lstStyle>
            <a:lvl1pPr>
              <a:defRPr sz="2800" b="0" baseline="0">
                <a:solidFill>
                  <a:srgbClr val="B23427"/>
                </a:solidFill>
                <a:latin typeface="Garamond" panose="02020404030301010803" pitchFamily="18" charset="0"/>
              </a:defRPr>
            </a:lvl1pPr>
          </a:lstStyle>
          <a:p>
            <a:r>
              <a:rPr lang="en-US" altLang="en-US" dirty="0"/>
              <a:t>Click to insert title (Garamond, 28 </a:t>
            </a:r>
            <a:r>
              <a:rPr lang="en-US" altLang="en-US" dirty="0" err="1"/>
              <a:t>pt</a:t>
            </a:r>
            <a:r>
              <a:rPr lang="en-US" altLang="en-US" dirty="0"/>
              <a:t>)</a:t>
            </a:r>
            <a:endParaRPr lang="en-GB" dirty="0"/>
          </a:p>
        </p:txBody>
      </p:sp>
      <p:sp>
        <p:nvSpPr>
          <p:cNvPr id="8" name="Text Placeholder 20"/>
          <p:cNvSpPr>
            <a:spLocks noGrp="1"/>
          </p:cNvSpPr>
          <p:nvPr>
            <p:ph type="body" sz="quarter" idx="26" hasCustomPrompt="1"/>
          </p:nvPr>
        </p:nvSpPr>
        <p:spPr>
          <a:xfrm>
            <a:off x="420914" y="1158963"/>
            <a:ext cx="11357758" cy="276999"/>
          </a:xfrm>
          <a:prstGeom prst="rect">
            <a:avLst/>
          </a:prstGeom>
        </p:spPr>
        <p:txBody>
          <a:bodyPr wrap="square" lIns="0" tIns="0" rIns="0" bIns="0">
            <a:spAutoFit/>
          </a:bodyPr>
          <a:lstStyle>
            <a:lvl1pPr marL="0" indent="0">
              <a:buNone/>
              <a:defRPr sz="1800">
                <a:solidFill>
                  <a:schemeClr val="tx1"/>
                </a:solidFill>
                <a:latin typeface="Garamond" panose="02020404030301010803" pitchFamily="18" charset="0"/>
              </a:defRPr>
            </a:lvl1pPr>
            <a:lvl2pPr marL="355591" indent="0">
              <a:buNone/>
              <a:defRPr/>
            </a:lvl2pPr>
            <a:lvl3pPr marL="599002" indent="0">
              <a:buNone/>
              <a:defRPr/>
            </a:lvl3pPr>
            <a:lvl4pPr marL="922843" indent="0">
              <a:buNone/>
              <a:defRPr/>
            </a:lvl4pPr>
            <a:lvl5pPr marL="1198003" indent="0">
              <a:buNone/>
              <a:defRPr/>
            </a:lvl5pPr>
          </a:lstStyle>
          <a:p>
            <a:pPr lvl="0"/>
            <a:r>
              <a:rPr lang="en-US" dirty="0"/>
              <a:t>Click to insert subtitle (Garamond, 18pt)</a:t>
            </a:r>
            <a:endParaRPr lang="en-GB" dirty="0"/>
          </a:p>
        </p:txBody>
      </p:sp>
    </p:spTree>
    <p:extLst>
      <p:ext uri="{BB962C8B-B14F-4D97-AF65-F5344CB8AC3E}">
        <p14:creationId xmlns:p14="http://schemas.microsoft.com/office/powerpoint/2010/main" val="3814443912"/>
      </p:ext>
    </p:extLst>
  </p:cSld>
  <p:clrMapOvr>
    <a:masterClrMapping/>
  </p:clrMapOvr>
  <mc:AlternateContent xmlns:mc="http://schemas.openxmlformats.org/markup-compatibility/2006" xmlns:p14="http://schemas.microsoft.com/office/powerpoint/2010/main">
    <mc:Choice Requires="p14">
      <p:transition spd="slow" p14:dur="2000"/>
    </mc:Choice>
    <mc:Fallback xmlns="" xmlns:a14="http://schemas.microsoft.com/office/drawing/2010/main">
      <p:transition spd="slow"/>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bk object 16"/>
          <p:cNvSpPr/>
          <p:nvPr userDrawn="1"/>
        </p:nvSpPr>
        <p:spPr>
          <a:xfrm>
            <a:off x="0" y="1202226"/>
            <a:ext cx="7259320" cy="5655945"/>
          </a:xfrm>
          <a:custGeom>
            <a:avLst/>
            <a:gdLst/>
            <a:ahLst/>
            <a:cxnLst/>
            <a:rect l="l" t="t" r="r" b="b"/>
            <a:pathLst>
              <a:path w="7259320" h="5655945">
                <a:moveTo>
                  <a:pt x="1603209" y="0"/>
                </a:moveTo>
                <a:lnTo>
                  <a:pt x="0" y="1603209"/>
                </a:lnTo>
                <a:lnTo>
                  <a:pt x="0" y="5655767"/>
                </a:lnTo>
                <a:lnTo>
                  <a:pt x="7258977" y="5655767"/>
                </a:lnTo>
                <a:lnTo>
                  <a:pt x="1603209" y="0"/>
                </a:lnTo>
                <a:close/>
              </a:path>
            </a:pathLst>
          </a:custGeom>
          <a:solidFill>
            <a:schemeClr val="accent3"/>
          </a:solidFill>
        </p:spPr>
        <p:txBody>
          <a:bodyPr wrap="square" lIns="0" tIns="0" rIns="0" bIns="0" rtlCol="0"/>
          <a:lstStyle/>
          <a:p>
            <a:endParaRPr/>
          </a:p>
        </p:txBody>
      </p:sp>
      <p:sp>
        <p:nvSpPr>
          <p:cNvPr id="4" name="object 9"/>
          <p:cNvSpPr/>
          <p:nvPr userDrawn="1"/>
        </p:nvSpPr>
        <p:spPr>
          <a:xfrm>
            <a:off x="360000" y="6480003"/>
            <a:ext cx="11472545" cy="0"/>
          </a:xfrm>
          <a:custGeom>
            <a:avLst/>
            <a:gdLst/>
            <a:ahLst/>
            <a:cxnLst/>
            <a:rect l="l" t="t" r="r" b="b"/>
            <a:pathLst>
              <a:path w="11472545">
                <a:moveTo>
                  <a:pt x="0" y="0"/>
                </a:moveTo>
                <a:lnTo>
                  <a:pt x="11472125" y="0"/>
                </a:lnTo>
              </a:path>
            </a:pathLst>
          </a:custGeom>
          <a:ln w="6350">
            <a:solidFill>
              <a:srgbClr val="505456"/>
            </a:solidFill>
          </a:ln>
        </p:spPr>
        <p:txBody>
          <a:bodyPr wrap="square" lIns="0" tIns="0" rIns="0" bIns="0" rtlCol="0"/>
          <a:lstStyle/>
          <a:p>
            <a:endParaRPr/>
          </a:p>
        </p:txBody>
      </p:sp>
      <p:sp>
        <p:nvSpPr>
          <p:cNvPr id="5" name="Text Placeholder 6"/>
          <p:cNvSpPr>
            <a:spLocks noGrp="1"/>
          </p:cNvSpPr>
          <p:nvPr>
            <p:ph type="body" sz="quarter" idx="15" hasCustomPrompt="1"/>
          </p:nvPr>
        </p:nvSpPr>
        <p:spPr>
          <a:xfrm>
            <a:off x="349200" y="184550"/>
            <a:ext cx="1752600" cy="138499"/>
          </a:xfrm>
          <a:prstGeom prst="rect">
            <a:avLst/>
          </a:prstGeom>
        </p:spPr>
        <p:txBody>
          <a:bodyPr lIns="0" tIns="0" rIns="0" bIns="0" anchor="ctr">
            <a:spAutoFit/>
          </a:bodyPr>
          <a:lstStyle>
            <a:lvl1pPr marL="0" indent="0">
              <a:spcBef>
                <a:spcPts val="0"/>
              </a:spcBef>
              <a:buNone/>
              <a:defRPr sz="900" b="0" baseline="0">
                <a:solidFill>
                  <a:srgbClr val="B23427"/>
                </a:solidFill>
                <a:latin typeface="+mj-lt"/>
              </a:defRPr>
            </a:lvl1pPr>
            <a:lvl2pPr marL="355591" indent="0">
              <a:buNone/>
              <a:defRPr sz="800">
                <a:latin typeface="Garamond" panose="02020404030301010803" pitchFamily="18" charset="0"/>
              </a:defRPr>
            </a:lvl2pPr>
            <a:lvl3pPr marL="599002" indent="0">
              <a:buNone/>
              <a:defRPr sz="800">
                <a:latin typeface="Garamond" panose="02020404030301010803" pitchFamily="18" charset="0"/>
              </a:defRPr>
            </a:lvl3pPr>
            <a:lvl4pPr marL="922843" indent="0">
              <a:buNone/>
              <a:defRPr sz="800">
                <a:latin typeface="Garamond" panose="02020404030301010803" pitchFamily="18" charset="0"/>
              </a:defRPr>
            </a:lvl4pPr>
            <a:lvl5pPr marL="1198003" indent="0">
              <a:buNone/>
              <a:defRPr sz="800">
                <a:latin typeface="Garamond" panose="02020404030301010803" pitchFamily="18" charset="0"/>
              </a:defRPr>
            </a:lvl5pPr>
          </a:lstStyle>
          <a:p>
            <a:pPr lvl="0"/>
            <a:r>
              <a:rPr lang="en-US" dirty="0"/>
              <a:t>Click to insert section title</a:t>
            </a:r>
          </a:p>
        </p:txBody>
      </p:sp>
      <p:sp>
        <p:nvSpPr>
          <p:cNvPr id="18" name="TextBox 17"/>
          <p:cNvSpPr txBox="1"/>
          <p:nvPr userDrawn="1"/>
        </p:nvSpPr>
        <p:spPr>
          <a:xfrm>
            <a:off x="360000" y="6541200"/>
            <a:ext cx="1009011" cy="123111"/>
          </a:xfrm>
          <a:prstGeom prst="rect">
            <a:avLst/>
          </a:prstGeom>
          <a:noFill/>
        </p:spPr>
        <p:txBody>
          <a:bodyPr wrap="square" lIns="0" tIns="0" rIns="0" bIns="0" rtlCol="0">
            <a:spAutoFit/>
          </a:bodyPr>
          <a:lstStyle/>
          <a:p>
            <a:r>
              <a:rPr lang="en-GB" sz="800" dirty="0"/>
              <a:t>© Allen &amp; Overy LLP |   </a:t>
            </a:r>
          </a:p>
        </p:txBody>
      </p:sp>
      <p:sp>
        <p:nvSpPr>
          <p:cNvPr id="10" name="text" descr="{&quot;templafy&quot;:{&quot;binding&quot;:&quot;Form.PresentationTitle&quot;,&quot;type&quot;:&quot;text&quot;}}" title="Form.PresentationTitle"/>
          <p:cNvSpPr txBox="1"/>
          <p:nvPr userDrawn="1"/>
        </p:nvSpPr>
        <p:spPr>
          <a:xfrm flipH="1">
            <a:off x="1369442" y="6543115"/>
            <a:ext cx="9806508" cy="122760"/>
          </a:xfrm>
          <a:prstGeom prst="rect">
            <a:avLst/>
          </a:prstGeom>
          <a:noFill/>
          <a:ln>
            <a:noFill/>
          </a:ln>
        </p:spPr>
        <p:txBody>
          <a:bodyPr wrap="square" lIns="0" tIns="0" rIns="0" bIns="0" rtlCol="0">
            <a:spAutoFit/>
          </a:bodyPr>
          <a:lstStyle/>
          <a:p>
            <a:endParaRPr lang="en-GB" sz="800" dirty="0" err="1">
              <a:solidFill>
                <a:schemeClr val="tx1"/>
              </a:solidFill>
            </a:endParaRPr>
          </a:p>
        </p:txBody>
      </p:sp>
      <p:sp>
        <p:nvSpPr>
          <p:cNvPr id="8" name="Rectangle 11"/>
          <p:cNvSpPr>
            <a:spLocks noChangeArrowheads="1"/>
          </p:cNvSpPr>
          <p:nvPr userDrawn="1"/>
        </p:nvSpPr>
        <p:spPr bwMode="auto">
          <a:xfrm>
            <a:off x="10896599" y="6540500"/>
            <a:ext cx="92293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a:solidFill>
                  <a:schemeClr val="tx1"/>
                </a:solidFill>
                <a:latin typeface="Garamond" panose="02020404030301010803" pitchFamily="18" charset="0"/>
              </a:rPr>
              <a:t>‹#›</a:t>
            </a:fld>
            <a:endParaRPr lang="en-GB" altLang="en-US" sz="800" dirty="0">
              <a:solidFill>
                <a:schemeClr val="tx1"/>
              </a:solidFill>
              <a:latin typeface="Garamond" panose="02020404030301010803" pitchFamily="18" charset="0"/>
            </a:endParaRPr>
          </a:p>
        </p:txBody>
      </p:sp>
      <p:sp>
        <p:nvSpPr>
          <p:cNvPr id="9" name="text" descr="{&quot;templafy&quot;:{&quot;binding&quot;:&quot;Form.PresentationTitle&quot;,&quot;type&quot;:&quot;text&quot;}}" title="Form.PresentationTitle"/>
          <p:cNvSpPr txBox="1"/>
          <p:nvPr userDrawn="1"/>
        </p:nvSpPr>
        <p:spPr>
          <a:xfrm flipH="1">
            <a:off x="1369442" y="6541200"/>
            <a:ext cx="9806508" cy="122760"/>
          </a:xfrm>
          <a:prstGeom prst="rect">
            <a:avLst/>
          </a:prstGeom>
          <a:noFill/>
          <a:ln>
            <a:noFill/>
          </a:ln>
        </p:spPr>
        <p:txBody>
          <a:bodyPr wrap="square" lIns="0" tIns="0" rIns="0" bIns="0" rtlCol="0">
            <a:spAutoFit/>
          </a:bodyPr>
          <a:lstStyle/>
          <a:p>
            <a:r>
              <a:rPr lang="en-GB" sz="800" dirty="0">
                <a:solidFill>
                  <a:schemeClr val="tx1"/>
                </a:solidFill>
              </a:rPr>
              <a:t>Presentation Title</a:t>
            </a:r>
          </a:p>
        </p:txBody>
      </p:sp>
    </p:spTree>
    <p:extLst>
      <p:ext uri="{BB962C8B-B14F-4D97-AF65-F5344CB8AC3E}">
        <p14:creationId xmlns:p14="http://schemas.microsoft.com/office/powerpoint/2010/main" val="4081445316"/>
      </p:ext>
    </p:extLst>
  </p:cSld>
  <p:clrMapOvr>
    <a:masterClrMapping/>
  </p:clrMapOvr>
  <mc:AlternateContent xmlns:mc="http://schemas.openxmlformats.org/markup-compatibility/2006" xmlns:p14="http://schemas.microsoft.com/office/powerpoint/2010/main">
    <mc:Choice Requires="p14">
      <p:transition spd="slow" p14:dur="2000"/>
    </mc:Choice>
    <mc:Fallback xmlns="" xmlns:a14="http://schemas.microsoft.com/office/drawing/2010/main">
      <p:transition spd="slow"/>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ivider 5">
    <p:spTree>
      <p:nvGrpSpPr>
        <p:cNvPr id="1" name=""/>
        <p:cNvGrpSpPr/>
        <p:nvPr/>
      </p:nvGrpSpPr>
      <p:grpSpPr>
        <a:xfrm>
          <a:off x="0" y="0"/>
          <a:ext cx="0" cy="0"/>
          <a:chOff x="0" y="0"/>
          <a:chExt cx="0" cy="0"/>
        </a:xfrm>
      </p:grpSpPr>
      <p:sp>
        <p:nvSpPr>
          <p:cNvPr id="4" name="object 2"/>
          <p:cNvSpPr/>
          <p:nvPr userDrawn="1"/>
        </p:nvSpPr>
        <p:spPr>
          <a:xfrm>
            <a:off x="0" y="0"/>
            <a:ext cx="12192635" cy="6858000"/>
          </a:xfrm>
          <a:custGeom>
            <a:avLst/>
            <a:gdLst/>
            <a:ahLst/>
            <a:cxnLst/>
            <a:rect l="l" t="t" r="r" b="b"/>
            <a:pathLst>
              <a:path w="12192635" h="6858000">
                <a:moveTo>
                  <a:pt x="0" y="6858000"/>
                </a:moveTo>
                <a:lnTo>
                  <a:pt x="12192114" y="6858000"/>
                </a:lnTo>
                <a:lnTo>
                  <a:pt x="12192114" y="0"/>
                </a:lnTo>
                <a:lnTo>
                  <a:pt x="0" y="0"/>
                </a:lnTo>
                <a:lnTo>
                  <a:pt x="0" y="6858000"/>
                </a:lnTo>
                <a:close/>
              </a:path>
            </a:pathLst>
          </a:custGeom>
          <a:solidFill>
            <a:schemeClr val="accent2"/>
          </a:solidFill>
        </p:spPr>
        <p:txBody>
          <a:bodyPr wrap="square" lIns="0" tIns="0" rIns="0" bIns="0" rtlCol="0"/>
          <a:lstStyle/>
          <a:p>
            <a:endParaRPr/>
          </a:p>
        </p:txBody>
      </p:sp>
      <p:sp>
        <p:nvSpPr>
          <p:cNvPr id="10" name="Text Placeholder 6"/>
          <p:cNvSpPr>
            <a:spLocks noGrp="1"/>
          </p:cNvSpPr>
          <p:nvPr>
            <p:ph type="body" sz="quarter" idx="10" hasCustomPrompt="1"/>
          </p:nvPr>
        </p:nvSpPr>
        <p:spPr>
          <a:xfrm>
            <a:off x="349200" y="3059669"/>
            <a:ext cx="7556400" cy="738664"/>
          </a:xfrm>
          <a:prstGeom prst="rect">
            <a:avLst/>
          </a:prstGeom>
        </p:spPr>
        <p:txBody>
          <a:bodyPr wrap="square" lIns="0" tIns="0" rIns="0" bIns="0" anchor="ctr" anchorCtr="0">
            <a:spAutoFit/>
          </a:bodyPr>
          <a:lstStyle>
            <a:lvl1pPr marL="0" marR="0" indent="0" algn="l" defTabSz="1219170" rtl="0" eaLnBrk="0" fontAlgn="base" latinLnBrk="0" hangingPunct="0">
              <a:lnSpc>
                <a:spcPct val="100000"/>
              </a:lnSpc>
              <a:spcBef>
                <a:spcPts val="0"/>
              </a:spcBef>
              <a:spcAft>
                <a:spcPct val="0"/>
              </a:spcAft>
              <a:buClr>
                <a:srgbClr val="B23427"/>
              </a:buClr>
              <a:buSzTx/>
              <a:buFont typeface="Wingdings" pitchFamily="2" charset="2"/>
              <a:buNone/>
              <a:tabLst/>
              <a:defRPr lang="en-US" sz="4800" b="0" i="0" kern="1200" noProof="0" dirty="0" smtClean="0">
                <a:solidFill>
                  <a:schemeClr val="bg1"/>
                </a:solidFill>
                <a:latin typeface="Garamond" panose="02020404030301010803" pitchFamily="18" charset="0"/>
                <a:ea typeface="+mn-ea"/>
                <a:cs typeface="+mn-cs"/>
              </a:defRPr>
            </a:lvl1pPr>
            <a:lvl2pPr marL="355591"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2pPr>
            <a:lvl3pPr marL="599002"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3pPr>
            <a:lvl4pPr marL="922844" indent="0" algn="l" rtl="0" eaLnBrk="0" fontAlgn="base" hangingPunct="0">
              <a:spcBef>
                <a:spcPct val="50000"/>
              </a:spcBef>
              <a:spcAft>
                <a:spcPct val="0"/>
              </a:spcAft>
              <a:buClr>
                <a:srgbClr val="B23427"/>
              </a:buClr>
              <a:buFont typeface="Wingdings" pitchFamily="2" charset="2"/>
              <a:buNone/>
              <a:defRPr lang="en-US" sz="3333" kern="1200" dirty="0" smtClean="0">
                <a:solidFill>
                  <a:schemeClr val="bg1"/>
                </a:solidFill>
                <a:latin typeface="Times New Roman" pitchFamily="18" charset="0"/>
                <a:ea typeface="+mn-ea"/>
                <a:cs typeface="+mn-cs"/>
              </a:defRPr>
            </a:lvl4pPr>
            <a:lvl5pPr marL="1198003" indent="0" algn="l" rtl="0" eaLnBrk="0" fontAlgn="base" hangingPunct="0">
              <a:spcBef>
                <a:spcPct val="50000"/>
              </a:spcBef>
              <a:spcAft>
                <a:spcPct val="0"/>
              </a:spcAft>
              <a:buClr>
                <a:srgbClr val="B23427"/>
              </a:buClr>
              <a:buFont typeface="Wingdings" pitchFamily="2" charset="2"/>
              <a:buNone/>
              <a:defRPr lang="en-GB" sz="3333" kern="1200" dirty="0">
                <a:solidFill>
                  <a:schemeClr val="bg1"/>
                </a:solidFill>
                <a:latin typeface="Times New Roman" pitchFamily="18" charset="0"/>
                <a:ea typeface="+mn-ea"/>
                <a:cs typeface="+mn-cs"/>
              </a:defRPr>
            </a:lvl5pPr>
          </a:lstStyle>
          <a:p>
            <a:pPr marL="0" marR="0" lvl="0" indent="0" algn="l" defTabSz="1219170" rtl="0" eaLnBrk="0" fontAlgn="base" latinLnBrk="0" hangingPunct="0">
              <a:lnSpc>
                <a:spcPct val="100000"/>
              </a:lnSpc>
              <a:spcBef>
                <a:spcPts val="0"/>
              </a:spcBef>
              <a:spcAft>
                <a:spcPct val="0"/>
              </a:spcAft>
              <a:buClr>
                <a:srgbClr val="B23427"/>
              </a:buClr>
              <a:buSzTx/>
              <a:buFont typeface="Wingdings" pitchFamily="2" charset="2"/>
              <a:buNone/>
              <a:tabLst/>
              <a:defRPr/>
            </a:pPr>
            <a:r>
              <a:rPr lang="en-US" dirty="0" smtClean="0"/>
              <a:t>Click to insert divider text</a:t>
            </a:r>
            <a:endParaRPr lang="en-US" noProof="0" dirty="0" smtClean="0"/>
          </a:p>
        </p:txBody>
      </p:sp>
      <p:sp>
        <p:nvSpPr>
          <p:cNvPr id="9" name="object 3"/>
          <p:cNvSpPr/>
          <p:nvPr userDrawn="1"/>
        </p:nvSpPr>
        <p:spPr>
          <a:xfrm>
            <a:off x="7157074" y="0"/>
            <a:ext cx="5035550" cy="6840220"/>
          </a:xfrm>
          <a:custGeom>
            <a:avLst/>
            <a:gdLst/>
            <a:ahLst/>
            <a:cxnLst/>
            <a:rect l="l" t="t" r="r" b="b"/>
            <a:pathLst>
              <a:path w="5035550" h="6840220">
                <a:moveTo>
                  <a:pt x="5035039" y="0"/>
                </a:moveTo>
                <a:lnTo>
                  <a:pt x="3067956" y="0"/>
                </a:lnTo>
                <a:lnTo>
                  <a:pt x="3058686" y="932"/>
                </a:lnTo>
                <a:lnTo>
                  <a:pt x="3011454" y="6344"/>
                </a:lnTo>
                <a:lnTo>
                  <a:pt x="2964418" y="12394"/>
                </a:lnTo>
                <a:lnTo>
                  <a:pt x="2917584" y="19076"/>
                </a:lnTo>
                <a:lnTo>
                  <a:pt x="2870955" y="26386"/>
                </a:lnTo>
                <a:lnTo>
                  <a:pt x="2824536" y="34321"/>
                </a:lnTo>
                <a:lnTo>
                  <a:pt x="2778332" y="42874"/>
                </a:lnTo>
                <a:lnTo>
                  <a:pt x="2732346" y="52043"/>
                </a:lnTo>
                <a:lnTo>
                  <a:pt x="2686584" y="61822"/>
                </a:lnTo>
                <a:lnTo>
                  <a:pt x="2641049" y="72207"/>
                </a:lnTo>
                <a:lnTo>
                  <a:pt x="2595746" y="83194"/>
                </a:lnTo>
                <a:lnTo>
                  <a:pt x="2550680" y="94778"/>
                </a:lnTo>
                <a:lnTo>
                  <a:pt x="2505855" y="106955"/>
                </a:lnTo>
                <a:lnTo>
                  <a:pt x="2461276" y="119720"/>
                </a:lnTo>
                <a:lnTo>
                  <a:pt x="2416946" y="133069"/>
                </a:lnTo>
                <a:lnTo>
                  <a:pt x="2372871" y="146998"/>
                </a:lnTo>
                <a:lnTo>
                  <a:pt x="2329054" y="161502"/>
                </a:lnTo>
                <a:lnTo>
                  <a:pt x="2285501" y="176576"/>
                </a:lnTo>
                <a:lnTo>
                  <a:pt x="2242215" y="192217"/>
                </a:lnTo>
                <a:lnTo>
                  <a:pt x="2199202" y="208419"/>
                </a:lnTo>
                <a:lnTo>
                  <a:pt x="2156465" y="225178"/>
                </a:lnTo>
                <a:lnTo>
                  <a:pt x="2114009" y="242491"/>
                </a:lnTo>
                <a:lnTo>
                  <a:pt x="2071839" y="260352"/>
                </a:lnTo>
                <a:lnTo>
                  <a:pt x="2029958" y="278757"/>
                </a:lnTo>
                <a:lnTo>
                  <a:pt x="1988372" y="297701"/>
                </a:lnTo>
                <a:lnTo>
                  <a:pt x="1947084" y="317181"/>
                </a:lnTo>
                <a:lnTo>
                  <a:pt x="1906100" y="337191"/>
                </a:lnTo>
                <a:lnTo>
                  <a:pt x="1865424" y="357728"/>
                </a:lnTo>
                <a:lnTo>
                  <a:pt x="1825059" y="378786"/>
                </a:lnTo>
                <a:lnTo>
                  <a:pt x="1785011" y="400362"/>
                </a:lnTo>
                <a:lnTo>
                  <a:pt x="1745284" y="422451"/>
                </a:lnTo>
                <a:lnTo>
                  <a:pt x="1705882" y="445048"/>
                </a:lnTo>
                <a:lnTo>
                  <a:pt x="1666810" y="468150"/>
                </a:lnTo>
                <a:lnTo>
                  <a:pt x="1628073" y="491751"/>
                </a:lnTo>
                <a:lnTo>
                  <a:pt x="1589674" y="515848"/>
                </a:lnTo>
                <a:lnTo>
                  <a:pt x="1551619" y="540435"/>
                </a:lnTo>
                <a:lnTo>
                  <a:pt x="1513910" y="565508"/>
                </a:lnTo>
                <a:lnTo>
                  <a:pt x="1476555" y="591064"/>
                </a:lnTo>
                <a:lnTo>
                  <a:pt x="1439555" y="617097"/>
                </a:lnTo>
                <a:lnTo>
                  <a:pt x="1402917" y="643603"/>
                </a:lnTo>
                <a:lnTo>
                  <a:pt x="1366643" y="670578"/>
                </a:lnTo>
                <a:lnTo>
                  <a:pt x="1330740" y="698017"/>
                </a:lnTo>
                <a:lnTo>
                  <a:pt x="1295211" y="725915"/>
                </a:lnTo>
                <a:lnTo>
                  <a:pt x="1260061" y="754269"/>
                </a:lnTo>
                <a:lnTo>
                  <a:pt x="1225293" y="783074"/>
                </a:lnTo>
                <a:lnTo>
                  <a:pt x="1190914" y="812326"/>
                </a:lnTo>
                <a:lnTo>
                  <a:pt x="1156926" y="842019"/>
                </a:lnTo>
                <a:lnTo>
                  <a:pt x="1123335" y="872150"/>
                </a:lnTo>
                <a:lnTo>
                  <a:pt x="1090145" y="902714"/>
                </a:lnTo>
                <a:lnTo>
                  <a:pt x="1057360" y="933707"/>
                </a:lnTo>
                <a:lnTo>
                  <a:pt x="1024985" y="965124"/>
                </a:lnTo>
                <a:lnTo>
                  <a:pt x="993024" y="996961"/>
                </a:lnTo>
                <a:lnTo>
                  <a:pt x="961481" y="1029214"/>
                </a:lnTo>
                <a:lnTo>
                  <a:pt x="930362" y="1061877"/>
                </a:lnTo>
                <a:lnTo>
                  <a:pt x="899671" y="1094947"/>
                </a:lnTo>
                <a:lnTo>
                  <a:pt x="869411" y="1128419"/>
                </a:lnTo>
                <a:lnTo>
                  <a:pt x="839588" y="1162289"/>
                </a:lnTo>
                <a:lnTo>
                  <a:pt x="810206" y="1196552"/>
                </a:lnTo>
                <a:lnTo>
                  <a:pt x="781269" y="1231204"/>
                </a:lnTo>
                <a:lnTo>
                  <a:pt x="752781" y="1266240"/>
                </a:lnTo>
                <a:lnTo>
                  <a:pt x="724748" y="1301656"/>
                </a:lnTo>
                <a:lnTo>
                  <a:pt x="697174" y="1337448"/>
                </a:lnTo>
                <a:lnTo>
                  <a:pt x="670063" y="1373611"/>
                </a:lnTo>
                <a:lnTo>
                  <a:pt x="643419" y="1410140"/>
                </a:lnTo>
                <a:lnTo>
                  <a:pt x="617247" y="1447032"/>
                </a:lnTo>
                <a:lnTo>
                  <a:pt x="591551" y="1484281"/>
                </a:lnTo>
                <a:lnTo>
                  <a:pt x="566337" y="1521884"/>
                </a:lnTo>
                <a:lnTo>
                  <a:pt x="541607" y="1559836"/>
                </a:lnTo>
                <a:lnTo>
                  <a:pt x="517368" y="1598132"/>
                </a:lnTo>
                <a:lnTo>
                  <a:pt x="493622" y="1636768"/>
                </a:lnTo>
                <a:lnTo>
                  <a:pt x="470375" y="1675740"/>
                </a:lnTo>
                <a:lnTo>
                  <a:pt x="447632" y="1715043"/>
                </a:lnTo>
                <a:lnTo>
                  <a:pt x="425395" y="1754672"/>
                </a:lnTo>
                <a:lnTo>
                  <a:pt x="403671" y="1794624"/>
                </a:lnTo>
                <a:lnTo>
                  <a:pt x="382463" y="1834894"/>
                </a:lnTo>
                <a:lnTo>
                  <a:pt x="361776" y="1875477"/>
                </a:lnTo>
                <a:lnTo>
                  <a:pt x="341614" y="1916370"/>
                </a:lnTo>
                <a:lnTo>
                  <a:pt x="321981" y="1957567"/>
                </a:lnTo>
                <a:lnTo>
                  <a:pt x="302883" y="1999064"/>
                </a:lnTo>
                <a:lnTo>
                  <a:pt x="284324" y="2040856"/>
                </a:lnTo>
                <a:lnTo>
                  <a:pt x="266307" y="2082940"/>
                </a:lnTo>
                <a:lnTo>
                  <a:pt x="248838" y="2125311"/>
                </a:lnTo>
                <a:lnTo>
                  <a:pt x="231921" y="2167964"/>
                </a:lnTo>
                <a:lnTo>
                  <a:pt x="215560" y="2210895"/>
                </a:lnTo>
                <a:lnTo>
                  <a:pt x="199760" y="2254100"/>
                </a:lnTo>
                <a:lnTo>
                  <a:pt x="184525" y="2297574"/>
                </a:lnTo>
                <a:lnTo>
                  <a:pt x="169860" y="2341312"/>
                </a:lnTo>
                <a:lnTo>
                  <a:pt x="155769" y="2385311"/>
                </a:lnTo>
                <a:lnTo>
                  <a:pt x="142256" y="2429565"/>
                </a:lnTo>
                <a:lnTo>
                  <a:pt x="129326" y="2474071"/>
                </a:lnTo>
                <a:lnTo>
                  <a:pt x="116984" y="2518824"/>
                </a:lnTo>
                <a:lnTo>
                  <a:pt x="105234" y="2563819"/>
                </a:lnTo>
                <a:lnTo>
                  <a:pt x="94080" y="2609053"/>
                </a:lnTo>
                <a:lnTo>
                  <a:pt x="83527" y="2654519"/>
                </a:lnTo>
                <a:lnTo>
                  <a:pt x="73579" y="2700215"/>
                </a:lnTo>
                <a:lnTo>
                  <a:pt x="64240" y="2746136"/>
                </a:lnTo>
                <a:lnTo>
                  <a:pt x="55516" y="2792277"/>
                </a:lnTo>
                <a:lnTo>
                  <a:pt x="47410" y="2838635"/>
                </a:lnTo>
                <a:lnTo>
                  <a:pt x="39927" y="2885203"/>
                </a:lnTo>
                <a:lnTo>
                  <a:pt x="33071" y="2931978"/>
                </a:lnTo>
                <a:lnTo>
                  <a:pt x="26848" y="2978957"/>
                </a:lnTo>
                <a:lnTo>
                  <a:pt x="21260" y="3026133"/>
                </a:lnTo>
                <a:lnTo>
                  <a:pt x="16314" y="3073503"/>
                </a:lnTo>
                <a:lnTo>
                  <a:pt x="12012" y="3121062"/>
                </a:lnTo>
                <a:lnTo>
                  <a:pt x="8360" y="3168806"/>
                </a:lnTo>
                <a:lnTo>
                  <a:pt x="5362" y="3216730"/>
                </a:lnTo>
                <a:lnTo>
                  <a:pt x="3023" y="3264831"/>
                </a:lnTo>
                <a:lnTo>
                  <a:pt x="1346" y="3313103"/>
                </a:lnTo>
                <a:lnTo>
                  <a:pt x="337" y="3361542"/>
                </a:lnTo>
                <a:lnTo>
                  <a:pt x="0" y="3410144"/>
                </a:lnTo>
                <a:lnTo>
                  <a:pt x="385" y="3462076"/>
                </a:lnTo>
                <a:lnTo>
                  <a:pt x="1538" y="3513822"/>
                </a:lnTo>
                <a:lnTo>
                  <a:pt x="3452" y="3565376"/>
                </a:lnTo>
                <a:lnTo>
                  <a:pt x="6123" y="3616732"/>
                </a:lnTo>
                <a:lnTo>
                  <a:pt x="9545" y="3667886"/>
                </a:lnTo>
                <a:lnTo>
                  <a:pt x="13712" y="3718832"/>
                </a:lnTo>
                <a:lnTo>
                  <a:pt x="18619" y="3769565"/>
                </a:lnTo>
                <a:lnTo>
                  <a:pt x="24261" y="3820078"/>
                </a:lnTo>
                <a:lnTo>
                  <a:pt x="30632" y="3870368"/>
                </a:lnTo>
                <a:lnTo>
                  <a:pt x="37727" y="3920428"/>
                </a:lnTo>
                <a:lnTo>
                  <a:pt x="45540" y="3970253"/>
                </a:lnTo>
                <a:lnTo>
                  <a:pt x="54066" y="4019837"/>
                </a:lnTo>
                <a:lnTo>
                  <a:pt x="63300" y="4069176"/>
                </a:lnTo>
                <a:lnTo>
                  <a:pt x="73236" y="4118263"/>
                </a:lnTo>
                <a:lnTo>
                  <a:pt x="83868" y="4167094"/>
                </a:lnTo>
                <a:lnTo>
                  <a:pt x="95192" y="4215662"/>
                </a:lnTo>
                <a:lnTo>
                  <a:pt x="107201" y="4263964"/>
                </a:lnTo>
                <a:lnTo>
                  <a:pt x="119890" y="4311992"/>
                </a:lnTo>
                <a:lnTo>
                  <a:pt x="133255" y="4359742"/>
                </a:lnTo>
                <a:lnTo>
                  <a:pt x="147288" y="4407209"/>
                </a:lnTo>
                <a:lnTo>
                  <a:pt x="161986" y="4454387"/>
                </a:lnTo>
                <a:lnTo>
                  <a:pt x="177343" y="4501270"/>
                </a:lnTo>
                <a:lnTo>
                  <a:pt x="193352" y="4547853"/>
                </a:lnTo>
                <a:lnTo>
                  <a:pt x="210010" y="4594132"/>
                </a:lnTo>
                <a:lnTo>
                  <a:pt x="227309" y="4640099"/>
                </a:lnTo>
                <a:lnTo>
                  <a:pt x="245246" y="4685751"/>
                </a:lnTo>
                <a:lnTo>
                  <a:pt x="263813" y="4731081"/>
                </a:lnTo>
                <a:lnTo>
                  <a:pt x="283007" y="4776085"/>
                </a:lnTo>
                <a:lnTo>
                  <a:pt x="302822" y="4820756"/>
                </a:lnTo>
                <a:lnTo>
                  <a:pt x="323251" y="4865090"/>
                </a:lnTo>
                <a:lnTo>
                  <a:pt x="344291" y="4909080"/>
                </a:lnTo>
                <a:lnTo>
                  <a:pt x="365934" y="4952723"/>
                </a:lnTo>
                <a:lnTo>
                  <a:pt x="388176" y="4996011"/>
                </a:lnTo>
                <a:lnTo>
                  <a:pt x="411012" y="5038941"/>
                </a:lnTo>
                <a:lnTo>
                  <a:pt x="434436" y="5081505"/>
                </a:lnTo>
                <a:lnTo>
                  <a:pt x="458442" y="5123700"/>
                </a:lnTo>
                <a:lnTo>
                  <a:pt x="483025" y="5165520"/>
                </a:lnTo>
                <a:lnTo>
                  <a:pt x="508180" y="5206958"/>
                </a:lnTo>
                <a:lnTo>
                  <a:pt x="533901" y="5248011"/>
                </a:lnTo>
                <a:lnTo>
                  <a:pt x="560183" y="5288672"/>
                </a:lnTo>
                <a:lnTo>
                  <a:pt x="587021" y="5328936"/>
                </a:lnTo>
                <a:lnTo>
                  <a:pt x="614408" y="5368797"/>
                </a:lnTo>
                <a:lnTo>
                  <a:pt x="642340" y="5408251"/>
                </a:lnTo>
                <a:lnTo>
                  <a:pt x="670811" y="5447292"/>
                </a:lnTo>
                <a:lnTo>
                  <a:pt x="699816" y="5485914"/>
                </a:lnTo>
                <a:lnTo>
                  <a:pt x="729348" y="5524112"/>
                </a:lnTo>
                <a:lnTo>
                  <a:pt x="759404" y="5561881"/>
                </a:lnTo>
                <a:lnTo>
                  <a:pt x="789977" y="5599215"/>
                </a:lnTo>
                <a:lnTo>
                  <a:pt x="821062" y="5636109"/>
                </a:lnTo>
                <a:lnTo>
                  <a:pt x="852653" y="5672558"/>
                </a:lnTo>
                <a:lnTo>
                  <a:pt x="884745" y="5708555"/>
                </a:lnTo>
                <a:lnTo>
                  <a:pt x="917333" y="5744096"/>
                </a:lnTo>
                <a:lnTo>
                  <a:pt x="950411" y="5779176"/>
                </a:lnTo>
                <a:lnTo>
                  <a:pt x="983974" y="5813788"/>
                </a:lnTo>
                <a:lnTo>
                  <a:pt x="1018016" y="5847927"/>
                </a:lnTo>
                <a:lnTo>
                  <a:pt x="1052532" y="5881589"/>
                </a:lnTo>
                <a:lnTo>
                  <a:pt x="1087517" y="5914768"/>
                </a:lnTo>
                <a:lnTo>
                  <a:pt x="1122965" y="5947457"/>
                </a:lnTo>
                <a:lnTo>
                  <a:pt x="1158870" y="5979653"/>
                </a:lnTo>
                <a:lnTo>
                  <a:pt x="1195227" y="6011349"/>
                </a:lnTo>
                <a:lnTo>
                  <a:pt x="1232031" y="6042540"/>
                </a:lnTo>
                <a:lnTo>
                  <a:pt x="1269276" y="6073221"/>
                </a:lnTo>
                <a:lnTo>
                  <a:pt x="1306958" y="6103386"/>
                </a:lnTo>
                <a:lnTo>
                  <a:pt x="1345069" y="6133030"/>
                </a:lnTo>
                <a:lnTo>
                  <a:pt x="1383606" y="6162148"/>
                </a:lnTo>
                <a:lnTo>
                  <a:pt x="1422562" y="6190733"/>
                </a:lnTo>
                <a:lnTo>
                  <a:pt x="1461932" y="6218781"/>
                </a:lnTo>
                <a:lnTo>
                  <a:pt x="1501711" y="6246287"/>
                </a:lnTo>
                <a:lnTo>
                  <a:pt x="1541894" y="6273244"/>
                </a:lnTo>
                <a:lnTo>
                  <a:pt x="1575324" y="6298192"/>
                </a:lnTo>
                <a:lnTo>
                  <a:pt x="1609387" y="6322738"/>
                </a:lnTo>
                <a:lnTo>
                  <a:pt x="1644090" y="6346872"/>
                </a:lnTo>
                <a:lnTo>
                  <a:pt x="1679438" y="6370580"/>
                </a:lnTo>
                <a:lnTo>
                  <a:pt x="1715437" y="6393852"/>
                </a:lnTo>
                <a:lnTo>
                  <a:pt x="1752094" y="6416674"/>
                </a:lnTo>
                <a:lnTo>
                  <a:pt x="1789414" y="6439036"/>
                </a:lnTo>
                <a:lnTo>
                  <a:pt x="1827403" y="6460924"/>
                </a:lnTo>
                <a:lnTo>
                  <a:pt x="1866068" y="6482328"/>
                </a:lnTo>
                <a:lnTo>
                  <a:pt x="1905414" y="6503235"/>
                </a:lnTo>
                <a:lnTo>
                  <a:pt x="1945448" y="6523633"/>
                </a:lnTo>
                <a:lnTo>
                  <a:pt x="1986176" y="6543510"/>
                </a:lnTo>
                <a:lnTo>
                  <a:pt x="2027603" y="6562854"/>
                </a:lnTo>
                <a:lnTo>
                  <a:pt x="2069736" y="6581654"/>
                </a:lnTo>
                <a:lnTo>
                  <a:pt x="2112581" y="6599896"/>
                </a:lnTo>
                <a:lnTo>
                  <a:pt x="2156143" y="6617570"/>
                </a:lnTo>
                <a:lnTo>
                  <a:pt x="2200429" y="6634664"/>
                </a:lnTo>
                <a:lnTo>
                  <a:pt x="2245445" y="6651165"/>
                </a:lnTo>
                <a:lnTo>
                  <a:pt x="2291196" y="6667061"/>
                </a:lnTo>
                <a:lnTo>
                  <a:pt x="2337690" y="6682340"/>
                </a:lnTo>
                <a:lnTo>
                  <a:pt x="2384932" y="6696991"/>
                </a:lnTo>
                <a:lnTo>
                  <a:pt x="2432927" y="6711001"/>
                </a:lnTo>
                <a:lnTo>
                  <a:pt x="2481683" y="6724359"/>
                </a:lnTo>
                <a:lnTo>
                  <a:pt x="2531204" y="6737052"/>
                </a:lnTo>
                <a:lnTo>
                  <a:pt x="2581498" y="6749069"/>
                </a:lnTo>
                <a:lnTo>
                  <a:pt x="2632570" y="6760397"/>
                </a:lnTo>
                <a:lnTo>
                  <a:pt x="2684425" y="6771024"/>
                </a:lnTo>
                <a:lnTo>
                  <a:pt x="2737072" y="6780940"/>
                </a:lnTo>
                <a:lnTo>
                  <a:pt x="2790514" y="6790131"/>
                </a:lnTo>
                <a:lnTo>
                  <a:pt x="2844758" y="6798585"/>
                </a:lnTo>
                <a:lnTo>
                  <a:pt x="2899811" y="6806291"/>
                </a:lnTo>
                <a:lnTo>
                  <a:pt x="2955679" y="6813237"/>
                </a:lnTo>
                <a:lnTo>
                  <a:pt x="3012366" y="6819411"/>
                </a:lnTo>
                <a:lnTo>
                  <a:pt x="3069880" y="6824800"/>
                </a:lnTo>
                <a:lnTo>
                  <a:pt x="3128227" y="6829393"/>
                </a:lnTo>
                <a:lnTo>
                  <a:pt x="3187412" y="6833177"/>
                </a:lnTo>
                <a:lnTo>
                  <a:pt x="3247441" y="6836142"/>
                </a:lnTo>
                <a:lnTo>
                  <a:pt x="3308321" y="6838274"/>
                </a:lnTo>
                <a:lnTo>
                  <a:pt x="3370058" y="6839563"/>
                </a:lnTo>
                <a:lnTo>
                  <a:pt x="3432657" y="6839995"/>
                </a:lnTo>
                <a:lnTo>
                  <a:pt x="5035039" y="6839995"/>
                </a:lnTo>
                <a:lnTo>
                  <a:pt x="5035039" y="0"/>
                </a:lnTo>
                <a:close/>
              </a:path>
            </a:pathLst>
          </a:custGeom>
          <a:solidFill>
            <a:schemeClr val="accent3"/>
          </a:solidFill>
        </p:spPr>
        <p:txBody>
          <a:bodyPr wrap="square" lIns="0" tIns="0" rIns="0" bIns="0" rtlCol="0"/>
          <a:lstStyle/>
          <a:p>
            <a:endParaRPr/>
          </a:p>
        </p:txBody>
      </p:sp>
      <p:sp>
        <p:nvSpPr>
          <p:cNvPr id="14" name="object 4"/>
          <p:cNvSpPr/>
          <p:nvPr userDrawn="1"/>
        </p:nvSpPr>
        <p:spPr>
          <a:xfrm>
            <a:off x="10579442" y="0"/>
            <a:ext cx="1612900" cy="6858000"/>
          </a:xfrm>
          <a:custGeom>
            <a:avLst/>
            <a:gdLst/>
            <a:ahLst/>
            <a:cxnLst/>
            <a:rect l="l" t="t" r="r" b="b"/>
            <a:pathLst>
              <a:path w="1612900" h="6858000">
                <a:moveTo>
                  <a:pt x="0" y="6858000"/>
                </a:moveTo>
                <a:lnTo>
                  <a:pt x="1612671" y="6858000"/>
                </a:lnTo>
                <a:lnTo>
                  <a:pt x="1612671" y="0"/>
                </a:lnTo>
                <a:lnTo>
                  <a:pt x="0" y="0"/>
                </a:lnTo>
                <a:lnTo>
                  <a:pt x="0" y="6858000"/>
                </a:lnTo>
                <a:close/>
              </a:path>
            </a:pathLst>
          </a:custGeom>
          <a:solidFill>
            <a:schemeClr val="accent1"/>
          </a:solidFill>
        </p:spPr>
        <p:txBody>
          <a:bodyPr wrap="square" lIns="0" tIns="0" rIns="0" bIns="0" rtlCol="0"/>
          <a:lstStyle/>
          <a:p>
            <a:endParaRPr/>
          </a:p>
        </p:txBody>
      </p:sp>
    </p:spTree>
    <p:extLst>
      <p:ext uri="{BB962C8B-B14F-4D97-AF65-F5344CB8AC3E}">
        <p14:creationId xmlns:p14="http://schemas.microsoft.com/office/powerpoint/2010/main" val="1585551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6005" y="424475"/>
            <a:ext cx="11429383" cy="595099"/>
          </a:xfrm>
          <a:prstGeom prst="rect">
            <a:avLst/>
          </a:prstGeom>
        </p:spPr>
        <p:txBody>
          <a:bodyPr lIns="0" tIns="0" rIns="0" bIns="0">
            <a:spAutoFit/>
          </a:bodyPr>
          <a:lstStyle>
            <a:lvl1pPr>
              <a:defRPr/>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5" name="Rectangle 11"/>
          <p:cNvSpPr>
            <a:spLocks noChangeArrowheads="1"/>
          </p:cNvSpPr>
          <p:nvPr userDrawn="1"/>
        </p:nvSpPr>
        <p:spPr bwMode="auto">
          <a:xfrm>
            <a:off x="3035307" y="6578796"/>
            <a:ext cx="87397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836787564"/>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50582" y="404428"/>
            <a:ext cx="10983807" cy="562187"/>
          </a:xfrm>
          <a:prstGeom prst="rect">
            <a:avLst/>
          </a:prstGeom>
        </p:spPr>
        <p:txBody>
          <a:bodyPr lIns="0" tIns="0" rIns="0" bIns="0"/>
          <a:lstStyle>
            <a:lvl1pPr>
              <a:defRPr sz="2600" b="0" i="0">
                <a:solidFill>
                  <a:srgbClr val="666666"/>
                </a:solidFill>
                <a:latin typeface="Arial"/>
                <a:cs typeface="Arial"/>
              </a:defRPr>
            </a:lvl1pPr>
          </a:lstStyle>
          <a:p>
            <a:endParaRPr/>
          </a:p>
        </p:txBody>
      </p:sp>
      <p:sp>
        <p:nvSpPr>
          <p:cNvPr id="3" name="Holder 3"/>
          <p:cNvSpPr>
            <a:spLocks noGrp="1"/>
          </p:cNvSpPr>
          <p:nvPr>
            <p:ph sz="half" idx="2"/>
          </p:nvPr>
        </p:nvSpPr>
        <p:spPr>
          <a:xfrm>
            <a:off x="317501" y="1649490"/>
            <a:ext cx="4745567" cy="492443"/>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sz="half" idx="3"/>
          </p:nvPr>
        </p:nvSpPr>
        <p:spPr>
          <a:xfrm>
            <a:off x="6978885" y="1649490"/>
            <a:ext cx="4745567" cy="492443"/>
          </a:xfrm>
          <a:prstGeom prst="rect">
            <a:avLst/>
          </a:prstGeom>
        </p:spPr>
        <p:txBody>
          <a:bodyPr wrap="square" lIns="0" tIns="0" rIns="0" bIns="0">
            <a:spAutoFit/>
          </a:bodyPr>
          <a:lstStyle>
            <a:lvl1pPr>
              <a:defRPr b="0" i="0">
                <a:solidFill>
                  <a:schemeClr val="tx1"/>
                </a:solidFill>
              </a:defRPr>
            </a:lvl1pPr>
          </a:lstStyle>
          <a:p>
            <a:endParaRPr/>
          </a:p>
        </p:txBody>
      </p:sp>
      <p:sp>
        <p:nvSpPr>
          <p:cNvPr id="5" name="Holder 5"/>
          <p:cNvSpPr>
            <a:spLocks noGrp="1"/>
          </p:cNvSpPr>
          <p:nvPr>
            <p:ph type="ftr" sz="quarter" idx="5"/>
          </p:nvPr>
        </p:nvSpPr>
        <p:spPr>
          <a:xfrm>
            <a:off x="4145280" y="6377941"/>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609600" y="6377941"/>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7" name="Holder 7"/>
          <p:cNvSpPr>
            <a:spLocks noGrp="1"/>
          </p:cNvSpPr>
          <p:nvPr>
            <p:ph type="sldNum" sz="quarter" idx="7"/>
          </p:nvPr>
        </p:nvSpPr>
        <p:spPr>
          <a:xfrm>
            <a:off x="8778240" y="6377941"/>
            <a:ext cx="2804160" cy="123111"/>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928186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50582" y="404557"/>
            <a:ext cx="10983807" cy="562187"/>
          </a:xfrm>
          <a:prstGeom prst="rect">
            <a:avLst/>
          </a:prstGeom>
        </p:spPr>
        <p:txBody>
          <a:bodyPr lIns="0" tIns="0" rIns="0" bIns="0"/>
          <a:lstStyle>
            <a:lvl1pPr>
              <a:defRPr sz="2600" b="0" i="0">
                <a:solidFill>
                  <a:srgbClr val="666666"/>
                </a:solidFill>
                <a:latin typeface="Arial"/>
                <a:cs typeface="Arial"/>
              </a:defRPr>
            </a:lvl1pPr>
          </a:lstStyle>
          <a:p>
            <a:endParaRPr/>
          </a:p>
        </p:txBody>
      </p:sp>
      <p:sp>
        <p:nvSpPr>
          <p:cNvPr id="3" name="Holder 3"/>
          <p:cNvSpPr>
            <a:spLocks noGrp="1"/>
          </p:cNvSpPr>
          <p:nvPr>
            <p:ph type="body" idx="1"/>
          </p:nvPr>
        </p:nvSpPr>
        <p:spPr>
          <a:xfrm>
            <a:off x="729159" y="2869533"/>
            <a:ext cx="10733680" cy="2274147"/>
          </a:xfrm>
          <a:prstGeom prst="rect">
            <a:avLst/>
          </a:prstGeom>
        </p:spPr>
        <p:txBody>
          <a:bodyPr lIns="0" tIns="0" rIns="0" bIns="0"/>
          <a:lstStyle>
            <a:lvl1pPr>
              <a:defRPr sz="1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4145280" y="6377941"/>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1"/>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6" name="Holder 6"/>
          <p:cNvSpPr>
            <a:spLocks noGrp="1"/>
          </p:cNvSpPr>
          <p:nvPr>
            <p:ph type="sldNum" sz="quarter" idx="7"/>
          </p:nvPr>
        </p:nvSpPr>
        <p:spPr>
          <a:xfrm>
            <a:off x="8778240" y="6377941"/>
            <a:ext cx="2804160" cy="123111"/>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927377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49200" y="550799"/>
            <a:ext cx="7624800" cy="984885"/>
          </a:xfrm>
          <a:prstGeom prst="rect">
            <a:avLst/>
          </a:prstGeom>
        </p:spPr>
        <p:txBody>
          <a:bodyPr lIns="0" tIns="0" rIns="0" bIns="0">
            <a:spAutoFit/>
          </a:bodyPr>
          <a:lstStyle>
            <a:lvl1pPr>
              <a:defRPr sz="3200" b="0">
                <a:solidFill>
                  <a:srgbClr val="B23427"/>
                </a:solidFill>
                <a:latin typeface="Garamond" panose="02020404030301010803" pitchFamily="18" charset="0"/>
              </a:defRPr>
            </a:lvl1pPr>
          </a:lstStyle>
          <a:p>
            <a:r>
              <a:rPr lang="en-US" altLang="en-US" dirty="0" smtClean="0"/>
              <a:t>Click to insert title </a:t>
            </a:r>
            <a:br>
              <a:rPr lang="en-US" altLang="en-US" dirty="0" smtClean="0"/>
            </a:br>
            <a:r>
              <a:rPr lang="en-US" altLang="en-US" dirty="0" smtClean="0"/>
              <a:t>(Garamond, 32 </a:t>
            </a:r>
            <a:r>
              <a:rPr lang="en-US" altLang="en-US" dirty="0" err="1" smtClean="0"/>
              <a:t>pt</a:t>
            </a:r>
            <a:r>
              <a:rPr lang="en-US" altLang="en-US" dirty="0" smtClean="0"/>
              <a:t>)</a:t>
            </a:r>
            <a:endParaRPr lang="en-GB" dirty="0"/>
          </a:p>
        </p:txBody>
      </p:sp>
      <p:sp>
        <p:nvSpPr>
          <p:cNvPr id="5" name="Text Placeholder 6"/>
          <p:cNvSpPr>
            <a:spLocks noGrp="1"/>
          </p:cNvSpPr>
          <p:nvPr>
            <p:ph type="body" sz="quarter" idx="15" hasCustomPrompt="1"/>
          </p:nvPr>
        </p:nvSpPr>
        <p:spPr>
          <a:xfrm>
            <a:off x="349200" y="184550"/>
            <a:ext cx="1752600" cy="138499"/>
          </a:xfrm>
          <a:prstGeom prst="rect">
            <a:avLst/>
          </a:prstGeom>
        </p:spPr>
        <p:txBody>
          <a:bodyPr lIns="0" tIns="0" rIns="0" bIns="0" anchor="ctr">
            <a:spAutoFit/>
          </a:bodyPr>
          <a:lstStyle>
            <a:lvl1pPr marL="0" indent="0">
              <a:spcBef>
                <a:spcPts val="0"/>
              </a:spcBef>
              <a:buNone/>
              <a:defRPr sz="900" b="0" baseline="0">
                <a:solidFill>
                  <a:srgbClr val="B23427"/>
                </a:solidFill>
                <a:latin typeface="+mj-lt"/>
              </a:defRPr>
            </a:lvl1pPr>
            <a:lvl2pPr marL="355591" indent="0">
              <a:buNone/>
              <a:defRPr sz="800">
                <a:latin typeface="Garamond" panose="02020404030301010803" pitchFamily="18" charset="0"/>
              </a:defRPr>
            </a:lvl2pPr>
            <a:lvl3pPr marL="599002" indent="0">
              <a:buNone/>
              <a:defRPr sz="800">
                <a:latin typeface="Garamond" panose="02020404030301010803" pitchFamily="18" charset="0"/>
              </a:defRPr>
            </a:lvl3pPr>
            <a:lvl4pPr marL="922843" indent="0">
              <a:buNone/>
              <a:defRPr sz="800">
                <a:latin typeface="Garamond" panose="02020404030301010803" pitchFamily="18" charset="0"/>
              </a:defRPr>
            </a:lvl4pPr>
            <a:lvl5pPr marL="1198003" indent="0">
              <a:buNone/>
              <a:defRPr sz="800">
                <a:latin typeface="Garamond" panose="02020404030301010803" pitchFamily="18" charset="0"/>
              </a:defRPr>
            </a:lvl5pPr>
          </a:lstStyle>
          <a:p>
            <a:pPr lvl="0"/>
            <a:r>
              <a:rPr lang="en-US" dirty="0" smtClean="0"/>
              <a:t>Click to insert section title</a:t>
            </a:r>
          </a:p>
        </p:txBody>
      </p:sp>
      <p:sp>
        <p:nvSpPr>
          <p:cNvPr id="7" name="Rectangle 11"/>
          <p:cNvSpPr>
            <a:spLocks noChangeArrowheads="1"/>
          </p:cNvSpPr>
          <p:nvPr userDrawn="1"/>
        </p:nvSpPr>
        <p:spPr bwMode="auto">
          <a:xfrm>
            <a:off x="10896599" y="6540500"/>
            <a:ext cx="92293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chemeClr val="tx1"/>
                </a:solidFill>
                <a:latin typeface="Garamond" panose="02020404030301010803" pitchFamily="18" charset="0"/>
              </a:rPr>
              <a:t>‹#›</a:t>
            </a:fld>
            <a:endParaRPr lang="en-GB" altLang="en-US" sz="800" dirty="0" smtClean="0">
              <a:solidFill>
                <a:schemeClr val="tx1"/>
              </a:solidFill>
              <a:latin typeface="Garamond" panose="02020404030301010803" pitchFamily="18" charset="0"/>
            </a:endParaRPr>
          </a:p>
        </p:txBody>
      </p:sp>
      <p:sp>
        <p:nvSpPr>
          <p:cNvPr id="9" name="text" descr="{&quot;templafy&quot;:{&quot;id&quot;:&quot;d83e7a36-4fd4-46f2-b05b-5f8af2b8fac5&quot;}}" title="Form.PresentationTitle"/>
          <p:cNvSpPr/>
          <p:nvPr userDrawn="1"/>
        </p:nvSpPr>
        <p:spPr>
          <a:xfrm>
            <a:off x="1368000" y="6541200"/>
            <a:ext cx="98064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en-GB" sz="800" b="0" dirty="0" smtClean="0">
              <a:solidFill>
                <a:srgbClr val="505456"/>
              </a:solidFill>
            </a:endParaRPr>
          </a:p>
        </p:txBody>
      </p:sp>
    </p:spTree>
    <p:extLst>
      <p:ext uri="{BB962C8B-B14F-4D97-AF65-F5344CB8AC3E}">
        <p14:creationId xmlns:p14="http://schemas.microsoft.com/office/powerpoint/2010/main" val="2637330216"/>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nd text only">
    <p:spTree>
      <p:nvGrpSpPr>
        <p:cNvPr id="1" name=""/>
        <p:cNvGrpSpPr/>
        <p:nvPr/>
      </p:nvGrpSpPr>
      <p:grpSpPr>
        <a:xfrm>
          <a:off x="0" y="0"/>
          <a:ext cx="0" cy="0"/>
          <a:chOff x="0" y="0"/>
          <a:chExt cx="0" cy="0"/>
        </a:xfrm>
      </p:grpSpPr>
      <p:sp>
        <p:nvSpPr>
          <p:cNvPr id="13" name="Text Placeholder 2"/>
          <p:cNvSpPr>
            <a:spLocks noGrp="1"/>
          </p:cNvSpPr>
          <p:nvPr>
            <p:ph type="body" sz="quarter" idx="19" hasCustomPrompt="1"/>
          </p:nvPr>
        </p:nvSpPr>
        <p:spPr>
          <a:xfrm>
            <a:off x="349200" y="6355104"/>
            <a:ext cx="10826750" cy="123111"/>
          </a:xfrm>
          <a:prstGeom prst="rect">
            <a:avLst/>
          </a:prstGeom>
        </p:spPr>
        <p:txBody>
          <a:bodyPr lIns="0" tIns="0" rIns="0" bIns="0" anchor="b" anchorCtr="0">
            <a:spAutoFit/>
          </a:bodyPr>
          <a:lstStyle>
            <a:lvl1pPr marL="723600" indent="-723600">
              <a:spcBef>
                <a:spcPts val="0"/>
              </a:spcBef>
              <a:spcAft>
                <a:spcPts val="0"/>
              </a:spcAft>
              <a:buNone/>
              <a:tabLst>
                <a:tab pos="596900" algn="r"/>
              </a:tabLst>
              <a:defRPr sz="800" baseline="0"/>
            </a:lvl1pPr>
            <a:lvl2pPr marL="355591" indent="0">
              <a:buNone/>
              <a:defRPr sz="800"/>
            </a:lvl2pPr>
            <a:lvl3pPr marL="599002" indent="0">
              <a:buNone/>
              <a:defRPr sz="800"/>
            </a:lvl3pPr>
            <a:lvl4pPr marL="922843" indent="0">
              <a:buNone/>
              <a:defRPr sz="800"/>
            </a:lvl4pPr>
            <a:lvl5pPr marL="1198003" indent="0">
              <a:buNone/>
              <a:defRPr sz="800"/>
            </a:lvl5pPr>
          </a:lstStyle>
          <a:p>
            <a:pPr lvl="0"/>
            <a:r>
              <a:rPr lang="en-US" dirty="0" smtClean="0"/>
              <a:t>Click to insert Source/Footnote</a:t>
            </a:r>
            <a:endParaRPr lang="en-GB" dirty="0"/>
          </a:p>
        </p:txBody>
      </p:sp>
      <p:sp>
        <p:nvSpPr>
          <p:cNvPr id="2" name="Title 1"/>
          <p:cNvSpPr>
            <a:spLocks noGrp="1"/>
          </p:cNvSpPr>
          <p:nvPr>
            <p:ph type="title" hasCustomPrompt="1"/>
          </p:nvPr>
        </p:nvSpPr>
        <p:spPr>
          <a:xfrm>
            <a:off x="349199" y="550799"/>
            <a:ext cx="7624800" cy="984885"/>
          </a:xfrm>
          <a:prstGeom prst="rect">
            <a:avLst/>
          </a:prstGeom>
        </p:spPr>
        <p:txBody>
          <a:bodyPr lIns="0" tIns="0" rIns="0" bIns="0">
            <a:spAutoFit/>
          </a:bodyPr>
          <a:lstStyle>
            <a:lvl1pPr>
              <a:defRPr sz="3200" b="0">
                <a:solidFill>
                  <a:srgbClr val="B23427"/>
                </a:solidFill>
                <a:latin typeface="Garamond" panose="02020404030301010803" pitchFamily="18" charset="0"/>
              </a:defRPr>
            </a:lvl1pPr>
          </a:lstStyle>
          <a:p>
            <a:r>
              <a:rPr lang="en-US" altLang="en-US" dirty="0" smtClean="0"/>
              <a:t>Click to insert title </a:t>
            </a:r>
            <a:br>
              <a:rPr lang="en-US" altLang="en-US" dirty="0" smtClean="0"/>
            </a:br>
            <a:r>
              <a:rPr lang="en-US" altLang="en-US" dirty="0" smtClean="0"/>
              <a:t>(Garamond, 32 </a:t>
            </a:r>
            <a:r>
              <a:rPr lang="en-US" altLang="en-US" dirty="0" err="1" smtClean="0"/>
              <a:t>pt</a:t>
            </a:r>
            <a:r>
              <a:rPr lang="en-US" altLang="en-US" dirty="0" smtClean="0"/>
              <a:t>)</a:t>
            </a:r>
            <a:endParaRPr lang="en-GB" dirty="0"/>
          </a:p>
        </p:txBody>
      </p:sp>
      <p:sp>
        <p:nvSpPr>
          <p:cNvPr id="5" name="Text Placeholder 4"/>
          <p:cNvSpPr>
            <a:spLocks noGrp="1"/>
          </p:cNvSpPr>
          <p:nvPr>
            <p:ph type="body" sz="quarter" idx="14" hasCustomPrompt="1"/>
          </p:nvPr>
        </p:nvSpPr>
        <p:spPr>
          <a:xfrm>
            <a:off x="349199" y="2527200"/>
            <a:ext cx="7638059" cy="1231106"/>
          </a:xfrm>
          <a:prstGeom prst="rect">
            <a:avLst/>
          </a:prstGeom>
        </p:spPr>
        <p:txBody>
          <a:bodyPr wrap="square" lIns="0" tIns="0" rIns="0" bIns="0">
            <a:spAutoFit/>
          </a:bodyPr>
          <a:lstStyle>
            <a:lvl1pPr marL="239178" indent="-239178">
              <a:spcBef>
                <a:spcPts val="0"/>
              </a:spcBef>
              <a:buFont typeface="Arial" panose="020B0604020202020204" pitchFamily="34" charset="0"/>
              <a:buChar char="‒"/>
              <a:defRPr sz="1600" baseline="0"/>
            </a:lvl1pPr>
            <a:lvl2pPr marL="478355" indent="-239178">
              <a:spcBef>
                <a:spcPts val="0"/>
              </a:spcBef>
              <a:defRPr sz="1600"/>
            </a:lvl2pPr>
            <a:lvl3pPr marL="717533" indent="-239178">
              <a:spcBef>
                <a:spcPts val="0"/>
              </a:spcBef>
              <a:buFont typeface="Arial" panose="020B0604020202020204" pitchFamily="34" charset="0"/>
              <a:buChar char="‒"/>
              <a:tabLst/>
              <a:defRPr sz="1600"/>
            </a:lvl3pPr>
            <a:lvl4pPr marL="956709" indent="-239178">
              <a:spcBef>
                <a:spcPts val="0"/>
              </a:spcBef>
              <a:defRPr sz="1600"/>
            </a:lvl4pPr>
            <a:lvl5pPr marL="1195887" indent="-239178">
              <a:spcBef>
                <a:spcPts val="0"/>
              </a:spcBef>
              <a:buFont typeface="Arial" panose="020B0604020202020204" pitchFamily="34" charset="0"/>
              <a:buChar char="‒"/>
              <a:defRPr sz="1600"/>
            </a:lvl5pPr>
          </a:lstStyle>
          <a:p>
            <a:pPr lvl="0"/>
            <a:r>
              <a:rPr lang="en-US" dirty="0" smtClean="0"/>
              <a:t>Click to insert text (Arial, 16pt)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Rectangle 11"/>
          <p:cNvSpPr>
            <a:spLocks noChangeArrowheads="1"/>
          </p:cNvSpPr>
          <p:nvPr userDrawn="1"/>
        </p:nvSpPr>
        <p:spPr bwMode="auto">
          <a:xfrm>
            <a:off x="10896599" y="6540500"/>
            <a:ext cx="92293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chemeClr val="tx1"/>
                </a:solidFill>
                <a:latin typeface="Garamond" panose="02020404030301010803" pitchFamily="18" charset="0"/>
              </a:rPr>
              <a:t>‹#›</a:t>
            </a:fld>
            <a:endParaRPr lang="en-GB" altLang="en-US" sz="800" dirty="0" smtClean="0">
              <a:solidFill>
                <a:schemeClr val="tx1"/>
              </a:solidFill>
              <a:latin typeface="Garamond" panose="02020404030301010803" pitchFamily="18" charset="0"/>
            </a:endParaRPr>
          </a:p>
        </p:txBody>
      </p:sp>
      <p:sp>
        <p:nvSpPr>
          <p:cNvPr id="7" name="Text Placeholder 6"/>
          <p:cNvSpPr>
            <a:spLocks noGrp="1"/>
          </p:cNvSpPr>
          <p:nvPr>
            <p:ph type="body" sz="quarter" idx="15" hasCustomPrompt="1"/>
          </p:nvPr>
        </p:nvSpPr>
        <p:spPr>
          <a:xfrm>
            <a:off x="349199" y="161467"/>
            <a:ext cx="11313714" cy="184666"/>
          </a:xfrm>
          <a:prstGeom prst="rect">
            <a:avLst/>
          </a:prstGeom>
        </p:spPr>
        <p:txBody>
          <a:bodyPr wrap="square" lIns="0" tIns="0" rIns="0" bIns="0" anchor="ctr">
            <a:spAutoFit/>
          </a:bodyPr>
          <a:lstStyle>
            <a:lvl1pPr marL="0" indent="0">
              <a:spcBef>
                <a:spcPts val="0"/>
              </a:spcBef>
              <a:buNone/>
              <a:defRPr sz="1200" b="1" baseline="0">
                <a:solidFill>
                  <a:srgbClr val="B23427"/>
                </a:solidFill>
                <a:latin typeface="+mj-lt"/>
              </a:defRPr>
            </a:lvl1pPr>
            <a:lvl2pPr marL="355591" indent="0">
              <a:buNone/>
              <a:defRPr sz="800">
                <a:latin typeface="Garamond" panose="02020404030301010803" pitchFamily="18" charset="0"/>
              </a:defRPr>
            </a:lvl2pPr>
            <a:lvl3pPr marL="599002" indent="0">
              <a:buNone/>
              <a:defRPr sz="800">
                <a:latin typeface="Garamond" panose="02020404030301010803" pitchFamily="18" charset="0"/>
              </a:defRPr>
            </a:lvl3pPr>
            <a:lvl4pPr marL="922843" indent="0">
              <a:buNone/>
              <a:defRPr sz="800">
                <a:latin typeface="Garamond" panose="02020404030301010803" pitchFamily="18" charset="0"/>
              </a:defRPr>
            </a:lvl4pPr>
            <a:lvl5pPr marL="1198003" indent="0">
              <a:buNone/>
              <a:defRPr sz="800">
                <a:latin typeface="Garamond" panose="02020404030301010803" pitchFamily="18" charset="0"/>
              </a:defRPr>
            </a:lvl5pPr>
          </a:lstStyle>
          <a:p>
            <a:pPr lvl="0"/>
            <a:r>
              <a:rPr lang="en-US" dirty="0" smtClean="0"/>
              <a:t>Click to insert section title</a:t>
            </a:r>
          </a:p>
        </p:txBody>
      </p:sp>
      <p:sp>
        <p:nvSpPr>
          <p:cNvPr id="3" name="text" descr="{&quot;templafy&quot;:{&quot;id&quot;:&quot;0c4d72bc-61d5-4073-bc72-491055e01c87&quot;}}" title="Form.PresentationTitle"/>
          <p:cNvSpPr/>
          <p:nvPr userDrawn="1"/>
        </p:nvSpPr>
        <p:spPr>
          <a:xfrm>
            <a:off x="1368000" y="6541200"/>
            <a:ext cx="98064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en-GB" sz="800" b="0" dirty="0" smtClean="0">
              <a:solidFill>
                <a:srgbClr val="505456"/>
              </a:solidFill>
            </a:endParaRPr>
          </a:p>
        </p:txBody>
      </p:sp>
    </p:spTree>
    <p:extLst>
      <p:ext uri="{BB962C8B-B14F-4D97-AF65-F5344CB8AC3E}">
        <p14:creationId xmlns:p14="http://schemas.microsoft.com/office/powerpoint/2010/main" val="2601880378"/>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2_Title and text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6005" y="424365"/>
            <a:ext cx="11429383" cy="595099"/>
          </a:xfrm>
          <a:prstGeom prst="rect">
            <a:avLst/>
          </a:prstGeom>
        </p:spPr>
        <p:txBody>
          <a:bodyPr lIns="0" tIns="0" rIns="0" bIns="0">
            <a:spAutoFit/>
          </a:bodyPr>
          <a:lstStyle>
            <a:lvl1pPr>
              <a:defRPr/>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5" name="Text Placeholder 4"/>
          <p:cNvSpPr>
            <a:spLocks noGrp="1"/>
          </p:cNvSpPr>
          <p:nvPr>
            <p:ph type="body" sz="quarter" idx="14" hasCustomPrompt="1"/>
          </p:nvPr>
        </p:nvSpPr>
        <p:spPr>
          <a:xfrm>
            <a:off x="335941" y="1774293"/>
            <a:ext cx="11457600" cy="1785104"/>
          </a:xfrm>
          <a:prstGeom prst="rect">
            <a:avLst/>
          </a:prstGeom>
        </p:spPr>
        <p:txBody>
          <a:bodyPr lIns="0" tIns="0" rIns="0" bIns="0">
            <a:spAutoFit/>
          </a:bodyPr>
          <a:lstStyle>
            <a:lvl1pPr marL="179388" indent="-179388">
              <a:buFont typeface="Arial" panose="020B0604020202020204" pitchFamily="34" charset="0"/>
              <a:buChar char="‒"/>
              <a:defRPr sz="2000" baseline="0"/>
            </a:lvl1pPr>
            <a:lvl2pPr marL="358775" indent="-179388">
              <a:defRPr sz="2000"/>
            </a:lvl2pPr>
            <a:lvl3pPr marL="538163" indent="-179388">
              <a:buFont typeface="Arial" panose="020B0604020202020204" pitchFamily="34" charset="0"/>
              <a:buChar char="‒"/>
              <a:tabLst/>
              <a:defRPr sz="2000"/>
            </a:lvl3pPr>
            <a:lvl4pPr marL="717550" indent="-179388">
              <a:defRPr sz="2000"/>
            </a:lvl4pPr>
            <a:lvl5pPr marL="896938" indent="-179388">
              <a:buFont typeface="Arial" panose="020B0604020202020204" pitchFamily="34" charset="0"/>
              <a:buChar char="‒"/>
              <a:defRPr sz="2000"/>
            </a:lvl5pPr>
          </a:lstStyle>
          <a:p>
            <a:pPr lvl="0"/>
            <a:r>
              <a:rPr lang="en-US" dirty="0" smtClean="0"/>
              <a:t>Click to insert text (Arial, 20pt)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927579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1_Title and content (legac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6005" y="424292"/>
            <a:ext cx="11429383" cy="595099"/>
          </a:xfrm>
          <a:prstGeom prst="rect">
            <a:avLst/>
          </a:prstGeom>
        </p:spPr>
        <p:txBody>
          <a:bodyPr lIns="0" tIns="0" rIns="0" bIns="0">
            <a:spAutoFit/>
          </a:bodyPr>
          <a:lstStyle>
            <a:lvl1pPr>
              <a:defRPr/>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10" name="Rectangle 11"/>
          <p:cNvSpPr>
            <a:spLocks noChangeArrowheads="1"/>
          </p:cNvSpPr>
          <p:nvPr/>
        </p:nvSpPr>
        <p:spPr bwMode="auto">
          <a:xfrm>
            <a:off x="3035307" y="6577090"/>
            <a:ext cx="8739716"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
        <p:nvSpPr>
          <p:cNvPr id="6" name="Rectangle 11"/>
          <p:cNvSpPr>
            <a:spLocks noGrp="1" noChangeArrowheads="1"/>
          </p:cNvSpPr>
          <p:nvPr>
            <p:ph idx="1"/>
          </p:nvPr>
        </p:nvSpPr>
        <p:spPr bwMode="auto">
          <a:xfrm>
            <a:off x="334375" y="1779588"/>
            <a:ext cx="10973012" cy="4207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179388" indent="-179388">
              <a:buFont typeface="Arial" panose="020B0604020202020204" pitchFamily="34" charset="0"/>
              <a:buChar char="–"/>
              <a:defRPr sz="2000"/>
            </a:lvl1pPr>
            <a:lvl2pPr>
              <a:defRPr sz="2000"/>
            </a:lvl2pPr>
            <a:lvl3pPr marL="792163" indent="-342900">
              <a:buFont typeface="Arial" panose="020B0604020202020204" pitchFamily="34" charset="0"/>
              <a:buChar char="–"/>
              <a:defRPr sz="2000"/>
            </a:lvl3pPr>
            <a:lvl4pPr>
              <a:defRPr sz="2000"/>
            </a:lvl4pPr>
            <a:lvl5pPr marL="1241425" indent="-342900">
              <a:buFont typeface="Arial" panose="020B0604020202020204" pitchFamily="34" charset="0"/>
              <a:buChar cha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extLst>
      <p:ext uri="{BB962C8B-B14F-4D97-AF65-F5344CB8AC3E}">
        <p14:creationId xmlns:p14="http://schemas.microsoft.com/office/powerpoint/2010/main" val="68512880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420914" y="6543452"/>
            <a:ext cx="1080000" cy="123111"/>
          </a:xfrm>
          <a:prstGeom prst="rect">
            <a:avLst/>
          </a:prstGeom>
          <a:noFill/>
        </p:spPr>
        <p:txBody>
          <a:bodyPr wrap="square" lIns="0" tIns="0" rIns="0" bIns="0" rtlCol="0" anchor="t">
            <a:spAutoFit/>
          </a:bodyPr>
          <a:lstStyle/>
          <a:p>
            <a:r>
              <a:rPr lang="en-GB" sz="800" dirty="0" smtClean="0">
                <a:solidFill>
                  <a:schemeClr val="tx1"/>
                </a:solidFill>
              </a:rPr>
              <a:t>© Allen &amp; Overy LLP |</a:t>
            </a:r>
          </a:p>
        </p:txBody>
      </p:sp>
      <p:sp>
        <p:nvSpPr>
          <p:cNvPr id="2" name="Slide Number Placeholder 1"/>
          <p:cNvSpPr>
            <a:spLocks noGrp="1"/>
          </p:cNvSpPr>
          <p:nvPr>
            <p:ph type="sldNum" sz="quarter" idx="4"/>
          </p:nvPr>
        </p:nvSpPr>
        <p:spPr>
          <a:xfrm>
            <a:off x="11354400" y="6544800"/>
            <a:ext cx="424800" cy="123111"/>
          </a:xfrm>
          <a:prstGeom prst="rect">
            <a:avLst/>
          </a:prstGeom>
        </p:spPr>
        <p:txBody>
          <a:bodyPr vert="horz" lIns="0" tIns="0" rIns="0" bIns="0" rtlCol="0" anchor="t" anchorCtr="0">
            <a:spAutoFit/>
          </a:bodyPr>
          <a:lstStyle>
            <a:lvl1pPr algn="r">
              <a:defRPr sz="800">
                <a:solidFill>
                  <a:schemeClr val="tx1"/>
                </a:solidFill>
              </a:defRPr>
            </a:lvl1pPr>
          </a:lstStyle>
          <a:p>
            <a:fld id="{41793A14-AEE2-47FE-9F89-A1D4F15A497F}" type="slidenum">
              <a:rPr lang="en-GB" smtClean="0"/>
              <a:pPr/>
              <a:t>‹#›</a:t>
            </a:fld>
            <a:endParaRPr lang="en-GB" dirty="0"/>
          </a:p>
        </p:txBody>
      </p:sp>
      <p:sp>
        <p:nvSpPr>
          <p:cNvPr id="5" name="text" descr="{&quot;templafy&quot;:{&quot;id&quot;:&quot;fbddb1d1-0439-49c0-b644-459db330fe0f&quot;}}" title="Form.PresentationTitle"/>
          <p:cNvSpPr/>
          <p:nvPr userDrawn="1"/>
        </p:nvSpPr>
        <p:spPr>
          <a:xfrm>
            <a:off x="1439715" y="6543807"/>
            <a:ext cx="98064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en-GB" sz="800" b="0" dirty="0" err="1" smtClean="0">
                <a:solidFill>
                  <a:schemeClr val="tx1"/>
                </a:solidFill>
              </a:rPr>
              <a:t>Holistisch</a:t>
            </a:r>
            <a:r>
              <a:rPr lang="en-GB" sz="800" b="0" baseline="0" dirty="0" smtClean="0">
                <a:solidFill>
                  <a:schemeClr val="tx1"/>
                </a:solidFill>
              </a:rPr>
              <a:t> in </a:t>
            </a:r>
            <a:r>
              <a:rPr lang="en-GB" sz="800" b="0" baseline="0" dirty="0" err="1" smtClean="0">
                <a:solidFill>
                  <a:schemeClr val="tx1"/>
                </a:solidFill>
              </a:rPr>
              <a:t>perspectief</a:t>
            </a:r>
            <a:endParaRPr lang="en-GB" sz="800" b="0" dirty="0" smtClean="0">
              <a:solidFill>
                <a:schemeClr val="tx1"/>
              </a:solidFill>
            </a:endParaRPr>
          </a:p>
        </p:txBody>
      </p:sp>
    </p:spTree>
    <p:extLst>
      <p:ext uri="{BB962C8B-B14F-4D97-AF65-F5344CB8AC3E}">
        <p14:creationId xmlns:p14="http://schemas.microsoft.com/office/powerpoint/2010/main" val="3628055322"/>
      </p:ext>
    </p:extLst>
  </p:cSld>
  <p:clrMap bg1="lt1" tx1="dk1" bg2="lt2" tx2="dk2" accent1="accent1" accent2="accent2" accent3="accent3" accent4="accent4" accent5="accent5" accent6="accent6" hlink="hlink" folHlink="folHlink"/>
  <p:sldLayoutIdLst>
    <p:sldLayoutId id="2147484230"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 id="2147484315" r:id="rId12"/>
    <p:sldLayoutId id="2147484317" r:id="rId13"/>
    <p:sldLayoutId id="2147484318" r:id="rId14"/>
    <p:sldLayoutId id="2147484319" r:id="rId15"/>
    <p:sldLayoutId id="2147484320" r:id="rId16"/>
    <p:sldLayoutId id="2147484321" r:id="rId17"/>
    <p:sldLayoutId id="2147484322" r:id="rId18"/>
    <p:sldLayoutId id="2147484323" r:id="rId19"/>
    <p:sldLayoutId id="2147484324" r:id="rId20"/>
    <p:sldLayoutId id="2147484325" r:id="rId21"/>
    <p:sldLayoutId id="2147484326" r:id="rId22"/>
    <p:sldLayoutId id="2147484327" r:id="rId23"/>
    <p:sldLayoutId id="2147484328" r:id="rId24"/>
    <p:sldLayoutId id="2147484329" r:id="rId25"/>
    <p:sldLayoutId id="2147484330" r:id="rId26"/>
    <p:sldLayoutId id="2147484331" r:id="rId27"/>
    <p:sldLayoutId id="2147484332" r:id="rId28"/>
    <p:sldLayoutId id="2147484333" r:id="rId29"/>
    <p:sldLayoutId id="2147484334" r:id="rId30"/>
    <p:sldLayoutId id="2147484301" r:id="rId31"/>
    <p:sldLayoutId id="2147484255" r:id="rId32"/>
    <p:sldLayoutId id="2147484257" r:id="rId33"/>
    <p:sldLayoutId id="2147484259" r:id="rId34"/>
    <p:sldLayoutId id="2147484262" r:id="rId35"/>
    <p:sldLayoutId id="2147484266" r:id="rId36"/>
    <p:sldLayoutId id="2147484356" r:id="rId37"/>
    <p:sldLayoutId id="2147484273" r:id="rId38"/>
    <p:sldLayoutId id="2147484275" r:id="rId39"/>
    <p:sldLayoutId id="2147484286" r:id="rId40"/>
    <p:sldLayoutId id="2147484289" r:id="rId41"/>
    <p:sldLayoutId id="2147484290" r:id="rId42"/>
    <p:sldLayoutId id="2147484335" r:id="rId43"/>
    <p:sldLayoutId id="2147484303" r:id="rId44"/>
    <p:sldLayoutId id="2147484355" r:id="rId45"/>
    <p:sldLayoutId id="2147484304" r:id="rId46"/>
    <p:sldLayoutId id="2147484337" r:id="rId47"/>
    <p:sldLayoutId id="2147484339" r:id="rId48"/>
    <p:sldLayoutId id="2147484341" r:id="rId49"/>
    <p:sldLayoutId id="2147484343" r:id="rId50"/>
    <p:sldLayoutId id="2147484298" r:id="rId51"/>
    <p:sldLayoutId id="2147484299" r:id="rId52"/>
    <p:sldLayoutId id="2147484300" r:id="rId53"/>
    <p:sldLayoutId id="2147484344" r:id="rId54"/>
    <p:sldLayoutId id="2147484345" r:id="rId55"/>
    <p:sldLayoutId id="2147484346" r:id="rId56"/>
    <p:sldLayoutId id="2147484347" r:id="rId57"/>
    <p:sldLayoutId id="2147484348" r:id="rId58"/>
    <p:sldLayoutId id="2147484349" r:id="rId59"/>
    <p:sldLayoutId id="2147484350" r:id="rId60"/>
    <p:sldLayoutId id="2147484351" r:id="rId61"/>
    <p:sldLayoutId id="2147484352" r:id="rId62"/>
    <p:sldLayoutId id="2147484353" r:id="rId63"/>
    <p:sldLayoutId id="2147484354" r:id="rId64"/>
  </p:sldLayoutIdLst>
  <p:timing>
    <p:tnLst>
      <p:par>
        <p:cTn id="1" dur="indefinite" restart="never" nodeType="tmRoot"/>
      </p:par>
    </p:tnLst>
  </p:timing>
  <p:hf sldNum="0" hdr="0" ftr="0" dt="0"/>
  <p:txStyles>
    <p:titleStyle>
      <a:lvl1pPr algn="l" defTabSz="1130272" rtl="0" eaLnBrk="1" fontAlgn="base" hangingPunct="1">
        <a:spcBef>
          <a:spcPct val="0"/>
        </a:spcBef>
        <a:spcAft>
          <a:spcPct val="0"/>
        </a:spcAft>
        <a:buFont typeface="Times New Roman" pitchFamily="18" charset="0"/>
        <a:defRPr lang="en-GB" sz="3867" b="1" kern="1200" dirty="0">
          <a:solidFill>
            <a:srgbClr val="B23427"/>
          </a:solidFill>
          <a:latin typeface="Times New Roman" panose="02020603050405020304" pitchFamily="18" charset="0"/>
          <a:ea typeface="+mj-ea"/>
          <a:cs typeface="Times New Roman" panose="02020603050405020304" pitchFamily="18" charset="0"/>
        </a:defRPr>
      </a:lvl1pPr>
      <a:lvl2pPr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2pPr>
      <a:lvl3pPr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3pPr>
      <a:lvl4pPr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4pPr>
      <a:lvl5pPr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5pPr>
      <a:lvl6pPr marL="609585"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6pPr>
      <a:lvl7pPr marL="1219170"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7pPr>
      <a:lvl8pPr marL="1828754"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8pPr>
      <a:lvl9pPr marL="2438339" algn="l" defTabSz="1130272" rtl="0" eaLnBrk="1" fontAlgn="base" hangingPunct="1">
        <a:spcBef>
          <a:spcPct val="0"/>
        </a:spcBef>
        <a:spcAft>
          <a:spcPct val="0"/>
        </a:spcAft>
        <a:buFont typeface="Times New Roman" pitchFamily="18" charset="0"/>
        <a:defRPr sz="3867" b="1">
          <a:solidFill>
            <a:srgbClr val="B23427"/>
          </a:solidFill>
          <a:latin typeface="Times New Roman" pitchFamily="18" charset="0"/>
          <a:cs typeface="Times New Roman" pitchFamily="18" charset="0"/>
        </a:defRPr>
      </a:lvl9pPr>
    </p:titleStyle>
    <p:bodyStyle>
      <a:lvl1pPr marL="239178" indent="-239178" algn="l" rtl="0" eaLnBrk="1" fontAlgn="base" hangingPunct="1">
        <a:spcBef>
          <a:spcPct val="20000"/>
        </a:spcBef>
        <a:spcAft>
          <a:spcPct val="0"/>
        </a:spcAft>
        <a:buFont typeface="Arial" charset="0"/>
        <a:buChar char="•"/>
        <a:defRPr lang="en-US" sz="3200" kern="1200" dirty="0">
          <a:solidFill>
            <a:schemeClr val="tx1"/>
          </a:solidFill>
          <a:latin typeface="Arial" panose="020B0604020202020204" pitchFamily="34" charset="0"/>
          <a:ea typeface="+mn-ea"/>
          <a:cs typeface="Arial" panose="020B0604020202020204" pitchFamily="34" charset="0"/>
        </a:defRPr>
      </a:lvl1pPr>
      <a:lvl2pPr marL="592652" indent="-237061" algn="l" rtl="0" eaLnBrk="1" fontAlgn="base" hangingPunct="1">
        <a:spcBef>
          <a:spcPct val="20000"/>
        </a:spcBef>
        <a:spcAft>
          <a:spcPct val="0"/>
        </a:spcAft>
        <a:buFont typeface="Arial" charset="0"/>
        <a:buChar char="–"/>
        <a:defRPr lang="en-US" sz="2933" kern="1200" dirty="0">
          <a:solidFill>
            <a:schemeClr val="tx1"/>
          </a:solidFill>
          <a:latin typeface="Arial" panose="020B0604020202020204" pitchFamily="34" charset="0"/>
          <a:ea typeface="+mn-ea"/>
          <a:cs typeface="Arial" panose="020B0604020202020204" pitchFamily="34" charset="0"/>
        </a:defRPr>
      </a:lvl2pPr>
      <a:lvl3pPr marL="1056191" indent="-457189" algn="l" rtl="0" eaLnBrk="1" fontAlgn="base" hangingPunct="1">
        <a:spcBef>
          <a:spcPct val="20000"/>
        </a:spcBef>
        <a:spcAft>
          <a:spcPct val="0"/>
        </a:spcAft>
        <a:buFont typeface="Arial" charset="0"/>
        <a:buChar char="•"/>
        <a:defRPr lang="en-US" sz="2667" kern="1200" dirty="0">
          <a:solidFill>
            <a:schemeClr val="tx1"/>
          </a:solidFill>
          <a:latin typeface="Arial" panose="020B0604020202020204" pitchFamily="34" charset="0"/>
          <a:ea typeface="+mn-ea"/>
          <a:cs typeface="Arial" panose="020B0604020202020204" pitchFamily="34" charset="0"/>
        </a:defRPr>
      </a:lvl3pPr>
      <a:lvl4pPr marL="1380032" indent="-457189" algn="l" rtl="0" eaLnBrk="1" fontAlgn="base" hangingPunct="1">
        <a:spcBef>
          <a:spcPct val="20000"/>
        </a:spcBef>
        <a:spcAft>
          <a:spcPct val="0"/>
        </a:spcAft>
        <a:buFont typeface="Arial" charset="0"/>
        <a:buChar char="–"/>
        <a:defRPr lang="en-US" sz="2000" kern="1200" dirty="0">
          <a:solidFill>
            <a:schemeClr val="tx1"/>
          </a:solidFill>
          <a:latin typeface="Arial" panose="020B0604020202020204" pitchFamily="34" charset="0"/>
          <a:ea typeface="+mn-ea"/>
          <a:cs typeface="Arial" panose="020B0604020202020204" pitchFamily="34" charset="0"/>
        </a:defRPr>
      </a:lvl4pPr>
      <a:lvl5pPr marL="1655192" indent="-457189" algn="l" rtl="0" eaLnBrk="1" fontAlgn="base" hangingPunct="1">
        <a:spcBef>
          <a:spcPct val="20000"/>
        </a:spcBef>
        <a:spcAft>
          <a:spcPct val="0"/>
        </a:spcAft>
        <a:buFont typeface="Arial" charset="0"/>
        <a:buChar char="»"/>
        <a:defRPr lang="en-GB" sz="1867" kern="1200" dirty="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ustomXml" Target="../../customXml/item27.xml"/><Relationship Id="rId1" Type="http://schemas.openxmlformats.org/officeDocument/2006/relationships/customXml" Target="../../customXml/item54.xml"/><Relationship Id="rId6" Type="http://schemas.openxmlformats.org/officeDocument/2006/relationships/image" Target="../media/image3.jpeg"/><Relationship Id="rId5" Type="http://schemas.openxmlformats.org/officeDocument/2006/relationships/slideLayout" Target="../slideLayouts/slideLayout1.xml"/><Relationship Id="rId4"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customXml" Target="../../customXml/item13.xml"/><Relationship Id="rId1" Type="http://schemas.openxmlformats.org/officeDocument/2006/relationships/customXml" Target="../../customXml/item10.xml"/><Relationship Id="rId6" Type="http://schemas.openxmlformats.org/officeDocument/2006/relationships/slideLayout" Target="../slideLayouts/slideLayout46.xml"/><Relationship Id="rId5" Type="http://schemas.openxmlformats.org/officeDocument/2006/relationships/tags" Target="../tags/tag5.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Layout" Target="../slideLayouts/slideLayout39.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 Type="http://schemas.openxmlformats.org/officeDocument/2006/relationships/customXml" Target="../../customXml/item41.xml"/><Relationship Id="rId16" Type="http://schemas.openxmlformats.org/officeDocument/2006/relationships/tags" Target="../tags/tag19.xml"/><Relationship Id="rId1" Type="http://schemas.openxmlformats.org/officeDocument/2006/relationships/customXml" Target="../../customXml/item50.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tags" Target="../tags/tag18.xml"/><Relationship Id="rId10" Type="http://schemas.openxmlformats.org/officeDocument/2006/relationships/tags" Target="../tags/tag13.xml"/><Relationship Id="rId19" Type="http://schemas.openxmlformats.org/officeDocument/2006/relationships/notesSlide" Target="../notesSlides/notesSlide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4.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3.xml"/><Relationship Id="rId4"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5.jpe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4.xml"/><Relationship Id="rId5" Type="http://schemas.openxmlformats.org/officeDocument/2006/relationships/slideLayout" Target="../slideLayouts/slideLayout45.xml"/><Relationship Id="rId4" Type="http://schemas.openxmlformats.org/officeDocument/2006/relationships/tags" Target="../tags/tag27.xml"/></Relationships>
</file>

<file path=ppt/slides/_rels/slide6.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6.jpe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5.xml"/><Relationship Id="rId5" Type="http://schemas.openxmlformats.org/officeDocument/2006/relationships/slideLayout" Target="../slideLayouts/slideLayout45.xml"/><Relationship Id="rId4" Type="http://schemas.openxmlformats.org/officeDocument/2006/relationships/tags" Target="../tags/tag31.xml"/></Relationships>
</file>

<file path=ppt/slides/_rels/slide7.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notesSlide" Target="../notesSlides/notesSlide6.xml"/><Relationship Id="rId5" Type="http://schemas.openxmlformats.org/officeDocument/2006/relationships/slideLayout" Target="../slideLayouts/slideLayout34.xml"/><Relationship Id="rId4" Type="http://schemas.openxmlformats.org/officeDocument/2006/relationships/tags" Target="../tags/tag35.xml"/></Relationships>
</file>

<file path=ppt/slides/_rels/slide8.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notesSlide" Target="../notesSlides/notesSlide7.xml"/><Relationship Id="rId4"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customXml" Target="../../customXml/item34.xml"/><Relationship Id="rId1" Type="http://schemas.openxmlformats.org/officeDocument/2006/relationships/customXml" Target="../../customXml/item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descr="{&quot;templafy&quot;:{&quot;type&quot;:&quot;date&quot;}}" title="date"/>
          <p:cNvSpPr>
            <a:spLocks noGrp="1"/>
          </p:cNvSpPr>
          <p:nvPr>
            <p:ph type="body" sz="quarter" idx="12"/>
          </p:nvPr>
        </p:nvSpPr>
        <p:spPr/>
        <p:txBody>
          <a:bodyPr/>
          <a:lstStyle/>
          <a:p>
            <a:r>
              <a:rPr lang="en-GB" dirty="0" smtClean="0"/>
              <a:t>Hanneke Bennaars 	13 </a:t>
            </a:r>
            <a:r>
              <a:rPr lang="en-GB" dirty="0" err="1" smtClean="0"/>
              <a:t>april</a:t>
            </a:r>
            <a:r>
              <a:rPr lang="en-GB" dirty="0" smtClean="0"/>
              <a:t> 2023</a:t>
            </a:r>
            <a:endParaRPr lang="en-GB" dirty="0"/>
          </a:p>
        </p:txBody>
      </p:sp>
      <p:pic>
        <p:nvPicPr>
          <p:cNvPr id="6" name="Picture Placeholder 2"/>
          <p:cNvPicPr>
            <a:picLocks noGrp="1" noChangeAspect="1"/>
          </p:cNvPicPr>
          <p:nvPr>
            <p:ph type="pic" sz="quarter" idx="14"/>
            <p:custDataLst>
              <p:tags r:id="rId4"/>
            </p:custDataLst>
          </p:nvPr>
        </p:nvPicPr>
        <p:blipFill rotWithShape="1">
          <a:blip r:embed="rId6">
            <a:extLst>
              <a:ext uri="{28A0092B-C50C-407E-A947-70E740481C1C}">
                <a14:useLocalDpi xmlns:a14="http://schemas.microsoft.com/office/drawing/2010/main" val="0"/>
              </a:ext>
            </a:extLst>
          </a:blip>
          <a:srcRect l="5528" r="5528"/>
          <a:stretch/>
        </p:blipFill>
        <p:spPr>
          <a:xfrm>
            <a:off x="3906001" y="1041400"/>
            <a:ext cx="8285999" cy="5824182"/>
          </a:xfrm>
        </p:spPr>
      </p:pic>
    </p:spTree>
    <p:custDataLst>
      <p:custData r:id="rId1"/>
      <p:custData r:id="rId2"/>
      <p:tags r:id="rId3"/>
    </p:custDataLst>
    <p:extLst>
      <p:ext uri="{BB962C8B-B14F-4D97-AF65-F5344CB8AC3E}">
        <p14:creationId xmlns:p14="http://schemas.microsoft.com/office/powerpoint/2010/main" val="1921972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
          <p:cNvPicPr>
            <a:picLocks noGrp="1" noChangeAspect="1"/>
          </p:cNvPicPr>
          <p:nvPr>
            <p:ph type="pic" sz="quarter" idx="23"/>
            <p:custDataLst>
              <p:tags r:id="rId4"/>
            </p:custDataLst>
          </p:nvPr>
        </p:nvPicPr>
        <p:blipFill rotWithShape="1">
          <a:blip r:embed="rId8">
            <a:extLst>
              <a:ext uri="{28A0092B-C50C-407E-A947-70E740481C1C}">
                <a14:useLocalDpi xmlns:a14="http://schemas.microsoft.com/office/drawing/2010/main" val="0"/>
              </a:ext>
            </a:extLst>
          </a:blip>
          <a:srcRect l="28785" r="28785"/>
          <a:stretch/>
        </p:blipFill>
        <p:spPr/>
      </p:pic>
      <p:sp>
        <p:nvSpPr>
          <p:cNvPr id="4" name="Title 3"/>
          <p:cNvSpPr>
            <a:spLocks noGrp="1"/>
          </p:cNvSpPr>
          <p:nvPr>
            <p:ph type="title"/>
            <p:custDataLst>
              <p:tags r:id="rId5"/>
            </p:custDataLst>
          </p:nvPr>
        </p:nvSpPr>
        <p:spPr/>
        <p:txBody>
          <a:bodyPr/>
          <a:lstStyle/>
          <a:p>
            <a:r>
              <a:rPr lang="en-GB" dirty="0" err="1" smtClean="0"/>
              <a:t>Inhoud</a:t>
            </a:r>
            <a:endParaRPr lang="en-GB" dirty="0"/>
          </a:p>
        </p:txBody>
      </p:sp>
      <p:cxnSp>
        <p:nvCxnSpPr>
          <p:cNvPr id="7" name="Straight Connector 6"/>
          <p:cNvCxnSpPr>
            <a:stCxn id="8" idx="4"/>
            <a:endCxn id="26" idx="4"/>
          </p:cNvCxnSpPr>
          <p:nvPr/>
        </p:nvCxnSpPr>
        <p:spPr>
          <a:xfrm>
            <a:off x="5483327" y="2076253"/>
            <a:ext cx="0" cy="210972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5267327" y="1644253"/>
            <a:ext cx="432000" cy="43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500" b="1" dirty="0" smtClean="0">
                <a:solidFill>
                  <a:schemeClr val="bg1"/>
                </a:solidFill>
              </a:rPr>
              <a:t>01</a:t>
            </a:r>
          </a:p>
        </p:txBody>
      </p:sp>
      <p:sp>
        <p:nvSpPr>
          <p:cNvPr id="9" name="Rectangle 8"/>
          <p:cNvSpPr/>
          <p:nvPr/>
        </p:nvSpPr>
        <p:spPr>
          <a:xfrm>
            <a:off x="5800000" y="1721754"/>
            <a:ext cx="3912712" cy="276999"/>
          </a:xfrm>
          <a:prstGeom prst="rect">
            <a:avLst/>
          </a:prstGeom>
        </p:spPr>
        <p:txBody>
          <a:bodyPr wrap="square">
            <a:noAutofit/>
          </a:bodyPr>
          <a:lstStyle/>
          <a:p>
            <a:r>
              <a:rPr lang="en-GB" sz="1200" dirty="0" err="1" smtClean="0"/>
              <a:t>Holistisch</a:t>
            </a:r>
            <a:r>
              <a:rPr lang="en-GB" sz="1200" dirty="0" smtClean="0"/>
              <a:t> </a:t>
            </a:r>
            <a:r>
              <a:rPr lang="en-GB" sz="1200" dirty="0" err="1" smtClean="0"/>
              <a:t>wegen</a:t>
            </a:r>
            <a:r>
              <a:rPr lang="en-GB" sz="1200" dirty="0" smtClean="0"/>
              <a:t>: de basics</a:t>
            </a:r>
            <a:endParaRPr lang="en-GB" sz="1200" dirty="0"/>
          </a:p>
        </p:txBody>
      </p:sp>
      <p:sp>
        <p:nvSpPr>
          <p:cNvPr id="10" name="Oval 9"/>
          <p:cNvSpPr/>
          <p:nvPr/>
        </p:nvSpPr>
        <p:spPr>
          <a:xfrm>
            <a:off x="5267327" y="2171683"/>
            <a:ext cx="432000" cy="43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500" b="1" dirty="0" smtClean="0">
                <a:solidFill>
                  <a:schemeClr val="bg1"/>
                </a:solidFill>
              </a:rPr>
              <a:t>02</a:t>
            </a:r>
          </a:p>
        </p:txBody>
      </p:sp>
      <p:sp>
        <p:nvSpPr>
          <p:cNvPr id="11" name="Rectangle 10"/>
          <p:cNvSpPr/>
          <p:nvPr/>
        </p:nvSpPr>
        <p:spPr>
          <a:xfrm>
            <a:off x="5800000" y="2249184"/>
            <a:ext cx="3912712" cy="276999"/>
          </a:xfrm>
          <a:prstGeom prst="rect">
            <a:avLst/>
          </a:prstGeom>
        </p:spPr>
        <p:txBody>
          <a:bodyPr wrap="square">
            <a:noAutofit/>
          </a:bodyPr>
          <a:lstStyle/>
          <a:p>
            <a:r>
              <a:rPr lang="en-GB" sz="1200" dirty="0" err="1" smtClean="0"/>
              <a:t>Deliveroo</a:t>
            </a:r>
            <a:r>
              <a:rPr lang="en-GB" sz="1200" dirty="0" smtClean="0"/>
              <a:t> </a:t>
            </a:r>
            <a:r>
              <a:rPr lang="en-GB" sz="1200" dirty="0" err="1" smtClean="0"/>
              <a:t>r.o</a:t>
            </a:r>
            <a:r>
              <a:rPr lang="en-GB" sz="1200" dirty="0" smtClean="0"/>
              <a:t>. 3.5.2</a:t>
            </a:r>
            <a:endParaRPr lang="en-GB" sz="1200" dirty="0"/>
          </a:p>
        </p:txBody>
      </p:sp>
      <p:sp>
        <p:nvSpPr>
          <p:cNvPr id="12" name="Oval 11"/>
          <p:cNvSpPr/>
          <p:nvPr/>
        </p:nvSpPr>
        <p:spPr>
          <a:xfrm>
            <a:off x="5267327" y="2699113"/>
            <a:ext cx="432000" cy="43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500" b="1" dirty="0" smtClean="0">
                <a:solidFill>
                  <a:schemeClr val="bg1"/>
                </a:solidFill>
              </a:rPr>
              <a:t>03</a:t>
            </a:r>
          </a:p>
        </p:txBody>
      </p:sp>
      <p:sp>
        <p:nvSpPr>
          <p:cNvPr id="13" name="Rectangle 12"/>
          <p:cNvSpPr/>
          <p:nvPr/>
        </p:nvSpPr>
        <p:spPr>
          <a:xfrm>
            <a:off x="5800000" y="2776614"/>
            <a:ext cx="3912712" cy="276999"/>
          </a:xfrm>
          <a:prstGeom prst="rect">
            <a:avLst/>
          </a:prstGeom>
        </p:spPr>
        <p:txBody>
          <a:bodyPr wrap="square">
            <a:noAutofit/>
          </a:bodyPr>
          <a:lstStyle/>
          <a:p>
            <a:r>
              <a:rPr lang="en-GB" sz="1200" dirty="0" err="1" smtClean="0"/>
              <a:t>Verhouding</a:t>
            </a:r>
            <a:r>
              <a:rPr lang="en-GB" sz="1200" dirty="0" smtClean="0"/>
              <a:t> met EU </a:t>
            </a:r>
            <a:r>
              <a:rPr lang="en-GB" sz="1200" dirty="0" err="1" smtClean="0"/>
              <a:t>initiatieven</a:t>
            </a:r>
            <a:endParaRPr lang="en-GB" sz="1200" dirty="0"/>
          </a:p>
        </p:txBody>
      </p:sp>
      <p:sp>
        <p:nvSpPr>
          <p:cNvPr id="14" name="Oval 13"/>
          <p:cNvSpPr/>
          <p:nvPr/>
        </p:nvSpPr>
        <p:spPr>
          <a:xfrm>
            <a:off x="5267327" y="3226543"/>
            <a:ext cx="432000" cy="43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500" b="1" dirty="0" smtClean="0">
                <a:solidFill>
                  <a:schemeClr val="bg1"/>
                </a:solidFill>
              </a:rPr>
              <a:t>04</a:t>
            </a:r>
          </a:p>
        </p:txBody>
      </p:sp>
      <p:sp>
        <p:nvSpPr>
          <p:cNvPr id="15" name="Rectangle 14"/>
          <p:cNvSpPr/>
          <p:nvPr/>
        </p:nvSpPr>
        <p:spPr>
          <a:xfrm>
            <a:off x="5800000" y="3304044"/>
            <a:ext cx="3912712" cy="276999"/>
          </a:xfrm>
          <a:prstGeom prst="rect">
            <a:avLst/>
          </a:prstGeom>
        </p:spPr>
        <p:txBody>
          <a:bodyPr wrap="square">
            <a:noAutofit/>
          </a:bodyPr>
          <a:lstStyle/>
          <a:p>
            <a:endParaRPr lang="en-GB" sz="1200" dirty="0"/>
          </a:p>
        </p:txBody>
      </p:sp>
      <p:sp>
        <p:nvSpPr>
          <p:cNvPr id="26" name="Oval 25"/>
          <p:cNvSpPr/>
          <p:nvPr/>
        </p:nvSpPr>
        <p:spPr>
          <a:xfrm>
            <a:off x="5267327" y="3753973"/>
            <a:ext cx="432000" cy="43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500" b="1" dirty="0" smtClean="0">
                <a:solidFill>
                  <a:schemeClr val="bg1"/>
                </a:solidFill>
              </a:rPr>
              <a:t>05</a:t>
            </a:r>
            <a:endParaRPr lang="en-GB" sz="1500" b="1" dirty="0" smtClean="0">
              <a:solidFill>
                <a:schemeClr val="bg1"/>
              </a:solidFill>
            </a:endParaRPr>
          </a:p>
        </p:txBody>
      </p:sp>
      <p:sp>
        <p:nvSpPr>
          <p:cNvPr id="28" name="Rectangle 27"/>
          <p:cNvSpPr/>
          <p:nvPr/>
        </p:nvSpPr>
        <p:spPr>
          <a:xfrm>
            <a:off x="5800000" y="3831474"/>
            <a:ext cx="3912712" cy="276999"/>
          </a:xfrm>
          <a:prstGeom prst="rect">
            <a:avLst/>
          </a:prstGeom>
        </p:spPr>
        <p:txBody>
          <a:bodyPr wrap="square">
            <a:noAutofit/>
          </a:bodyPr>
          <a:lstStyle/>
          <a:p>
            <a:r>
              <a:rPr lang="en-GB" sz="1200" dirty="0" err="1" smtClean="0"/>
              <a:t>Slotobservaties</a:t>
            </a:r>
            <a:endParaRPr lang="en-GB" sz="1200" dirty="0"/>
          </a:p>
        </p:txBody>
      </p:sp>
      <p:sp>
        <p:nvSpPr>
          <p:cNvPr id="33" name="Rectangle 32"/>
          <p:cNvSpPr/>
          <p:nvPr/>
        </p:nvSpPr>
        <p:spPr>
          <a:xfrm>
            <a:off x="5800000" y="3299850"/>
            <a:ext cx="3912712" cy="276999"/>
          </a:xfrm>
          <a:prstGeom prst="rect">
            <a:avLst/>
          </a:prstGeom>
        </p:spPr>
        <p:txBody>
          <a:bodyPr wrap="square">
            <a:noAutofit/>
          </a:bodyPr>
          <a:lstStyle/>
          <a:p>
            <a:r>
              <a:rPr lang="en-GB" sz="1200" dirty="0" err="1" smtClean="0"/>
              <a:t>Verhouding</a:t>
            </a:r>
            <a:r>
              <a:rPr lang="en-GB" sz="1200" dirty="0" smtClean="0"/>
              <a:t> </a:t>
            </a:r>
            <a:r>
              <a:rPr lang="en-GB" sz="1200" dirty="0" err="1" smtClean="0"/>
              <a:t>Voortgangsbrief</a:t>
            </a:r>
            <a:r>
              <a:rPr lang="en-GB" sz="1200" dirty="0" smtClean="0"/>
              <a:t> 3 </a:t>
            </a:r>
            <a:r>
              <a:rPr lang="en-GB" sz="1200" dirty="0" err="1" smtClean="0"/>
              <a:t>april</a:t>
            </a:r>
            <a:r>
              <a:rPr lang="en-GB" sz="1200" dirty="0" smtClean="0"/>
              <a:t> 2024</a:t>
            </a:r>
            <a:endParaRPr lang="en-GB" sz="1200" dirty="0"/>
          </a:p>
        </p:txBody>
      </p:sp>
    </p:spTree>
    <p:custDataLst>
      <p:custData r:id="rId1"/>
      <p:custData r:id="rId2"/>
      <p:tags r:id="rId3"/>
    </p:custDataLst>
    <p:extLst>
      <p:ext uri="{BB962C8B-B14F-4D97-AF65-F5344CB8AC3E}">
        <p14:creationId xmlns:p14="http://schemas.microsoft.com/office/powerpoint/2010/main" val="3414337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custDataLst>
              <p:tags r:id="rId4"/>
            </p:custDataLst>
          </p:nvPr>
        </p:nvSpPr>
        <p:spPr>
          <a:xfrm>
            <a:off x="1323972" y="2689097"/>
            <a:ext cx="10425115" cy="857316"/>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0" b="1" dirty="0" err="1" smtClean="0"/>
          </a:p>
        </p:txBody>
      </p:sp>
      <p:sp>
        <p:nvSpPr>
          <p:cNvPr id="2" name="Title 1"/>
          <p:cNvSpPr>
            <a:spLocks noGrp="1"/>
          </p:cNvSpPr>
          <p:nvPr>
            <p:ph type="title"/>
            <p:custDataLst>
              <p:tags r:id="rId5"/>
            </p:custDataLst>
          </p:nvPr>
        </p:nvSpPr>
        <p:spPr/>
        <p:txBody>
          <a:bodyPr/>
          <a:lstStyle/>
          <a:p>
            <a:r>
              <a:rPr lang="en-GB" dirty="0" err="1" smtClean="0"/>
              <a:t>Holistisch</a:t>
            </a:r>
            <a:r>
              <a:rPr lang="en-GB" dirty="0" smtClean="0"/>
              <a:t> </a:t>
            </a:r>
            <a:r>
              <a:rPr lang="en-GB" dirty="0" err="1" smtClean="0"/>
              <a:t>wegen</a:t>
            </a:r>
            <a:r>
              <a:rPr lang="en-GB" dirty="0" smtClean="0"/>
              <a:t>- de basics</a:t>
            </a:r>
            <a:endParaRPr lang="en-GB" dirty="0"/>
          </a:p>
        </p:txBody>
      </p:sp>
      <p:sp>
        <p:nvSpPr>
          <p:cNvPr id="6" name="Text Placeholder 5"/>
          <p:cNvSpPr>
            <a:spLocks noGrp="1"/>
          </p:cNvSpPr>
          <p:nvPr>
            <p:ph type="body" sz="quarter" idx="4294967295"/>
            <p:custDataLst>
              <p:tags r:id="rId6"/>
            </p:custDataLst>
          </p:nvPr>
        </p:nvSpPr>
        <p:spPr>
          <a:xfrm>
            <a:off x="1642683" y="2754217"/>
            <a:ext cx="9487587" cy="727075"/>
          </a:xfrm>
          <a:prstGeom prst="rect">
            <a:avLst/>
          </a:prstGeom>
          <a:noFill/>
        </p:spPr>
        <p:txBody>
          <a:bodyPr anchor="ctr"/>
          <a:lstStyle/>
          <a:p>
            <a:pPr marL="0" indent="0">
              <a:buNone/>
            </a:pPr>
            <a:r>
              <a:rPr lang="nl-NL" sz="1200" dirty="0" smtClean="0"/>
              <a:t>‘…niet </a:t>
            </a:r>
            <a:r>
              <a:rPr lang="nl-NL" sz="1200" dirty="0"/>
              <a:t>één enkel kenmerk beslissend is, maar dat de verschillende rechtsgevolgen die partijen aan hun verhouding hebben verbonden in hun onderling verband moeten worden bezien.’</a:t>
            </a:r>
            <a:endParaRPr lang="en-GB" sz="1200" dirty="0"/>
          </a:p>
        </p:txBody>
      </p:sp>
      <p:sp>
        <p:nvSpPr>
          <p:cNvPr id="14" name="Rectangle 13">
            <a:extLst>
              <a:ext uri="{FF2B5EF4-FFF2-40B4-BE49-F238E27FC236}">
                <a16:creationId xmlns:a16="http://schemas.microsoft.com/office/drawing/2014/main" id="{C106E9BE-0824-4389-8A23-208CDCBC8F73}"/>
              </a:ext>
            </a:extLst>
          </p:cNvPr>
          <p:cNvSpPr>
            <a:spLocks/>
          </p:cNvSpPr>
          <p:nvPr>
            <p:custDataLst>
              <p:tags r:id="rId7"/>
            </p:custDataLst>
          </p:nvPr>
        </p:nvSpPr>
        <p:spPr bwMode="auto">
          <a:xfrm>
            <a:off x="1524692" y="3838531"/>
            <a:ext cx="3721076" cy="1396431"/>
          </a:xfrm>
          <a:prstGeom prst="rect">
            <a:avLst/>
          </a:prstGeom>
          <a:noFill/>
          <a:ln w="6350" cap="flat" cmpd="sng" algn="ctr">
            <a:solidFill>
              <a:schemeClr val="accent4"/>
            </a:solidFill>
            <a:prstDash val="solid"/>
            <a:round/>
            <a:headEnd type="none" w="med" len="med"/>
            <a:tailEnd type="none" w="med" len="med"/>
          </a:ln>
          <a:effectLst/>
          <a:extLst/>
        </p:spPr>
        <p:txBody>
          <a:bodyPr vert="horz" wrap="square" lIns="121920" tIns="60960" rIns="121920" bIns="60960" numCol="1" rtlCol="0" anchor="ctr" anchorCtr="0" compatLnSpc="1">
            <a:prstTxWarp prst="textNoShape">
              <a:avLst/>
            </a:prstTxWarp>
          </a:bodyPr>
          <a:lstStyle/>
          <a:p>
            <a:pPr marL="1316533">
              <a:spcBef>
                <a:spcPct val="20000"/>
              </a:spcBef>
            </a:pPr>
            <a:endParaRPr lang="en-US" altLang="en-US" sz="1400" dirty="0">
              <a:solidFill>
                <a:srgbClr val="000000"/>
              </a:solidFill>
            </a:endParaRPr>
          </a:p>
        </p:txBody>
      </p:sp>
      <p:sp>
        <p:nvSpPr>
          <p:cNvPr id="15" name="Rectangle 14">
            <a:extLst>
              <a:ext uri="{FF2B5EF4-FFF2-40B4-BE49-F238E27FC236}">
                <a16:creationId xmlns:a16="http://schemas.microsoft.com/office/drawing/2014/main" id="{2E8A00FC-154D-49B3-9A9F-82F2AFF5FAAD}"/>
              </a:ext>
            </a:extLst>
          </p:cNvPr>
          <p:cNvSpPr>
            <a:spLocks/>
          </p:cNvSpPr>
          <p:nvPr>
            <p:custDataLst>
              <p:tags r:id="rId8"/>
            </p:custDataLst>
          </p:nvPr>
        </p:nvSpPr>
        <p:spPr bwMode="auto">
          <a:xfrm>
            <a:off x="414841" y="3838531"/>
            <a:ext cx="1109851" cy="1396431"/>
          </a:xfrm>
          <a:prstGeom prst="rect">
            <a:avLst/>
          </a:prstGeom>
          <a:solidFill>
            <a:schemeClr val="accent2"/>
          </a:solidFill>
          <a:ln w="9525" cap="flat" cmpd="sng" algn="ctr">
            <a:noFill/>
            <a:prstDash val="solid"/>
            <a:round/>
            <a:headEnd type="none" w="med" len="med"/>
            <a:tailEnd type="none" w="med" len="med"/>
          </a:ln>
          <a:effectLst/>
          <a:extLst/>
        </p:spPr>
        <p:txBody>
          <a:bodyPr vert="vert270" wrap="square" lIns="121920" tIns="60960" rIns="121920" bIns="60960" numCol="1" rtlCol="0" anchor="ctr" anchorCtr="0" compatLnSpc="1">
            <a:prstTxWarp prst="textNoShape">
              <a:avLst/>
            </a:prstTxWarp>
          </a:bodyPr>
          <a:lstStyle/>
          <a:p>
            <a:r>
              <a:rPr lang="en-GB" altLang="en-US" b="1" dirty="0" smtClean="0">
                <a:solidFill>
                  <a:schemeClr val="bg1"/>
                </a:solidFill>
              </a:rPr>
              <a:t>X / </a:t>
            </a:r>
            <a:r>
              <a:rPr lang="en-GB" altLang="en-US" b="1" dirty="0" smtClean="0">
                <a:solidFill>
                  <a:schemeClr val="bg1"/>
                </a:solidFill>
              </a:rPr>
              <a:t>Amsterdam</a:t>
            </a:r>
            <a:endParaRPr lang="en-GB" altLang="en-US" b="1" dirty="0">
              <a:solidFill>
                <a:schemeClr val="bg1"/>
              </a:solidFill>
            </a:endParaRPr>
          </a:p>
        </p:txBody>
      </p:sp>
      <p:sp>
        <p:nvSpPr>
          <p:cNvPr id="17" name="TextBox 16"/>
          <p:cNvSpPr txBox="1"/>
          <p:nvPr>
            <p:custDataLst>
              <p:tags r:id="rId9"/>
            </p:custDataLst>
          </p:nvPr>
        </p:nvSpPr>
        <p:spPr>
          <a:xfrm>
            <a:off x="1764064" y="4346004"/>
            <a:ext cx="3283552" cy="369332"/>
          </a:xfrm>
          <a:prstGeom prst="rect">
            <a:avLst/>
          </a:prstGeom>
          <a:noFill/>
        </p:spPr>
        <p:txBody>
          <a:bodyPr wrap="square" lIns="0" tIns="0" rIns="0" bIns="0" rtlCol="0">
            <a:spAutoFit/>
          </a:bodyPr>
          <a:lstStyle/>
          <a:p>
            <a:r>
              <a:rPr lang="nl-NL" sz="1200" dirty="0" smtClean="0"/>
              <a:t>Geen expliciete verwijzing, geen wijziging bestaande lijn</a:t>
            </a:r>
            <a:endParaRPr lang="en-US" sz="1200" dirty="0"/>
          </a:p>
        </p:txBody>
      </p:sp>
      <p:sp>
        <p:nvSpPr>
          <p:cNvPr id="18" name="Rectangle 17">
            <a:extLst>
              <a:ext uri="{FF2B5EF4-FFF2-40B4-BE49-F238E27FC236}">
                <a16:creationId xmlns:a16="http://schemas.microsoft.com/office/drawing/2014/main" id="{FF7FD7B7-994E-4925-B11C-D06119F69F40}"/>
              </a:ext>
            </a:extLst>
          </p:cNvPr>
          <p:cNvSpPr>
            <a:spLocks/>
          </p:cNvSpPr>
          <p:nvPr>
            <p:custDataLst>
              <p:tags r:id="rId10"/>
            </p:custDataLst>
          </p:nvPr>
        </p:nvSpPr>
        <p:spPr bwMode="auto">
          <a:xfrm>
            <a:off x="6775549" y="3826379"/>
            <a:ext cx="4973538" cy="1408582"/>
          </a:xfrm>
          <a:prstGeom prst="rect">
            <a:avLst/>
          </a:prstGeom>
          <a:noFill/>
          <a:ln w="6350" cap="flat" cmpd="sng" algn="ctr">
            <a:solidFill>
              <a:schemeClr val="accent4"/>
            </a:solidFill>
            <a:prstDash val="solid"/>
            <a:round/>
            <a:headEnd type="none" w="med" len="med"/>
            <a:tailEnd type="none" w="med" len="med"/>
          </a:ln>
          <a:effectLst/>
          <a:extLst/>
        </p:spPr>
        <p:txBody>
          <a:bodyPr vert="horz" wrap="square" lIns="121920" tIns="60960" rIns="121920" bIns="60960" numCol="1" rtlCol="0" anchor="ctr" anchorCtr="0" compatLnSpc="1">
            <a:prstTxWarp prst="textNoShape">
              <a:avLst/>
            </a:prstTxWarp>
          </a:bodyPr>
          <a:lstStyle/>
          <a:p>
            <a:pPr marL="1191653">
              <a:spcBef>
                <a:spcPct val="20000"/>
              </a:spcBef>
            </a:pPr>
            <a:endParaRPr lang="en-GB" altLang="en-US" sz="1400" dirty="0">
              <a:solidFill>
                <a:srgbClr val="000000"/>
              </a:solidFill>
            </a:endParaRPr>
          </a:p>
        </p:txBody>
      </p:sp>
      <p:sp>
        <p:nvSpPr>
          <p:cNvPr id="19" name="Rectangle 18">
            <a:extLst>
              <a:ext uri="{FF2B5EF4-FFF2-40B4-BE49-F238E27FC236}">
                <a16:creationId xmlns:a16="http://schemas.microsoft.com/office/drawing/2014/main" id="{D19B5849-59E7-4DD0-8418-6C6E6EDF03BB}"/>
              </a:ext>
            </a:extLst>
          </p:cNvPr>
          <p:cNvSpPr>
            <a:spLocks/>
          </p:cNvSpPr>
          <p:nvPr>
            <p:custDataLst>
              <p:tags r:id="rId11"/>
            </p:custDataLst>
          </p:nvPr>
        </p:nvSpPr>
        <p:spPr bwMode="auto">
          <a:xfrm rot="16200000">
            <a:off x="5513460" y="3972872"/>
            <a:ext cx="1408581" cy="1115597"/>
          </a:xfrm>
          <a:prstGeom prst="rect">
            <a:avLst/>
          </a:prstGeom>
          <a:solidFill>
            <a:schemeClr val="accent5"/>
          </a:solidFill>
          <a:ln w="9525" cap="flat" cmpd="sng" algn="ctr">
            <a:solidFill>
              <a:schemeClr val="accent5"/>
            </a:solidFill>
            <a:prstDash val="solid"/>
            <a:round/>
            <a:headEnd type="none" w="med" len="med"/>
            <a:tailEnd type="none" w="med" len="med"/>
          </a:ln>
          <a:effectLst/>
          <a:extLst/>
        </p:spPr>
        <p:txBody>
          <a:bodyPr vert="horz" wrap="square" lIns="121920" tIns="60960" rIns="121920" bIns="60960" numCol="1" rtlCol="0" anchor="ctr" anchorCtr="0" compatLnSpc="1">
            <a:prstTxWarp prst="textNoShape">
              <a:avLst/>
            </a:prstTxWarp>
          </a:bodyPr>
          <a:lstStyle/>
          <a:p>
            <a:r>
              <a:rPr lang="en-GB" altLang="en-US" sz="1800" b="1" dirty="0" err="1" smtClean="0">
                <a:solidFill>
                  <a:srgbClr val="425563"/>
                </a:solidFill>
              </a:rPr>
              <a:t>Deliveroo</a:t>
            </a:r>
            <a:endParaRPr lang="en-GB" altLang="en-US" sz="1800" b="1" dirty="0">
              <a:solidFill>
                <a:srgbClr val="425563"/>
              </a:solidFill>
            </a:endParaRPr>
          </a:p>
        </p:txBody>
      </p:sp>
      <p:sp>
        <p:nvSpPr>
          <p:cNvPr id="22" name="TextBox 21"/>
          <p:cNvSpPr txBox="1"/>
          <p:nvPr>
            <p:custDataLst>
              <p:tags r:id="rId12"/>
            </p:custDataLst>
          </p:nvPr>
        </p:nvSpPr>
        <p:spPr>
          <a:xfrm>
            <a:off x="7119497" y="4072339"/>
            <a:ext cx="4523061" cy="923330"/>
          </a:xfrm>
          <a:prstGeom prst="rect">
            <a:avLst/>
          </a:prstGeom>
          <a:noFill/>
        </p:spPr>
        <p:txBody>
          <a:bodyPr wrap="square" lIns="0" tIns="0" rIns="0" bIns="0" rtlCol="0">
            <a:spAutoFit/>
          </a:bodyPr>
          <a:lstStyle/>
          <a:p>
            <a:endParaRPr lang="en-US" sz="1200" dirty="0"/>
          </a:p>
          <a:p>
            <a:r>
              <a:rPr lang="nl-NL" sz="1200" dirty="0" smtClean="0"/>
              <a:t>‘Of </a:t>
            </a:r>
            <a:r>
              <a:rPr lang="nl-NL" sz="1200" dirty="0"/>
              <a:t>een overeenkomst moet worden aangemerkt als arbeidsovereenkomst, hangt af van alle omstandigheden van het geval in onderling verband bezien</a:t>
            </a:r>
            <a:r>
              <a:rPr lang="nl-NL" sz="1200" dirty="0" smtClean="0"/>
              <a:t>.’</a:t>
            </a:r>
            <a:endParaRPr lang="en-US" sz="1200" dirty="0" smtClean="0"/>
          </a:p>
          <a:p>
            <a:endParaRPr lang="nl-NL" sz="1200" dirty="0" err="1" smtClean="0"/>
          </a:p>
        </p:txBody>
      </p:sp>
      <p:sp>
        <p:nvSpPr>
          <p:cNvPr id="24" name="Rectangle 23">
            <a:extLst>
              <a:ext uri="{FF2B5EF4-FFF2-40B4-BE49-F238E27FC236}">
                <a16:creationId xmlns:a16="http://schemas.microsoft.com/office/drawing/2014/main" id="{764EFE1F-4ACB-4782-A61A-14027AD914C3}"/>
              </a:ext>
            </a:extLst>
          </p:cNvPr>
          <p:cNvSpPr>
            <a:spLocks/>
          </p:cNvSpPr>
          <p:nvPr>
            <p:custDataLst>
              <p:tags r:id="rId13"/>
            </p:custDataLst>
          </p:nvPr>
        </p:nvSpPr>
        <p:spPr bwMode="auto">
          <a:xfrm>
            <a:off x="414841" y="2689098"/>
            <a:ext cx="1114554" cy="862799"/>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121920" tIns="60960" rIns="121920" bIns="60960" numCol="1" rtlCol="0" anchor="ctr" anchorCtr="0" compatLnSpc="1">
            <a:prstTxWarp prst="textNoShape">
              <a:avLst/>
            </a:prstTxWarp>
          </a:bodyPr>
          <a:lstStyle/>
          <a:p>
            <a:r>
              <a:rPr lang="en-GB" altLang="en-US" sz="1200" b="1" dirty="0" err="1" smtClean="0">
                <a:solidFill>
                  <a:schemeClr val="bg1"/>
                </a:solidFill>
              </a:rPr>
              <a:t>Groen</a:t>
            </a:r>
            <a:r>
              <a:rPr lang="en-GB" altLang="en-US" sz="1200" b="1" dirty="0" smtClean="0">
                <a:solidFill>
                  <a:schemeClr val="bg1"/>
                </a:solidFill>
              </a:rPr>
              <a:t> /</a:t>
            </a:r>
          </a:p>
          <a:p>
            <a:r>
              <a:rPr lang="en-GB" altLang="en-US" sz="1200" b="1" dirty="0" err="1" smtClean="0">
                <a:solidFill>
                  <a:schemeClr val="bg1"/>
                </a:solidFill>
              </a:rPr>
              <a:t>Schoevers</a:t>
            </a:r>
            <a:endParaRPr lang="en-GB" altLang="en-US" sz="1200" b="1" dirty="0">
              <a:solidFill>
                <a:schemeClr val="bg1"/>
              </a:solidFill>
            </a:endParaRPr>
          </a:p>
        </p:txBody>
      </p:sp>
      <p:sp>
        <p:nvSpPr>
          <p:cNvPr id="13" name="object 41"/>
          <p:cNvSpPr/>
          <p:nvPr>
            <p:custDataLst>
              <p:tags r:id="rId14"/>
            </p:custDataLst>
          </p:nvPr>
        </p:nvSpPr>
        <p:spPr>
          <a:xfrm>
            <a:off x="10150972" y="589806"/>
            <a:ext cx="520091" cy="658232"/>
          </a:xfrm>
          <a:custGeom>
            <a:avLst/>
            <a:gdLst/>
            <a:ahLst/>
            <a:cxnLst/>
            <a:rect l="l" t="t" r="r" b="b"/>
            <a:pathLst>
              <a:path w="400050" h="379730">
                <a:moveTo>
                  <a:pt x="399549" y="225722"/>
                </a:moveTo>
                <a:lnTo>
                  <a:pt x="383014" y="265842"/>
                </a:lnTo>
                <a:lnTo>
                  <a:pt x="358373" y="301442"/>
                </a:lnTo>
                <a:lnTo>
                  <a:pt x="326867" y="331547"/>
                </a:lnTo>
                <a:lnTo>
                  <a:pt x="289739" y="355185"/>
                </a:lnTo>
                <a:lnTo>
                  <a:pt x="248232" y="371383"/>
                </a:lnTo>
                <a:lnTo>
                  <a:pt x="203587" y="379167"/>
                </a:lnTo>
                <a:lnTo>
                  <a:pt x="150336" y="376351"/>
                </a:lnTo>
                <a:lnTo>
                  <a:pt x="101932" y="361009"/>
                </a:lnTo>
                <a:lnTo>
                  <a:pt x="60527" y="334518"/>
                </a:lnTo>
                <a:lnTo>
                  <a:pt x="28271" y="298253"/>
                </a:lnTo>
                <a:lnTo>
                  <a:pt x="7313" y="253591"/>
                </a:lnTo>
                <a:lnTo>
                  <a:pt x="0" y="204468"/>
                </a:lnTo>
                <a:lnTo>
                  <a:pt x="6567" y="155510"/>
                </a:lnTo>
                <a:lnTo>
                  <a:pt x="26005" y="109127"/>
                </a:lnTo>
                <a:lnTo>
                  <a:pt x="57306" y="67727"/>
                </a:lnTo>
                <a:lnTo>
                  <a:pt x="99459" y="33721"/>
                </a:lnTo>
                <a:lnTo>
                  <a:pt x="148841" y="10554"/>
                </a:lnTo>
                <a:lnTo>
                  <a:pt x="200718" y="0"/>
                </a:lnTo>
                <a:lnTo>
                  <a:pt x="252404" y="1957"/>
                </a:lnTo>
                <a:lnTo>
                  <a:pt x="301217" y="16324"/>
                </a:lnTo>
                <a:lnTo>
                  <a:pt x="344471" y="42999"/>
                </a:lnTo>
                <a:lnTo>
                  <a:pt x="393918" y="19647"/>
                </a:lnTo>
                <a:lnTo>
                  <a:pt x="376803" y="107587"/>
                </a:lnTo>
                <a:lnTo>
                  <a:pt x="265364" y="80361"/>
                </a:lnTo>
                <a:lnTo>
                  <a:pt x="314453" y="57174"/>
                </a:lnTo>
                <a:lnTo>
                  <a:pt x="276277" y="38102"/>
                </a:lnTo>
                <a:lnTo>
                  <a:pt x="234237" y="29331"/>
                </a:lnTo>
                <a:lnTo>
                  <a:pt x="190524" y="30789"/>
                </a:lnTo>
                <a:lnTo>
                  <a:pt x="147332" y="42401"/>
                </a:lnTo>
                <a:lnTo>
                  <a:pt x="106853" y="64095"/>
                </a:lnTo>
                <a:lnTo>
                  <a:pt x="65782" y="102682"/>
                </a:lnTo>
                <a:lnTo>
                  <a:pt x="39512" y="149107"/>
                </a:lnTo>
                <a:lnTo>
                  <a:pt x="29480" y="199534"/>
                </a:lnTo>
                <a:lnTo>
                  <a:pt x="37123" y="250127"/>
                </a:lnTo>
                <a:lnTo>
                  <a:pt x="62055" y="294414"/>
                </a:lnTo>
                <a:lnTo>
                  <a:pt x="100628" y="327114"/>
                </a:lnTo>
                <a:lnTo>
                  <a:pt x="149383" y="346177"/>
                </a:lnTo>
                <a:lnTo>
                  <a:pt x="204860" y="349554"/>
                </a:lnTo>
                <a:lnTo>
                  <a:pt x="249570" y="340178"/>
                </a:lnTo>
                <a:lnTo>
                  <a:pt x="290235" y="321206"/>
                </a:lnTo>
                <a:lnTo>
                  <a:pt x="325106" y="294002"/>
                </a:lnTo>
                <a:lnTo>
                  <a:pt x="352437" y="259930"/>
                </a:lnTo>
                <a:lnTo>
                  <a:pt x="370478" y="220355"/>
                </a:lnTo>
                <a:lnTo>
                  <a:pt x="399549" y="225722"/>
                </a:lnTo>
                <a:close/>
              </a:path>
            </a:pathLst>
          </a:custGeom>
          <a:ln w="25399">
            <a:solidFill>
              <a:srgbClr val="FFFFFF"/>
            </a:solidFill>
          </a:ln>
        </p:spPr>
        <p:txBody>
          <a:bodyPr wrap="square" lIns="0" tIns="0" rIns="0" bIns="0" rtlCol="0"/>
          <a:lstStyle/>
          <a:p>
            <a:endParaRPr sz="1200"/>
          </a:p>
        </p:txBody>
      </p:sp>
      <p:sp>
        <p:nvSpPr>
          <p:cNvPr id="20" name="Rectangle 19"/>
          <p:cNvSpPr/>
          <p:nvPr>
            <p:custDataLst>
              <p:tags r:id="rId15"/>
            </p:custDataLst>
          </p:nvPr>
        </p:nvSpPr>
        <p:spPr>
          <a:xfrm>
            <a:off x="1323972" y="5521595"/>
            <a:ext cx="10425115" cy="857316"/>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0" b="1" dirty="0" err="1" smtClean="0"/>
          </a:p>
        </p:txBody>
      </p:sp>
      <p:sp>
        <p:nvSpPr>
          <p:cNvPr id="16" name="Rectangle 15">
            <a:extLst>
              <a:ext uri="{FF2B5EF4-FFF2-40B4-BE49-F238E27FC236}">
                <a16:creationId xmlns:a16="http://schemas.microsoft.com/office/drawing/2014/main" id="{764EFE1F-4ACB-4782-A61A-14027AD914C3}"/>
              </a:ext>
            </a:extLst>
          </p:cNvPr>
          <p:cNvSpPr>
            <a:spLocks/>
          </p:cNvSpPr>
          <p:nvPr>
            <p:custDataLst>
              <p:tags r:id="rId16"/>
            </p:custDataLst>
          </p:nvPr>
        </p:nvSpPr>
        <p:spPr bwMode="auto">
          <a:xfrm>
            <a:off x="412489" y="5521596"/>
            <a:ext cx="1114554" cy="862799"/>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121920" tIns="60960" rIns="121920" bIns="60960" numCol="1" rtlCol="0" anchor="ctr" anchorCtr="0" compatLnSpc="1">
            <a:prstTxWarp prst="textNoShape">
              <a:avLst/>
            </a:prstTxWarp>
          </a:bodyPr>
          <a:lstStyle/>
          <a:p>
            <a:r>
              <a:rPr lang="en-GB" altLang="en-US" sz="1200" b="1" dirty="0" err="1" smtClean="0">
                <a:solidFill>
                  <a:schemeClr val="bg1"/>
                </a:solidFill>
              </a:rPr>
              <a:t>Wanneer</a:t>
            </a:r>
            <a:r>
              <a:rPr lang="en-GB" altLang="en-US" sz="1200" b="1" dirty="0" smtClean="0">
                <a:solidFill>
                  <a:schemeClr val="bg1"/>
                </a:solidFill>
              </a:rPr>
              <a:t>?</a:t>
            </a:r>
            <a:endParaRPr lang="en-GB" altLang="en-US" sz="1200" b="1" dirty="0">
              <a:solidFill>
                <a:schemeClr val="bg1"/>
              </a:solidFill>
            </a:endParaRPr>
          </a:p>
        </p:txBody>
      </p:sp>
      <p:sp>
        <p:nvSpPr>
          <p:cNvPr id="21" name="Text Placeholder 5"/>
          <p:cNvSpPr txBox="1">
            <a:spLocks/>
          </p:cNvSpPr>
          <p:nvPr>
            <p:custDataLst>
              <p:tags r:id="rId17"/>
            </p:custDataLst>
          </p:nvPr>
        </p:nvSpPr>
        <p:spPr>
          <a:xfrm>
            <a:off x="1764064" y="5503142"/>
            <a:ext cx="9487587" cy="727075"/>
          </a:xfrm>
          <a:prstGeom prst="rect">
            <a:avLst/>
          </a:prstGeom>
          <a:noFill/>
        </p:spPr>
        <p:txBody>
          <a:bodyPr anchor="ctr"/>
          <a:lstStyle>
            <a:lvl1pPr marL="239178" indent="-239178" algn="l" rtl="0" eaLnBrk="1" fontAlgn="base" hangingPunct="1">
              <a:spcBef>
                <a:spcPct val="20000"/>
              </a:spcBef>
              <a:spcAft>
                <a:spcPct val="0"/>
              </a:spcAft>
              <a:buFont typeface="Arial" charset="0"/>
              <a:buChar char="•"/>
              <a:defRPr lang="en-US" sz="3200" kern="1200" dirty="0">
                <a:solidFill>
                  <a:schemeClr val="tx1"/>
                </a:solidFill>
                <a:latin typeface="Arial" panose="020B0604020202020204" pitchFamily="34" charset="0"/>
                <a:ea typeface="+mn-ea"/>
                <a:cs typeface="Arial" panose="020B0604020202020204" pitchFamily="34" charset="0"/>
              </a:defRPr>
            </a:lvl1pPr>
            <a:lvl2pPr marL="592652" indent="-237061" algn="l" rtl="0" eaLnBrk="1" fontAlgn="base" hangingPunct="1">
              <a:spcBef>
                <a:spcPct val="20000"/>
              </a:spcBef>
              <a:spcAft>
                <a:spcPct val="0"/>
              </a:spcAft>
              <a:buFont typeface="Arial" charset="0"/>
              <a:buChar char="–"/>
              <a:defRPr lang="en-US" sz="2933" kern="1200" dirty="0">
                <a:solidFill>
                  <a:schemeClr val="tx1"/>
                </a:solidFill>
                <a:latin typeface="Arial" panose="020B0604020202020204" pitchFamily="34" charset="0"/>
                <a:ea typeface="+mn-ea"/>
                <a:cs typeface="Arial" panose="020B0604020202020204" pitchFamily="34" charset="0"/>
              </a:defRPr>
            </a:lvl2pPr>
            <a:lvl3pPr marL="1056191" indent="-457189" algn="l" rtl="0" eaLnBrk="1" fontAlgn="base" hangingPunct="1">
              <a:spcBef>
                <a:spcPct val="20000"/>
              </a:spcBef>
              <a:spcAft>
                <a:spcPct val="0"/>
              </a:spcAft>
              <a:buFont typeface="Arial" charset="0"/>
              <a:buChar char="•"/>
              <a:defRPr lang="en-US" sz="2667" kern="1200" dirty="0">
                <a:solidFill>
                  <a:schemeClr val="tx1"/>
                </a:solidFill>
                <a:latin typeface="Arial" panose="020B0604020202020204" pitchFamily="34" charset="0"/>
                <a:ea typeface="+mn-ea"/>
                <a:cs typeface="Arial" panose="020B0604020202020204" pitchFamily="34" charset="0"/>
              </a:defRPr>
            </a:lvl3pPr>
            <a:lvl4pPr marL="1380032" indent="-457189" algn="l" rtl="0" eaLnBrk="1" fontAlgn="base" hangingPunct="1">
              <a:spcBef>
                <a:spcPct val="20000"/>
              </a:spcBef>
              <a:spcAft>
                <a:spcPct val="0"/>
              </a:spcAft>
              <a:buFont typeface="Arial" charset="0"/>
              <a:buChar char="–"/>
              <a:defRPr lang="en-US" sz="2000" kern="1200" dirty="0">
                <a:solidFill>
                  <a:schemeClr val="tx1"/>
                </a:solidFill>
                <a:latin typeface="Arial" panose="020B0604020202020204" pitchFamily="34" charset="0"/>
                <a:ea typeface="+mn-ea"/>
                <a:cs typeface="Arial" panose="020B0604020202020204" pitchFamily="34" charset="0"/>
              </a:defRPr>
            </a:lvl4pPr>
            <a:lvl5pPr marL="1655192" indent="-457189" algn="l" rtl="0" eaLnBrk="1" fontAlgn="base" hangingPunct="1">
              <a:spcBef>
                <a:spcPct val="20000"/>
              </a:spcBef>
              <a:spcAft>
                <a:spcPct val="0"/>
              </a:spcAft>
              <a:buFont typeface="Arial" charset="0"/>
              <a:buChar char="»"/>
              <a:defRPr lang="en-GB" sz="1867" kern="1200" dirty="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GB" sz="1200" dirty="0" smtClean="0"/>
              <a:t>In de </a:t>
            </a:r>
            <a:r>
              <a:rPr lang="en-GB" sz="1200" dirty="0" err="1" smtClean="0"/>
              <a:t>uitlegfase</a:t>
            </a:r>
            <a:r>
              <a:rPr lang="en-GB" sz="1200" dirty="0" smtClean="0"/>
              <a:t> of de </a:t>
            </a:r>
            <a:r>
              <a:rPr lang="en-GB" sz="1200" dirty="0" err="1" smtClean="0"/>
              <a:t>kwalificatiefase</a:t>
            </a:r>
            <a:r>
              <a:rPr lang="en-GB" sz="1200" dirty="0" smtClean="0"/>
              <a:t>? </a:t>
            </a:r>
            <a:endParaRPr lang="en-GB" sz="1200" dirty="0"/>
          </a:p>
        </p:txBody>
      </p:sp>
    </p:spTree>
    <p:custDataLst>
      <p:custData r:id="rId1"/>
      <p:custData r:id="rId2"/>
      <p:tags r:id="rId3"/>
    </p:custDataLst>
    <p:extLst>
      <p:ext uri="{BB962C8B-B14F-4D97-AF65-F5344CB8AC3E}">
        <p14:creationId xmlns:p14="http://schemas.microsoft.com/office/powerpoint/2010/main" val="11963855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txBox="1">
            <a:spLocks noGrp="1"/>
          </p:cNvSpPr>
          <p:nvPr>
            <p:ph type="title"/>
            <p:custDataLst>
              <p:tags r:id="rId2"/>
            </p:custDataLst>
          </p:nvPr>
        </p:nvSpPr>
        <p:spPr/>
        <p:txBody>
          <a:bodyPr/>
          <a:lstStyle/>
          <a:p>
            <a:r>
              <a:rPr lang="nl-NL" dirty="0" err="1" smtClean="0"/>
              <a:t>Deliveroo</a:t>
            </a:r>
            <a:r>
              <a:rPr lang="nl-NL" dirty="0" smtClean="0"/>
              <a:t> – welke omstandigheden?</a:t>
            </a:r>
            <a:endParaRPr lang="nl-NL" dirty="0"/>
          </a:p>
        </p:txBody>
      </p:sp>
      <p:sp>
        <p:nvSpPr>
          <p:cNvPr id="31" name="Rectangle 30"/>
          <p:cNvSpPr/>
          <p:nvPr>
            <p:custDataLst>
              <p:tags r:id="rId3"/>
            </p:custDataLst>
          </p:nvPr>
        </p:nvSpPr>
        <p:spPr>
          <a:xfrm>
            <a:off x="420914" y="1666441"/>
            <a:ext cx="5429536"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rIns="612000" rtlCol="0" anchor="ctr"/>
          <a:lstStyle/>
          <a:p>
            <a:pPr algn="r"/>
            <a:r>
              <a:rPr lang="en-GB" sz="1400" dirty="0" err="1" smtClean="0">
                <a:solidFill>
                  <a:schemeClr val="tx1"/>
                </a:solidFill>
              </a:rPr>
              <a:t>Aard</a:t>
            </a:r>
            <a:r>
              <a:rPr lang="en-GB" sz="1400" dirty="0" smtClean="0">
                <a:solidFill>
                  <a:schemeClr val="tx1"/>
                </a:solidFill>
              </a:rPr>
              <a:t> </a:t>
            </a:r>
            <a:r>
              <a:rPr lang="en-GB" sz="1400" dirty="0" err="1" smtClean="0">
                <a:solidFill>
                  <a:schemeClr val="tx1"/>
                </a:solidFill>
              </a:rPr>
              <a:t>en</a:t>
            </a:r>
            <a:r>
              <a:rPr lang="en-GB" sz="1400" dirty="0" smtClean="0">
                <a:solidFill>
                  <a:schemeClr val="tx1"/>
                </a:solidFill>
              </a:rPr>
              <a:t> </a:t>
            </a:r>
            <a:r>
              <a:rPr lang="en-GB" sz="1400" dirty="0" err="1" smtClean="0">
                <a:solidFill>
                  <a:schemeClr val="tx1"/>
                </a:solidFill>
              </a:rPr>
              <a:t>duur</a:t>
            </a:r>
            <a:r>
              <a:rPr lang="en-GB" sz="1400" dirty="0" smtClean="0">
                <a:solidFill>
                  <a:schemeClr val="tx1"/>
                </a:solidFill>
              </a:rPr>
              <a:t> van de </a:t>
            </a:r>
            <a:r>
              <a:rPr lang="en-GB" sz="1400" dirty="0" err="1" smtClean="0">
                <a:solidFill>
                  <a:schemeClr val="tx1"/>
                </a:solidFill>
              </a:rPr>
              <a:t>werkzaamheden</a:t>
            </a:r>
            <a:endParaRPr lang="en-GB" sz="1400" dirty="0">
              <a:solidFill>
                <a:schemeClr val="tx1"/>
              </a:solidFill>
            </a:endParaRPr>
          </a:p>
        </p:txBody>
      </p:sp>
      <p:sp>
        <p:nvSpPr>
          <p:cNvPr id="33" name="Rectangle 32"/>
          <p:cNvSpPr/>
          <p:nvPr/>
        </p:nvSpPr>
        <p:spPr>
          <a:xfrm>
            <a:off x="420914" y="2826171"/>
            <a:ext cx="5429536"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rIns="612000" rtlCol="0" anchor="ctr"/>
          <a:lstStyle/>
          <a:p>
            <a:pPr algn="r"/>
            <a:r>
              <a:rPr lang="en-GB" sz="1400" dirty="0" smtClean="0">
                <a:solidFill>
                  <a:schemeClr val="tx1"/>
                </a:solidFill>
              </a:rPr>
              <a:t>De </a:t>
            </a:r>
            <a:r>
              <a:rPr lang="en-GB" sz="1400" dirty="0" err="1" smtClean="0">
                <a:solidFill>
                  <a:schemeClr val="tx1"/>
                </a:solidFill>
              </a:rPr>
              <a:t>inbedding</a:t>
            </a:r>
            <a:r>
              <a:rPr lang="en-GB" sz="1400" dirty="0" smtClean="0">
                <a:solidFill>
                  <a:schemeClr val="tx1"/>
                </a:solidFill>
              </a:rPr>
              <a:t> van het </a:t>
            </a:r>
            <a:r>
              <a:rPr lang="nl-NL" sz="1400" dirty="0">
                <a:solidFill>
                  <a:schemeClr val="tx1"/>
                </a:solidFill>
              </a:rPr>
              <a:t>werk en degene die de werkzaamheden verricht in de organisatie en de bedrijfsvoering van degene voor wie de werkzaamheden worden verricht</a:t>
            </a:r>
            <a:endParaRPr lang="en-GB" sz="1400" dirty="0">
              <a:solidFill>
                <a:schemeClr val="tx1"/>
              </a:solidFill>
            </a:endParaRPr>
          </a:p>
        </p:txBody>
      </p:sp>
      <p:sp>
        <p:nvSpPr>
          <p:cNvPr id="35" name="Rectangle 34"/>
          <p:cNvSpPr/>
          <p:nvPr/>
        </p:nvSpPr>
        <p:spPr>
          <a:xfrm>
            <a:off x="420914" y="3985901"/>
            <a:ext cx="5429536"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rIns="612000" rtlCol="0" anchor="ctr"/>
          <a:lstStyle/>
          <a:p>
            <a:pPr algn="r"/>
            <a:r>
              <a:rPr lang="nl-NL" sz="1400" dirty="0" smtClean="0">
                <a:solidFill>
                  <a:schemeClr val="tx1"/>
                </a:solidFill>
              </a:rPr>
              <a:t>de </a:t>
            </a:r>
            <a:r>
              <a:rPr lang="nl-NL" sz="1400" dirty="0">
                <a:solidFill>
                  <a:schemeClr val="tx1"/>
                </a:solidFill>
              </a:rPr>
              <a:t>wijze waarop de contractuele regeling van de verhouding van partijen is tot stand </a:t>
            </a:r>
            <a:r>
              <a:rPr lang="nl-NL" sz="1400" dirty="0" smtClean="0">
                <a:solidFill>
                  <a:schemeClr val="tx1"/>
                </a:solidFill>
              </a:rPr>
              <a:t>gekomen </a:t>
            </a:r>
            <a:endParaRPr lang="en-GB" sz="1400" dirty="0">
              <a:solidFill>
                <a:schemeClr val="tx1"/>
              </a:solidFill>
            </a:endParaRPr>
          </a:p>
        </p:txBody>
      </p:sp>
      <p:sp>
        <p:nvSpPr>
          <p:cNvPr id="37" name="Rectangle 36"/>
          <p:cNvSpPr/>
          <p:nvPr/>
        </p:nvSpPr>
        <p:spPr>
          <a:xfrm>
            <a:off x="420914" y="5145630"/>
            <a:ext cx="5429536"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rIns="612000" rtlCol="0" anchor="ctr"/>
          <a:lstStyle/>
          <a:p>
            <a:pPr algn="r"/>
            <a:r>
              <a:rPr lang="nl-NL" sz="1400" dirty="0" smtClean="0">
                <a:solidFill>
                  <a:schemeClr val="tx1"/>
                </a:solidFill>
              </a:rPr>
              <a:t>de </a:t>
            </a:r>
            <a:r>
              <a:rPr lang="nl-NL" sz="1400" dirty="0">
                <a:solidFill>
                  <a:schemeClr val="tx1"/>
                </a:solidFill>
              </a:rPr>
              <a:t>hoogte van deze beloningen, en de vraag of degene die de werkzaamheden verricht daarbij commercieel risico </a:t>
            </a:r>
            <a:r>
              <a:rPr lang="nl-NL" sz="1400" dirty="0" smtClean="0">
                <a:solidFill>
                  <a:schemeClr val="tx1"/>
                </a:solidFill>
              </a:rPr>
              <a:t>loopt </a:t>
            </a:r>
            <a:endParaRPr lang="en-GB" sz="1400" dirty="0">
              <a:solidFill>
                <a:schemeClr val="tx1"/>
              </a:solidFill>
            </a:endParaRPr>
          </a:p>
        </p:txBody>
      </p:sp>
      <p:sp>
        <p:nvSpPr>
          <p:cNvPr id="39" name="Rectangle 38"/>
          <p:cNvSpPr/>
          <p:nvPr/>
        </p:nvSpPr>
        <p:spPr>
          <a:xfrm>
            <a:off x="6348101" y="2245153"/>
            <a:ext cx="5400987"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en-GB" sz="1400" spc="-20" dirty="0" smtClean="0">
                <a:solidFill>
                  <a:schemeClr val="tx1"/>
                </a:solidFill>
              </a:rPr>
              <a:t>De </a:t>
            </a:r>
            <a:r>
              <a:rPr lang="en-GB" sz="1400" spc="-20" dirty="0" err="1" smtClean="0">
                <a:solidFill>
                  <a:schemeClr val="tx1"/>
                </a:solidFill>
              </a:rPr>
              <a:t>wijze</a:t>
            </a:r>
            <a:r>
              <a:rPr lang="en-GB" sz="1400" spc="-20" dirty="0" smtClean="0">
                <a:solidFill>
                  <a:schemeClr val="tx1"/>
                </a:solidFill>
              </a:rPr>
              <a:t> </a:t>
            </a:r>
            <a:r>
              <a:rPr lang="en-GB" sz="1400" spc="-20" dirty="0" err="1" smtClean="0">
                <a:solidFill>
                  <a:schemeClr val="tx1"/>
                </a:solidFill>
              </a:rPr>
              <a:t>waarop</a:t>
            </a:r>
            <a:r>
              <a:rPr lang="en-GB" sz="1400" spc="-20" dirty="0" smtClean="0">
                <a:solidFill>
                  <a:schemeClr val="tx1"/>
                </a:solidFill>
              </a:rPr>
              <a:t> de </a:t>
            </a:r>
            <a:r>
              <a:rPr lang="en-GB" sz="1400" spc="-20" dirty="0" err="1" smtClean="0">
                <a:solidFill>
                  <a:schemeClr val="tx1"/>
                </a:solidFill>
              </a:rPr>
              <a:t>werkzaamheden</a:t>
            </a:r>
            <a:r>
              <a:rPr lang="en-GB" sz="1400" spc="-20" dirty="0" smtClean="0">
                <a:solidFill>
                  <a:schemeClr val="tx1"/>
                </a:solidFill>
              </a:rPr>
              <a:t> </a:t>
            </a:r>
            <a:r>
              <a:rPr lang="en-GB" sz="1400" spc="-20" dirty="0" err="1" smtClean="0">
                <a:solidFill>
                  <a:schemeClr val="tx1"/>
                </a:solidFill>
              </a:rPr>
              <a:t>en</a:t>
            </a:r>
            <a:r>
              <a:rPr lang="en-GB" sz="1400" spc="-20" dirty="0" smtClean="0">
                <a:solidFill>
                  <a:schemeClr val="tx1"/>
                </a:solidFill>
              </a:rPr>
              <a:t> de </a:t>
            </a:r>
            <a:r>
              <a:rPr lang="en-GB" sz="1400" spc="-20" dirty="0" err="1" smtClean="0">
                <a:solidFill>
                  <a:schemeClr val="tx1"/>
                </a:solidFill>
              </a:rPr>
              <a:t>werktijden</a:t>
            </a:r>
            <a:r>
              <a:rPr lang="en-GB" sz="1400" spc="-20" dirty="0" smtClean="0">
                <a:solidFill>
                  <a:schemeClr val="tx1"/>
                </a:solidFill>
              </a:rPr>
              <a:t> </a:t>
            </a:r>
            <a:r>
              <a:rPr lang="en-GB" sz="1400" spc="-20" dirty="0" err="1" smtClean="0">
                <a:solidFill>
                  <a:schemeClr val="tx1"/>
                </a:solidFill>
              </a:rPr>
              <a:t>worden</a:t>
            </a:r>
            <a:r>
              <a:rPr lang="en-GB" sz="1400" spc="-20" dirty="0" smtClean="0">
                <a:solidFill>
                  <a:schemeClr val="tx1"/>
                </a:solidFill>
              </a:rPr>
              <a:t> </a:t>
            </a:r>
            <a:r>
              <a:rPr lang="en-GB" sz="1400" spc="-20" dirty="0" err="1" smtClean="0">
                <a:solidFill>
                  <a:schemeClr val="tx1"/>
                </a:solidFill>
              </a:rPr>
              <a:t>bepaald</a:t>
            </a:r>
            <a:endParaRPr lang="en-GB" sz="1400" spc="-20" dirty="0">
              <a:solidFill>
                <a:schemeClr val="tx1"/>
              </a:solidFill>
            </a:endParaRPr>
          </a:p>
        </p:txBody>
      </p:sp>
      <p:sp>
        <p:nvSpPr>
          <p:cNvPr id="41" name="Rectangle 40"/>
          <p:cNvSpPr/>
          <p:nvPr/>
        </p:nvSpPr>
        <p:spPr>
          <a:xfrm>
            <a:off x="6348101" y="3404882"/>
            <a:ext cx="5400987"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12000" rIns="72000" rtlCol="0" anchor="ctr"/>
          <a:lstStyle/>
          <a:p>
            <a:r>
              <a:rPr lang="nl-NL" sz="1400" dirty="0" smtClean="0">
                <a:solidFill>
                  <a:schemeClr val="tx1"/>
                </a:solidFill>
              </a:rPr>
              <a:t>het </a:t>
            </a:r>
            <a:r>
              <a:rPr lang="nl-NL" sz="1400" dirty="0">
                <a:solidFill>
                  <a:schemeClr val="tx1"/>
                </a:solidFill>
              </a:rPr>
              <a:t>al dan niet bestaan van een verplichting het werk persoonlijk uit te voeren</a:t>
            </a:r>
            <a:endParaRPr lang="en-GB" sz="1400" dirty="0">
              <a:solidFill>
                <a:schemeClr val="tx1"/>
              </a:solidFill>
            </a:endParaRPr>
          </a:p>
        </p:txBody>
      </p:sp>
      <p:sp>
        <p:nvSpPr>
          <p:cNvPr id="43" name="Rectangle 42"/>
          <p:cNvSpPr/>
          <p:nvPr/>
        </p:nvSpPr>
        <p:spPr>
          <a:xfrm>
            <a:off x="6348101" y="4564612"/>
            <a:ext cx="5400987"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12000" rIns="72000" rtlCol="0" anchor="ctr"/>
          <a:lstStyle/>
          <a:p>
            <a:r>
              <a:rPr lang="nl-NL" sz="1400" dirty="0" smtClean="0">
                <a:solidFill>
                  <a:schemeClr val="tx1"/>
                </a:solidFill>
              </a:rPr>
              <a:t>de </a:t>
            </a:r>
            <a:r>
              <a:rPr lang="nl-NL" sz="1400" dirty="0">
                <a:solidFill>
                  <a:schemeClr val="tx1"/>
                </a:solidFill>
              </a:rPr>
              <a:t>wijze waarop de beloning wordt bepaald en waarop </a:t>
            </a:r>
            <a:r>
              <a:rPr lang="nl-NL" sz="1400" dirty="0" smtClean="0">
                <a:solidFill>
                  <a:schemeClr val="tx1"/>
                </a:solidFill>
              </a:rPr>
              <a:t>deze wordt </a:t>
            </a:r>
            <a:r>
              <a:rPr lang="nl-NL" sz="1400" dirty="0">
                <a:solidFill>
                  <a:schemeClr val="tx1"/>
                </a:solidFill>
              </a:rPr>
              <a:t>uitgekeerd</a:t>
            </a:r>
            <a:endParaRPr lang="en-GB" sz="1400" dirty="0">
              <a:solidFill>
                <a:schemeClr val="tx1"/>
              </a:solidFill>
            </a:endParaRPr>
          </a:p>
        </p:txBody>
      </p:sp>
      <p:sp>
        <p:nvSpPr>
          <p:cNvPr id="45" name="Diamond 44"/>
          <p:cNvSpPr/>
          <p:nvPr/>
        </p:nvSpPr>
        <p:spPr>
          <a:xfrm>
            <a:off x="5334494" y="1665288"/>
            <a:ext cx="1007225" cy="101995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a:t>01</a:t>
            </a:r>
          </a:p>
        </p:txBody>
      </p:sp>
      <p:sp>
        <p:nvSpPr>
          <p:cNvPr id="46" name="Diamond 45"/>
          <p:cNvSpPr/>
          <p:nvPr/>
        </p:nvSpPr>
        <p:spPr>
          <a:xfrm>
            <a:off x="5850281" y="2245153"/>
            <a:ext cx="1007225" cy="1019953"/>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a:t>02</a:t>
            </a:r>
          </a:p>
        </p:txBody>
      </p:sp>
      <p:sp>
        <p:nvSpPr>
          <p:cNvPr id="47" name="Diamond 46"/>
          <p:cNvSpPr/>
          <p:nvPr/>
        </p:nvSpPr>
        <p:spPr>
          <a:xfrm>
            <a:off x="5334494" y="2825018"/>
            <a:ext cx="1007225" cy="101995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a:t>03</a:t>
            </a:r>
          </a:p>
        </p:txBody>
      </p:sp>
      <p:sp>
        <p:nvSpPr>
          <p:cNvPr id="48" name="Diamond 47"/>
          <p:cNvSpPr/>
          <p:nvPr/>
        </p:nvSpPr>
        <p:spPr>
          <a:xfrm>
            <a:off x="5850281" y="3404883"/>
            <a:ext cx="1007225" cy="101995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a:t>04</a:t>
            </a:r>
          </a:p>
        </p:txBody>
      </p:sp>
      <p:sp>
        <p:nvSpPr>
          <p:cNvPr id="49" name="Diamond 48"/>
          <p:cNvSpPr/>
          <p:nvPr/>
        </p:nvSpPr>
        <p:spPr>
          <a:xfrm>
            <a:off x="5334494" y="3984748"/>
            <a:ext cx="1007225" cy="1019953"/>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a:t>05</a:t>
            </a:r>
          </a:p>
        </p:txBody>
      </p:sp>
      <p:sp>
        <p:nvSpPr>
          <p:cNvPr id="50" name="Diamond 49"/>
          <p:cNvSpPr/>
          <p:nvPr/>
        </p:nvSpPr>
        <p:spPr>
          <a:xfrm>
            <a:off x="5850281" y="4564612"/>
            <a:ext cx="1007225" cy="101995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a:t>06</a:t>
            </a:r>
          </a:p>
        </p:txBody>
      </p:sp>
      <p:sp>
        <p:nvSpPr>
          <p:cNvPr id="51" name="Diamond 50"/>
          <p:cNvSpPr/>
          <p:nvPr/>
        </p:nvSpPr>
        <p:spPr>
          <a:xfrm>
            <a:off x="5334494" y="5144477"/>
            <a:ext cx="1007225" cy="101995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a:t>07</a:t>
            </a:r>
          </a:p>
        </p:txBody>
      </p:sp>
      <p:sp>
        <p:nvSpPr>
          <p:cNvPr id="17" name="Rectangle 16"/>
          <p:cNvSpPr/>
          <p:nvPr/>
        </p:nvSpPr>
        <p:spPr>
          <a:xfrm>
            <a:off x="6395305" y="5682920"/>
            <a:ext cx="5400987" cy="10188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400" spc="-20" dirty="0" smtClean="0">
                <a:solidFill>
                  <a:schemeClr val="tx1"/>
                </a:solidFill>
              </a:rPr>
              <a:t>Ook </a:t>
            </a:r>
            <a:r>
              <a:rPr lang="nl-NL" sz="1400" spc="-20" dirty="0">
                <a:solidFill>
                  <a:schemeClr val="tx1"/>
                </a:solidFill>
              </a:rPr>
              <a:t>kan van belang zijn of degene die de werkzaamheden verricht zich in het economisch verkeer als ondernemer gedraagt of kan gedragen</a:t>
            </a:r>
            <a:endParaRPr lang="en-GB" sz="1400" spc="-20" dirty="0">
              <a:solidFill>
                <a:schemeClr val="tx1"/>
              </a:solidFill>
            </a:endParaRPr>
          </a:p>
        </p:txBody>
      </p:sp>
      <p:sp>
        <p:nvSpPr>
          <p:cNvPr id="18" name="Diamond 17"/>
          <p:cNvSpPr/>
          <p:nvPr/>
        </p:nvSpPr>
        <p:spPr>
          <a:xfrm>
            <a:off x="5897485" y="5682920"/>
            <a:ext cx="1007225" cy="1019953"/>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dirty="0" smtClean="0"/>
              <a:t>08</a:t>
            </a:r>
            <a:endParaRPr lang="en-GB" sz="1600" b="1" dirty="0"/>
          </a:p>
        </p:txBody>
      </p:sp>
    </p:spTree>
    <p:custDataLst>
      <p:tags r:id="rId1"/>
    </p:custDataLst>
    <p:extLst>
      <p:ext uri="{BB962C8B-B14F-4D97-AF65-F5344CB8AC3E}">
        <p14:creationId xmlns:p14="http://schemas.microsoft.com/office/powerpoint/2010/main" val="1918476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Placeholder 40"/>
          <p:cNvPicPr>
            <a:picLocks noGrp="1" noChangeAspect="1"/>
          </p:cNvPicPr>
          <p:nvPr>
            <p:ph type="pic" sz="quarter" idx="23"/>
            <p:custDataLst>
              <p:tags r:id="rId2"/>
            </p:custDataLst>
          </p:nvPr>
        </p:nvPicPr>
        <p:blipFill rotWithShape="1">
          <a:blip r:embed="rId7">
            <a:extLst>
              <a:ext uri="{28A0092B-C50C-407E-A947-70E740481C1C}">
                <a14:useLocalDpi xmlns:a14="http://schemas.microsoft.com/office/drawing/2010/main" val="0"/>
              </a:ext>
            </a:extLst>
          </a:blip>
          <a:srcRect l="36023" r="36023"/>
          <a:stretch/>
        </p:blipFill>
        <p:spPr>
          <a:xfrm>
            <a:off x="9117012" y="-19050"/>
            <a:ext cx="3074988" cy="6877050"/>
          </a:xfrm>
        </p:spPr>
      </p:pic>
      <p:sp>
        <p:nvSpPr>
          <p:cNvPr id="12" name="Title 11"/>
          <p:cNvSpPr>
            <a:spLocks noGrp="1"/>
          </p:cNvSpPr>
          <p:nvPr>
            <p:ph type="title"/>
            <p:custDataLst>
              <p:tags r:id="rId3"/>
            </p:custDataLst>
          </p:nvPr>
        </p:nvSpPr>
        <p:spPr/>
        <p:txBody>
          <a:bodyPr/>
          <a:lstStyle/>
          <a:p>
            <a:r>
              <a:rPr lang="nl-NL" dirty="0" smtClean="0"/>
              <a:t>EU perspectief: de concept-platformrichtlijn</a:t>
            </a:r>
            <a:endParaRPr lang="en-GB" dirty="0"/>
          </a:p>
        </p:txBody>
      </p:sp>
      <p:grpSp>
        <p:nvGrpSpPr>
          <p:cNvPr id="10" name="Group 4"/>
          <p:cNvGrpSpPr>
            <a:grpSpLocks noChangeAspect="1"/>
          </p:cNvGrpSpPr>
          <p:nvPr/>
        </p:nvGrpSpPr>
        <p:grpSpPr bwMode="auto">
          <a:xfrm>
            <a:off x="342677" y="1791975"/>
            <a:ext cx="1020404" cy="971150"/>
            <a:chOff x="2469109" y="2060848"/>
            <a:chExt cx="2655026" cy="2527300"/>
          </a:xfrm>
        </p:grpSpPr>
        <p:cxnSp>
          <p:nvCxnSpPr>
            <p:cNvPr id="11" name="Straight Connector 10"/>
            <p:cNvCxnSpPr/>
            <p:nvPr/>
          </p:nvCxnSpPr>
          <p:spPr>
            <a:xfrm flipH="1">
              <a:off x="4146260" y="2860555"/>
              <a:ext cx="9778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2689201" y="2283763"/>
              <a:ext cx="1234182" cy="123160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sp>
          <p:nvSpPr>
            <p:cNvPr id="14" name="Arc 13"/>
            <p:cNvSpPr/>
            <p:nvPr/>
          </p:nvSpPr>
          <p:spPr>
            <a:xfrm rot="2175369">
              <a:off x="2469109" y="2060848"/>
              <a:ext cx="1677151" cy="1677437"/>
            </a:xfrm>
            <a:prstGeom prst="arc">
              <a:avLst>
                <a:gd name="adj1" fmla="val 14235962"/>
                <a:gd name="adj2" fmla="val 3049911"/>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cs-CZ" dirty="0">
                <a:solidFill>
                  <a:srgbClr val="000000"/>
                </a:solidFill>
              </a:endParaRPr>
            </a:p>
          </p:txBody>
        </p:sp>
        <p:sp>
          <p:nvSpPr>
            <p:cNvPr id="15" name="Freeform 14"/>
            <p:cNvSpPr/>
            <p:nvPr/>
          </p:nvSpPr>
          <p:spPr>
            <a:xfrm>
              <a:off x="3355046" y="3721566"/>
              <a:ext cx="0" cy="866582"/>
            </a:xfrm>
            <a:custGeom>
              <a:avLst/>
              <a:gdLst>
                <a:gd name="connsiteX0" fmla="*/ 0 w 0"/>
                <a:gd name="connsiteY0" fmla="*/ 0 h 866775"/>
                <a:gd name="connsiteX1" fmla="*/ 0 w 0"/>
                <a:gd name="connsiteY1" fmla="*/ 866775 h 866775"/>
              </a:gdLst>
              <a:ahLst/>
              <a:cxnLst>
                <a:cxn ang="0">
                  <a:pos x="connsiteX0" y="connsiteY0"/>
                </a:cxn>
                <a:cxn ang="0">
                  <a:pos x="connsiteX1" y="connsiteY1"/>
                </a:cxn>
              </a:cxnLst>
              <a:rect l="l" t="t" r="r" b="b"/>
              <a:pathLst>
                <a:path h="866775">
                  <a:moveTo>
                    <a:pt x="0" y="0"/>
                  </a:moveTo>
                  <a:lnTo>
                    <a:pt x="0" y="866775"/>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grpSp>
      <p:grpSp>
        <p:nvGrpSpPr>
          <p:cNvPr id="16" name="Group 9"/>
          <p:cNvGrpSpPr>
            <a:grpSpLocks noChangeAspect="1"/>
          </p:cNvGrpSpPr>
          <p:nvPr/>
        </p:nvGrpSpPr>
        <p:grpSpPr bwMode="auto">
          <a:xfrm>
            <a:off x="338884" y="2662690"/>
            <a:ext cx="976504" cy="971148"/>
            <a:chOff x="4785329" y="2067868"/>
            <a:chExt cx="2540640" cy="2527300"/>
          </a:xfrm>
        </p:grpSpPr>
        <p:cxnSp>
          <p:nvCxnSpPr>
            <p:cNvPr id="17" name="Straight Connector 16"/>
            <p:cNvCxnSpPr/>
            <p:nvPr/>
          </p:nvCxnSpPr>
          <p:spPr>
            <a:xfrm flipH="1">
              <a:off x="6462374" y="2867577"/>
              <a:ext cx="86359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5005407" y="2290783"/>
              <a:ext cx="1234104" cy="12316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sp>
          <p:nvSpPr>
            <p:cNvPr id="19" name="Arc 18"/>
            <p:cNvSpPr/>
            <p:nvPr/>
          </p:nvSpPr>
          <p:spPr>
            <a:xfrm rot="2175369">
              <a:off x="4785329" y="2067868"/>
              <a:ext cx="1677045" cy="1677436"/>
            </a:xfrm>
            <a:prstGeom prst="arc">
              <a:avLst>
                <a:gd name="adj1" fmla="val 14235962"/>
                <a:gd name="adj2" fmla="val 3049911"/>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cs-CZ" dirty="0">
                <a:solidFill>
                  <a:srgbClr val="000000"/>
                </a:solidFill>
              </a:endParaRPr>
            </a:p>
          </p:txBody>
        </p:sp>
        <p:sp>
          <p:nvSpPr>
            <p:cNvPr id="20" name="Freeform 19"/>
            <p:cNvSpPr/>
            <p:nvPr/>
          </p:nvSpPr>
          <p:spPr>
            <a:xfrm>
              <a:off x="5671210" y="3728585"/>
              <a:ext cx="0" cy="866583"/>
            </a:xfrm>
            <a:custGeom>
              <a:avLst/>
              <a:gdLst>
                <a:gd name="connsiteX0" fmla="*/ 0 w 0"/>
                <a:gd name="connsiteY0" fmla="*/ 0 h 866775"/>
                <a:gd name="connsiteX1" fmla="*/ 0 w 0"/>
                <a:gd name="connsiteY1" fmla="*/ 866775 h 866775"/>
              </a:gdLst>
              <a:ahLst/>
              <a:cxnLst>
                <a:cxn ang="0">
                  <a:pos x="connsiteX0" y="connsiteY0"/>
                </a:cxn>
                <a:cxn ang="0">
                  <a:pos x="connsiteX1" y="connsiteY1"/>
                </a:cxn>
              </a:cxnLst>
              <a:rect l="l" t="t" r="r" b="b"/>
              <a:pathLst>
                <a:path h="866775">
                  <a:moveTo>
                    <a:pt x="0" y="0"/>
                  </a:moveTo>
                  <a:lnTo>
                    <a:pt x="0" y="866775"/>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grpSp>
      <p:grpSp>
        <p:nvGrpSpPr>
          <p:cNvPr id="21" name="Group 15"/>
          <p:cNvGrpSpPr>
            <a:grpSpLocks noChangeAspect="1"/>
          </p:cNvGrpSpPr>
          <p:nvPr/>
        </p:nvGrpSpPr>
        <p:grpSpPr bwMode="auto">
          <a:xfrm>
            <a:off x="338884" y="3533403"/>
            <a:ext cx="976504" cy="971148"/>
            <a:chOff x="4785329" y="2067868"/>
            <a:chExt cx="2540640" cy="2527300"/>
          </a:xfrm>
        </p:grpSpPr>
        <p:cxnSp>
          <p:nvCxnSpPr>
            <p:cNvPr id="22" name="Straight Connector 21"/>
            <p:cNvCxnSpPr/>
            <p:nvPr/>
          </p:nvCxnSpPr>
          <p:spPr>
            <a:xfrm flipH="1">
              <a:off x="6462374" y="2867575"/>
              <a:ext cx="863595"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5005407" y="2290783"/>
              <a:ext cx="1234104" cy="12316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sp>
          <p:nvSpPr>
            <p:cNvPr id="24" name="Arc 23"/>
            <p:cNvSpPr/>
            <p:nvPr/>
          </p:nvSpPr>
          <p:spPr>
            <a:xfrm rot="2175369">
              <a:off x="4785329" y="2067868"/>
              <a:ext cx="1677045" cy="1677437"/>
            </a:xfrm>
            <a:prstGeom prst="arc">
              <a:avLst>
                <a:gd name="adj1" fmla="val 14235962"/>
                <a:gd name="adj2" fmla="val 3049911"/>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cs-CZ" dirty="0">
                <a:solidFill>
                  <a:srgbClr val="000000"/>
                </a:solidFill>
              </a:endParaRPr>
            </a:p>
          </p:txBody>
        </p:sp>
        <p:sp>
          <p:nvSpPr>
            <p:cNvPr id="25" name="Freeform 24"/>
            <p:cNvSpPr/>
            <p:nvPr/>
          </p:nvSpPr>
          <p:spPr>
            <a:xfrm>
              <a:off x="5671210" y="3728586"/>
              <a:ext cx="0" cy="866582"/>
            </a:xfrm>
            <a:custGeom>
              <a:avLst/>
              <a:gdLst>
                <a:gd name="connsiteX0" fmla="*/ 0 w 0"/>
                <a:gd name="connsiteY0" fmla="*/ 0 h 866775"/>
                <a:gd name="connsiteX1" fmla="*/ 0 w 0"/>
                <a:gd name="connsiteY1" fmla="*/ 866775 h 866775"/>
              </a:gdLst>
              <a:ahLst/>
              <a:cxnLst>
                <a:cxn ang="0">
                  <a:pos x="connsiteX0" y="connsiteY0"/>
                </a:cxn>
                <a:cxn ang="0">
                  <a:pos x="connsiteX1" y="connsiteY1"/>
                </a:cxn>
              </a:cxnLst>
              <a:rect l="l" t="t" r="r" b="b"/>
              <a:pathLst>
                <a:path h="866775">
                  <a:moveTo>
                    <a:pt x="0" y="0"/>
                  </a:moveTo>
                  <a:lnTo>
                    <a:pt x="0" y="866775"/>
                  </a:lnTo>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grpSp>
      <p:grpSp>
        <p:nvGrpSpPr>
          <p:cNvPr id="26" name="Group 9"/>
          <p:cNvGrpSpPr>
            <a:grpSpLocks noChangeAspect="1"/>
          </p:cNvGrpSpPr>
          <p:nvPr/>
        </p:nvGrpSpPr>
        <p:grpSpPr bwMode="auto">
          <a:xfrm>
            <a:off x="338884" y="4404116"/>
            <a:ext cx="976504" cy="971148"/>
            <a:chOff x="4785329" y="2067868"/>
            <a:chExt cx="2540640" cy="2527300"/>
          </a:xfrm>
        </p:grpSpPr>
        <p:cxnSp>
          <p:nvCxnSpPr>
            <p:cNvPr id="27" name="Straight Connector 26"/>
            <p:cNvCxnSpPr/>
            <p:nvPr/>
          </p:nvCxnSpPr>
          <p:spPr>
            <a:xfrm flipH="1">
              <a:off x="6462374" y="2867577"/>
              <a:ext cx="86359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5005407" y="2290783"/>
              <a:ext cx="1234104" cy="123160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sp>
          <p:nvSpPr>
            <p:cNvPr id="29" name="Arc 28"/>
            <p:cNvSpPr/>
            <p:nvPr/>
          </p:nvSpPr>
          <p:spPr>
            <a:xfrm rot="2175369">
              <a:off x="4785329" y="2067868"/>
              <a:ext cx="1677045" cy="1677436"/>
            </a:xfrm>
            <a:prstGeom prst="arc">
              <a:avLst>
                <a:gd name="adj1" fmla="val 14235962"/>
                <a:gd name="adj2" fmla="val 3049911"/>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cs-CZ" dirty="0">
                <a:solidFill>
                  <a:srgbClr val="000000"/>
                </a:solidFill>
              </a:endParaRPr>
            </a:p>
          </p:txBody>
        </p:sp>
        <p:sp>
          <p:nvSpPr>
            <p:cNvPr id="30" name="Freeform 29"/>
            <p:cNvSpPr/>
            <p:nvPr/>
          </p:nvSpPr>
          <p:spPr>
            <a:xfrm>
              <a:off x="5671210" y="3728585"/>
              <a:ext cx="0" cy="866583"/>
            </a:xfrm>
            <a:custGeom>
              <a:avLst/>
              <a:gdLst>
                <a:gd name="connsiteX0" fmla="*/ 0 w 0"/>
                <a:gd name="connsiteY0" fmla="*/ 0 h 866775"/>
                <a:gd name="connsiteX1" fmla="*/ 0 w 0"/>
                <a:gd name="connsiteY1" fmla="*/ 866775 h 866775"/>
              </a:gdLst>
              <a:ahLst/>
              <a:cxnLst>
                <a:cxn ang="0">
                  <a:pos x="connsiteX0" y="connsiteY0"/>
                </a:cxn>
                <a:cxn ang="0">
                  <a:pos x="connsiteX1" y="connsiteY1"/>
                </a:cxn>
              </a:cxnLst>
              <a:rect l="l" t="t" r="r" b="b"/>
              <a:pathLst>
                <a:path h="866775">
                  <a:moveTo>
                    <a:pt x="0" y="0"/>
                  </a:moveTo>
                  <a:lnTo>
                    <a:pt x="0" y="866775"/>
                  </a:ln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grpSp>
      <p:grpSp>
        <p:nvGrpSpPr>
          <p:cNvPr id="31" name="Group 15"/>
          <p:cNvGrpSpPr>
            <a:grpSpLocks noChangeAspect="1"/>
          </p:cNvGrpSpPr>
          <p:nvPr/>
        </p:nvGrpSpPr>
        <p:grpSpPr bwMode="auto">
          <a:xfrm>
            <a:off x="338884" y="5274829"/>
            <a:ext cx="976504" cy="971148"/>
            <a:chOff x="4785329" y="2067868"/>
            <a:chExt cx="2540640" cy="2527300"/>
          </a:xfrm>
        </p:grpSpPr>
        <p:cxnSp>
          <p:nvCxnSpPr>
            <p:cNvPr id="32" name="Straight Connector 31"/>
            <p:cNvCxnSpPr/>
            <p:nvPr/>
          </p:nvCxnSpPr>
          <p:spPr>
            <a:xfrm flipH="1">
              <a:off x="6462374" y="2867575"/>
              <a:ext cx="863595"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005407" y="2290783"/>
              <a:ext cx="1234104" cy="12316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sp>
          <p:nvSpPr>
            <p:cNvPr id="34" name="Arc 33"/>
            <p:cNvSpPr/>
            <p:nvPr/>
          </p:nvSpPr>
          <p:spPr>
            <a:xfrm rot="2175369">
              <a:off x="4785329" y="2067868"/>
              <a:ext cx="1677045" cy="1677437"/>
            </a:xfrm>
            <a:prstGeom prst="arc">
              <a:avLst>
                <a:gd name="adj1" fmla="val 14235962"/>
                <a:gd name="adj2" fmla="val 3049911"/>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cs-CZ" dirty="0">
                <a:solidFill>
                  <a:srgbClr val="000000"/>
                </a:solidFill>
              </a:endParaRPr>
            </a:p>
          </p:txBody>
        </p:sp>
        <p:sp>
          <p:nvSpPr>
            <p:cNvPr id="35" name="Freeform 34"/>
            <p:cNvSpPr/>
            <p:nvPr/>
          </p:nvSpPr>
          <p:spPr>
            <a:xfrm>
              <a:off x="5671210" y="3728586"/>
              <a:ext cx="0" cy="866582"/>
            </a:xfrm>
            <a:custGeom>
              <a:avLst/>
              <a:gdLst>
                <a:gd name="connsiteX0" fmla="*/ 0 w 0"/>
                <a:gd name="connsiteY0" fmla="*/ 0 h 866775"/>
                <a:gd name="connsiteX1" fmla="*/ 0 w 0"/>
                <a:gd name="connsiteY1" fmla="*/ 866775 h 866775"/>
              </a:gdLst>
              <a:ahLst/>
              <a:cxnLst>
                <a:cxn ang="0">
                  <a:pos x="connsiteX0" y="connsiteY0"/>
                </a:cxn>
                <a:cxn ang="0">
                  <a:pos x="connsiteX1" y="connsiteY1"/>
                </a:cxn>
              </a:cxnLst>
              <a:rect l="l" t="t" r="r" b="b"/>
              <a:pathLst>
                <a:path h="866775">
                  <a:moveTo>
                    <a:pt x="0" y="0"/>
                  </a:moveTo>
                  <a:lnTo>
                    <a:pt x="0" y="866775"/>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FFFFFF"/>
                </a:solidFill>
              </a:endParaRPr>
            </a:p>
          </p:txBody>
        </p:sp>
      </p:grpSp>
      <p:sp>
        <p:nvSpPr>
          <p:cNvPr id="36" name="Rectangle 3"/>
          <p:cNvSpPr txBox="1">
            <a:spLocks noChangeArrowheads="1"/>
          </p:cNvSpPr>
          <p:nvPr/>
        </p:nvSpPr>
        <p:spPr bwMode="auto">
          <a:xfrm>
            <a:off x="1566572" y="1945265"/>
            <a:ext cx="676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271463" indent="-271463">
              <a:defRPr>
                <a:solidFill>
                  <a:schemeClr val="tx1"/>
                </a:solidFill>
                <a:latin typeface="Arial" panose="020B0604020202020204" pitchFamily="34" charset="0"/>
                <a:cs typeface="Arial" panose="020B0604020202020204" pitchFamily="34" charset="0"/>
              </a:defRPr>
            </a:lvl2pPr>
            <a:lvl3pPr marL="538163" indent="-179388">
              <a:defRPr>
                <a:solidFill>
                  <a:schemeClr val="tx1"/>
                </a:solidFill>
                <a:latin typeface="Arial" panose="020B0604020202020204" pitchFamily="34" charset="0"/>
                <a:cs typeface="Arial" panose="020B0604020202020204" pitchFamily="34" charset="0"/>
              </a:defRPr>
            </a:lvl3pPr>
            <a:lvl4pPr marL="717550" indent="-179388">
              <a:defRPr>
                <a:solidFill>
                  <a:schemeClr val="tx1"/>
                </a:solidFill>
                <a:latin typeface="Arial" panose="020B0604020202020204" pitchFamily="34" charset="0"/>
                <a:cs typeface="Arial" panose="020B0604020202020204" pitchFamily="34" charset="0"/>
              </a:defRPr>
            </a:lvl4pPr>
            <a:lvl5pPr marL="896938" indent="-179388">
              <a:defRPr>
                <a:solidFill>
                  <a:schemeClr val="tx1"/>
                </a:solidFill>
                <a:latin typeface="Arial" panose="020B0604020202020204" pitchFamily="34" charset="0"/>
                <a:cs typeface="Arial" panose="020B0604020202020204" pitchFamily="34" charset="0"/>
              </a:defRPr>
            </a:lvl5pPr>
            <a:lvl6pPr marL="13541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8113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2685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7257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pPr>
            <a:r>
              <a:rPr lang="nl-NL" altLang="en-US" sz="1200" dirty="0" smtClean="0"/>
              <a:t>het </a:t>
            </a:r>
            <a:r>
              <a:rPr lang="nl-NL" altLang="en-US" sz="1200" dirty="0"/>
              <a:t>niveau van de vergoeding wordt daadwerkelijk bepaald of er worden bovengrenzen </a:t>
            </a:r>
            <a:r>
              <a:rPr lang="nl-NL" altLang="en-US" sz="1200" dirty="0" smtClean="0"/>
              <a:t>vastgesteld door het platform</a:t>
            </a:r>
            <a:endParaRPr lang="en-GB" altLang="en-US" sz="1200" dirty="0"/>
          </a:p>
        </p:txBody>
      </p:sp>
      <p:sp>
        <p:nvSpPr>
          <p:cNvPr id="37" name="Rectangle 3"/>
          <p:cNvSpPr txBox="1">
            <a:spLocks noChangeArrowheads="1"/>
          </p:cNvSpPr>
          <p:nvPr/>
        </p:nvSpPr>
        <p:spPr bwMode="auto">
          <a:xfrm>
            <a:off x="1577068" y="2785473"/>
            <a:ext cx="676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271463" indent="-271463">
              <a:defRPr>
                <a:solidFill>
                  <a:schemeClr val="tx1"/>
                </a:solidFill>
                <a:latin typeface="Arial" panose="020B0604020202020204" pitchFamily="34" charset="0"/>
                <a:cs typeface="Arial" panose="020B0604020202020204" pitchFamily="34" charset="0"/>
              </a:defRPr>
            </a:lvl2pPr>
            <a:lvl3pPr marL="538163" indent="-179388">
              <a:defRPr>
                <a:solidFill>
                  <a:schemeClr val="tx1"/>
                </a:solidFill>
                <a:latin typeface="Arial" panose="020B0604020202020204" pitchFamily="34" charset="0"/>
                <a:cs typeface="Arial" panose="020B0604020202020204" pitchFamily="34" charset="0"/>
              </a:defRPr>
            </a:lvl3pPr>
            <a:lvl4pPr marL="717550" indent="-179388">
              <a:defRPr>
                <a:solidFill>
                  <a:schemeClr val="tx1"/>
                </a:solidFill>
                <a:latin typeface="Arial" panose="020B0604020202020204" pitchFamily="34" charset="0"/>
                <a:cs typeface="Arial" panose="020B0604020202020204" pitchFamily="34" charset="0"/>
              </a:defRPr>
            </a:lvl4pPr>
            <a:lvl5pPr marL="896938" indent="-179388">
              <a:defRPr>
                <a:solidFill>
                  <a:schemeClr val="tx1"/>
                </a:solidFill>
                <a:latin typeface="Arial" panose="020B0604020202020204" pitchFamily="34" charset="0"/>
                <a:cs typeface="Arial" panose="020B0604020202020204" pitchFamily="34" charset="0"/>
              </a:defRPr>
            </a:lvl5pPr>
            <a:lvl6pPr marL="13541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8113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2685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7257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pPr>
            <a:r>
              <a:rPr lang="nl-NL" altLang="en-US" sz="1200" dirty="0" smtClean="0"/>
              <a:t>platformwerker is verplicht </a:t>
            </a:r>
            <a:r>
              <a:rPr lang="nl-NL" altLang="en-US" sz="1200" dirty="0"/>
              <a:t>specifieke bindende regels in acht te nemen met betrekking tot het uiterlijk, het gedrag ten aanzien van de </a:t>
            </a:r>
            <a:r>
              <a:rPr lang="nl-NL" altLang="en-US" sz="1200" dirty="0" smtClean="0"/>
              <a:t>klant of </a:t>
            </a:r>
            <a:r>
              <a:rPr lang="nl-NL" altLang="en-US" sz="1200" dirty="0"/>
              <a:t>de uitvoering van het </a:t>
            </a:r>
            <a:r>
              <a:rPr lang="nl-NL" altLang="en-US" sz="1200" dirty="0" smtClean="0"/>
              <a:t>werk</a:t>
            </a:r>
            <a:endParaRPr lang="en-GB" altLang="en-US" sz="1200" dirty="0"/>
          </a:p>
        </p:txBody>
      </p:sp>
      <p:sp>
        <p:nvSpPr>
          <p:cNvPr id="38" name="Rectangle 3"/>
          <p:cNvSpPr txBox="1">
            <a:spLocks noChangeArrowheads="1"/>
          </p:cNvSpPr>
          <p:nvPr/>
        </p:nvSpPr>
        <p:spPr bwMode="auto">
          <a:xfrm>
            <a:off x="1568097" y="3656035"/>
            <a:ext cx="676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271463" indent="-271463">
              <a:defRPr>
                <a:solidFill>
                  <a:schemeClr val="tx1"/>
                </a:solidFill>
                <a:latin typeface="Arial" panose="020B0604020202020204" pitchFamily="34" charset="0"/>
                <a:cs typeface="Arial" panose="020B0604020202020204" pitchFamily="34" charset="0"/>
              </a:defRPr>
            </a:lvl2pPr>
            <a:lvl3pPr marL="538163" indent="-179388">
              <a:defRPr>
                <a:solidFill>
                  <a:schemeClr val="tx1"/>
                </a:solidFill>
                <a:latin typeface="Arial" panose="020B0604020202020204" pitchFamily="34" charset="0"/>
                <a:cs typeface="Arial" panose="020B0604020202020204" pitchFamily="34" charset="0"/>
              </a:defRPr>
            </a:lvl3pPr>
            <a:lvl4pPr marL="717550" indent="-179388">
              <a:defRPr>
                <a:solidFill>
                  <a:schemeClr val="tx1"/>
                </a:solidFill>
                <a:latin typeface="Arial" panose="020B0604020202020204" pitchFamily="34" charset="0"/>
                <a:cs typeface="Arial" panose="020B0604020202020204" pitchFamily="34" charset="0"/>
              </a:defRPr>
            </a:lvl4pPr>
            <a:lvl5pPr marL="896938" indent="-179388">
              <a:defRPr>
                <a:solidFill>
                  <a:schemeClr val="tx1"/>
                </a:solidFill>
                <a:latin typeface="Arial" panose="020B0604020202020204" pitchFamily="34" charset="0"/>
                <a:cs typeface="Arial" panose="020B0604020202020204" pitchFamily="34" charset="0"/>
              </a:defRPr>
            </a:lvl5pPr>
            <a:lvl6pPr marL="13541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8113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2685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7257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pPr>
            <a:r>
              <a:rPr lang="nl-NL" altLang="en-US" sz="1200" dirty="0" smtClean="0"/>
              <a:t>platform houdt toezicht op </a:t>
            </a:r>
            <a:r>
              <a:rPr lang="nl-NL" altLang="en-US" sz="1200" dirty="0"/>
              <a:t>de uitvoering van het </a:t>
            </a:r>
            <a:r>
              <a:rPr lang="nl-NL" altLang="en-US" sz="1200" dirty="0" smtClean="0"/>
              <a:t>werk, </a:t>
            </a:r>
            <a:r>
              <a:rPr lang="nl-NL" altLang="en-US" sz="1200" dirty="0"/>
              <a:t>of de kwaliteit van de resultaten van het werk wordt geverifieerd, </a:t>
            </a:r>
            <a:r>
              <a:rPr lang="nl-NL" altLang="en-US" sz="1200" dirty="0" smtClean="0"/>
              <a:t>al dan niet met behulp </a:t>
            </a:r>
            <a:r>
              <a:rPr lang="nl-NL" altLang="en-US" sz="1200" dirty="0"/>
              <a:t>van elektronische </a:t>
            </a:r>
            <a:r>
              <a:rPr lang="nl-NL" altLang="en-US" sz="1200" dirty="0" smtClean="0"/>
              <a:t>middelen</a:t>
            </a:r>
            <a:endParaRPr lang="en-GB" altLang="en-US" sz="1200" dirty="0"/>
          </a:p>
        </p:txBody>
      </p:sp>
      <p:sp>
        <p:nvSpPr>
          <p:cNvPr id="39" name="Rectangle 3"/>
          <p:cNvSpPr txBox="1">
            <a:spLocks noChangeArrowheads="1"/>
          </p:cNvSpPr>
          <p:nvPr/>
        </p:nvSpPr>
        <p:spPr bwMode="auto">
          <a:xfrm>
            <a:off x="1577068" y="4488270"/>
            <a:ext cx="717572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271463" indent="-271463">
              <a:defRPr>
                <a:solidFill>
                  <a:schemeClr val="tx1"/>
                </a:solidFill>
                <a:latin typeface="Arial" panose="020B0604020202020204" pitchFamily="34" charset="0"/>
                <a:cs typeface="Arial" panose="020B0604020202020204" pitchFamily="34" charset="0"/>
              </a:defRPr>
            </a:lvl2pPr>
            <a:lvl3pPr marL="538163" indent="-179388">
              <a:defRPr>
                <a:solidFill>
                  <a:schemeClr val="tx1"/>
                </a:solidFill>
                <a:latin typeface="Arial" panose="020B0604020202020204" pitchFamily="34" charset="0"/>
                <a:cs typeface="Arial" panose="020B0604020202020204" pitchFamily="34" charset="0"/>
              </a:defRPr>
            </a:lvl3pPr>
            <a:lvl4pPr marL="717550" indent="-179388">
              <a:defRPr>
                <a:solidFill>
                  <a:schemeClr val="tx1"/>
                </a:solidFill>
                <a:latin typeface="Arial" panose="020B0604020202020204" pitchFamily="34" charset="0"/>
                <a:cs typeface="Arial" panose="020B0604020202020204" pitchFamily="34" charset="0"/>
              </a:defRPr>
            </a:lvl4pPr>
            <a:lvl5pPr marL="896938" indent="-179388">
              <a:defRPr>
                <a:solidFill>
                  <a:schemeClr val="tx1"/>
                </a:solidFill>
                <a:latin typeface="Arial" panose="020B0604020202020204" pitchFamily="34" charset="0"/>
                <a:cs typeface="Arial" panose="020B0604020202020204" pitchFamily="34" charset="0"/>
              </a:defRPr>
            </a:lvl5pPr>
            <a:lvl6pPr marL="13541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8113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2685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7257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pPr>
            <a:r>
              <a:rPr lang="nl-NL" altLang="en-US" sz="1200" dirty="0" smtClean="0"/>
              <a:t>de </a:t>
            </a:r>
            <a:r>
              <a:rPr lang="nl-NL" altLang="en-US" sz="1200" dirty="0"/>
              <a:t>vrijheid om het werk te organiseren wordt daadwerkelijk beperkt — onder meer door sancties —, met name de vrijheid om zelf de arbeidstijd of perioden van afwezigheid te kiezen, om taken te aanvaarden of te weigeren of om gebruik te maken van onderaannemers of vervangers in te </a:t>
            </a:r>
            <a:r>
              <a:rPr lang="nl-NL" altLang="en-US" sz="1200" dirty="0" smtClean="0"/>
              <a:t>schakelen</a:t>
            </a:r>
            <a:endParaRPr lang="en-GB" altLang="en-US" sz="1200" dirty="0"/>
          </a:p>
        </p:txBody>
      </p:sp>
      <p:sp>
        <p:nvSpPr>
          <p:cNvPr id="40" name="Rectangle 3"/>
          <p:cNvSpPr txBox="1">
            <a:spLocks noChangeArrowheads="1"/>
          </p:cNvSpPr>
          <p:nvPr/>
        </p:nvSpPr>
        <p:spPr bwMode="auto">
          <a:xfrm>
            <a:off x="1580352" y="5443617"/>
            <a:ext cx="676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271463" indent="-271463">
              <a:defRPr>
                <a:solidFill>
                  <a:schemeClr val="tx1"/>
                </a:solidFill>
                <a:latin typeface="Arial" panose="020B0604020202020204" pitchFamily="34" charset="0"/>
                <a:cs typeface="Arial" panose="020B0604020202020204" pitchFamily="34" charset="0"/>
              </a:defRPr>
            </a:lvl2pPr>
            <a:lvl3pPr marL="538163" indent="-179388">
              <a:defRPr>
                <a:solidFill>
                  <a:schemeClr val="tx1"/>
                </a:solidFill>
                <a:latin typeface="Arial" panose="020B0604020202020204" pitchFamily="34" charset="0"/>
                <a:cs typeface="Arial" panose="020B0604020202020204" pitchFamily="34" charset="0"/>
              </a:defRPr>
            </a:lvl3pPr>
            <a:lvl4pPr marL="717550" indent="-179388">
              <a:defRPr>
                <a:solidFill>
                  <a:schemeClr val="tx1"/>
                </a:solidFill>
                <a:latin typeface="Arial" panose="020B0604020202020204" pitchFamily="34" charset="0"/>
                <a:cs typeface="Arial" panose="020B0604020202020204" pitchFamily="34" charset="0"/>
              </a:defRPr>
            </a:lvl4pPr>
            <a:lvl5pPr marL="896938" indent="-179388">
              <a:defRPr>
                <a:solidFill>
                  <a:schemeClr val="tx1"/>
                </a:solidFill>
                <a:latin typeface="Arial" panose="020B0604020202020204" pitchFamily="34" charset="0"/>
                <a:cs typeface="Arial" panose="020B0604020202020204" pitchFamily="34" charset="0"/>
              </a:defRPr>
            </a:lvl5pPr>
            <a:lvl6pPr marL="13541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8113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2685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725738" indent="-179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pPr>
            <a:r>
              <a:rPr lang="nl-NL" altLang="en-US" sz="1200" dirty="0" smtClean="0"/>
              <a:t>de </a:t>
            </a:r>
            <a:r>
              <a:rPr lang="nl-NL" altLang="en-US" sz="1200" dirty="0"/>
              <a:t>mogelijkheid om een klantenbestand op te bouwen of werk voor derden uit te voeren, wordt daadwerkelijk </a:t>
            </a:r>
            <a:r>
              <a:rPr lang="nl-NL" altLang="en-US" sz="1200" dirty="0" smtClean="0"/>
              <a:t>beperkt</a:t>
            </a:r>
            <a:endParaRPr lang="en-GB" altLang="en-US" sz="1200" dirty="0"/>
          </a:p>
        </p:txBody>
      </p:sp>
      <p:sp>
        <p:nvSpPr>
          <p:cNvPr id="41" name="Text Placeholder 5"/>
          <p:cNvSpPr txBox="1">
            <a:spLocks/>
          </p:cNvSpPr>
          <p:nvPr>
            <p:custDataLst>
              <p:tags r:id="rId4"/>
            </p:custDataLst>
          </p:nvPr>
        </p:nvSpPr>
        <p:spPr>
          <a:xfrm>
            <a:off x="420914" y="970383"/>
            <a:ext cx="6109360" cy="519427"/>
          </a:xfrm>
          <a:prstGeom prst="rect">
            <a:avLst/>
          </a:prstGeom>
          <a:noFill/>
          <a:ln>
            <a:solidFill>
              <a:schemeClr val="tx1">
                <a:lumMod val="40000"/>
                <a:lumOff val="60000"/>
              </a:schemeClr>
            </a:solidFill>
          </a:ln>
        </p:spPr>
        <p:txBody>
          <a:bodyPr anchor="ctr"/>
          <a:lstStyle>
            <a:lvl1pPr marL="239178" indent="-239178" algn="l" rtl="0" eaLnBrk="1" fontAlgn="base" hangingPunct="1">
              <a:spcBef>
                <a:spcPct val="20000"/>
              </a:spcBef>
              <a:spcAft>
                <a:spcPct val="0"/>
              </a:spcAft>
              <a:buFont typeface="Arial" charset="0"/>
              <a:buChar char="•"/>
              <a:defRPr lang="en-US" sz="3200" kern="1200" dirty="0">
                <a:solidFill>
                  <a:schemeClr val="tx1"/>
                </a:solidFill>
                <a:latin typeface="Arial" panose="020B0604020202020204" pitchFamily="34" charset="0"/>
                <a:ea typeface="+mn-ea"/>
                <a:cs typeface="Arial" panose="020B0604020202020204" pitchFamily="34" charset="0"/>
              </a:defRPr>
            </a:lvl1pPr>
            <a:lvl2pPr marL="592652" indent="-237061" algn="l" rtl="0" eaLnBrk="1" fontAlgn="base" hangingPunct="1">
              <a:spcBef>
                <a:spcPct val="20000"/>
              </a:spcBef>
              <a:spcAft>
                <a:spcPct val="0"/>
              </a:spcAft>
              <a:buFont typeface="Arial" charset="0"/>
              <a:buChar char="–"/>
              <a:defRPr lang="en-US" sz="2933" kern="1200" dirty="0">
                <a:solidFill>
                  <a:schemeClr val="tx1"/>
                </a:solidFill>
                <a:latin typeface="Arial" panose="020B0604020202020204" pitchFamily="34" charset="0"/>
                <a:ea typeface="+mn-ea"/>
                <a:cs typeface="Arial" panose="020B0604020202020204" pitchFamily="34" charset="0"/>
              </a:defRPr>
            </a:lvl2pPr>
            <a:lvl3pPr marL="1056191" indent="-457189" algn="l" rtl="0" eaLnBrk="1" fontAlgn="base" hangingPunct="1">
              <a:spcBef>
                <a:spcPct val="20000"/>
              </a:spcBef>
              <a:spcAft>
                <a:spcPct val="0"/>
              </a:spcAft>
              <a:buFont typeface="Arial" charset="0"/>
              <a:buChar char="•"/>
              <a:defRPr lang="en-US" sz="2667" kern="1200" dirty="0">
                <a:solidFill>
                  <a:schemeClr val="tx1"/>
                </a:solidFill>
                <a:latin typeface="Arial" panose="020B0604020202020204" pitchFamily="34" charset="0"/>
                <a:ea typeface="+mn-ea"/>
                <a:cs typeface="Arial" panose="020B0604020202020204" pitchFamily="34" charset="0"/>
              </a:defRPr>
            </a:lvl3pPr>
            <a:lvl4pPr marL="1380032" indent="-457189" algn="l" rtl="0" eaLnBrk="1" fontAlgn="base" hangingPunct="1">
              <a:spcBef>
                <a:spcPct val="20000"/>
              </a:spcBef>
              <a:spcAft>
                <a:spcPct val="0"/>
              </a:spcAft>
              <a:buFont typeface="Arial" charset="0"/>
              <a:buChar char="–"/>
              <a:defRPr lang="en-US" sz="2000" kern="1200" dirty="0">
                <a:solidFill>
                  <a:schemeClr val="tx1"/>
                </a:solidFill>
                <a:latin typeface="Arial" panose="020B0604020202020204" pitchFamily="34" charset="0"/>
                <a:ea typeface="+mn-ea"/>
                <a:cs typeface="Arial" panose="020B0604020202020204" pitchFamily="34" charset="0"/>
              </a:defRPr>
            </a:lvl4pPr>
            <a:lvl5pPr marL="1655192" indent="-457189" algn="l" rtl="0" eaLnBrk="1" fontAlgn="base" hangingPunct="1">
              <a:spcBef>
                <a:spcPct val="20000"/>
              </a:spcBef>
              <a:spcAft>
                <a:spcPct val="0"/>
              </a:spcAft>
              <a:buFont typeface="Arial" charset="0"/>
              <a:buChar char="»"/>
              <a:defRPr lang="en-GB" sz="1867" kern="1200" dirty="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GB" sz="1200" dirty="0" err="1" smtClean="0"/>
              <a:t>Rechtsvermoeden</a:t>
            </a:r>
            <a:r>
              <a:rPr lang="en-GB" sz="1200" dirty="0" smtClean="0"/>
              <a:t> van </a:t>
            </a:r>
            <a:r>
              <a:rPr lang="en-GB" sz="1200" dirty="0" err="1" smtClean="0"/>
              <a:t>een</a:t>
            </a:r>
            <a:r>
              <a:rPr lang="en-GB" sz="1200" dirty="0" smtClean="0"/>
              <a:t> </a:t>
            </a:r>
            <a:r>
              <a:rPr lang="en-GB" sz="1200" dirty="0" err="1" smtClean="0"/>
              <a:t>arbeidsovereenkomst</a:t>
            </a:r>
            <a:r>
              <a:rPr lang="en-GB" sz="1200" dirty="0" smtClean="0"/>
              <a:t> </a:t>
            </a:r>
            <a:r>
              <a:rPr lang="en-GB" sz="1200" dirty="0" err="1" smtClean="0"/>
              <a:t>indien</a:t>
            </a:r>
            <a:r>
              <a:rPr lang="en-GB" sz="1200" dirty="0" smtClean="0"/>
              <a:t> 2 </a:t>
            </a:r>
            <a:r>
              <a:rPr lang="en-GB" sz="1200" dirty="0" err="1" smtClean="0"/>
              <a:t>uit</a:t>
            </a:r>
            <a:r>
              <a:rPr lang="en-GB" sz="1200" dirty="0" smtClean="0"/>
              <a:t> 5:</a:t>
            </a:r>
            <a:endParaRPr lang="en-GB" sz="1200" dirty="0"/>
          </a:p>
        </p:txBody>
      </p:sp>
    </p:spTree>
    <p:custDataLst>
      <p:tags r:id="rId1"/>
    </p:custDataLst>
    <p:extLst>
      <p:ext uri="{BB962C8B-B14F-4D97-AF65-F5344CB8AC3E}">
        <p14:creationId xmlns:p14="http://schemas.microsoft.com/office/powerpoint/2010/main" val="1075036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5"/>
          <p:cNvSpPr txBox="1">
            <a:spLocks/>
          </p:cNvSpPr>
          <p:nvPr>
            <p:custDataLst>
              <p:tags r:id="rId2"/>
            </p:custDataLst>
          </p:nvPr>
        </p:nvSpPr>
        <p:spPr>
          <a:xfrm>
            <a:off x="126211" y="1256058"/>
            <a:ext cx="3903623" cy="1360123"/>
          </a:xfrm>
          <a:prstGeom prst="rect">
            <a:avLst/>
          </a:prstGeom>
          <a:noFill/>
          <a:ln>
            <a:solidFill>
              <a:schemeClr val="tx1">
                <a:lumMod val="40000"/>
                <a:lumOff val="60000"/>
              </a:schemeClr>
            </a:solidFill>
          </a:ln>
        </p:spPr>
        <p:txBody>
          <a:bodyPr anchor="ctr"/>
          <a:lstStyle>
            <a:lvl1pPr marL="239178" indent="-239178" algn="l" rtl="0" eaLnBrk="1" fontAlgn="base" hangingPunct="1">
              <a:spcBef>
                <a:spcPct val="20000"/>
              </a:spcBef>
              <a:spcAft>
                <a:spcPct val="0"/>
              </a:spcAft>
              <a:buFont typeface="Arial" charset="0"/>
              <a:buChar char="•"/>
              <a:defRPr lang="en-US" sz="3200" kern="1200" dirty="0">
                <a:solidFill>
                  <a:schemeClr val="tx1"/>
                </a:solidFill>
                <a:latin typeface="Arial" panose="020B0604020202020204" pitchFamily="34" charset="0"/>
                <a:ea typeface="+mn-ea"/>
                <a:cs typeface="Arial" panose="020B0604020202020204" pitchFamily="34" charset="0"/>
              </a:defRPr>
            </a:lvl1pPr>
            <a:lvl2pPr marL="592652" indent="-237061" algn="l" rtl="0" eaLnBrk="1" fontAlgn="base" hangingPunct="1">
              <a:spcBef>
                <a:spcPct val="20000"/>
              </a:spcBef>
              <a:spcAft>
                <a:spcPct val="0"/>
              </a:spcAft>
              <a:buFont typeface="Arial" charset="0"/>
              <a:buChar char="–"/>
              <a:defRPr lang="en-US" sz="2933" kern="1200" dirty="0">
                <a:solidFill>
                  <a:schemeClr val="tx1"/>
                </a:solidFill>
                <a:latin typeface="Arial" panose="020B0604020202020204" pitchFamily="34" charset="0"/>
                <a:ea typeface="+mn-ea"/>
                <a:cs typeface="Arial" panose="020B0604020202020204" pitchFamily="34" charset="0"/>
              </a:defRPr>
            </a:lvl2pPr>
            <a:lvl3pPr marL="1056191" indent="-457189" algn="l" rtl="0" eaLnBrk="1" fontAlgn="base" hangingPunct="1">
              <a:spcBef>
                <a:spcPct val="20000"/>
              </a:spcBef>
              <a:spcAft>
                <a:spcPct val="0"/>
              </a:spcAft>
              <a:buFont typeface="Arial" charset="0"/>
              <a:buChar char="•"/>
              <a:defRPr lang="en-US" sz="2667" kern="1200" dirty="0">
                <a:solidFill>
                  <a:schemeClr val="tx1"/>
                </a:solidFill>
                <a:latin typeface="Arial" panose="020B0604020202020204" pitchFamily="34" charset="0"/>
                <a:ea typeface="+mn-ea"/>
                <a:cs typeface="Arial" panose="020B0604020202020204" pitchFamily="34" charset="0"/>
              </a:defRPr>
            </a:lvl3pPr>
            <a:lvl4pPr marL="1380032" indent="-457189" algn="l" rtl="0" eaLnBrk="1" fontAlgn="base" hangingPunct="1">
              <a:spcBef>
                <a:spcPct val="20000"/>
              </a:spcBef>
              <a:spcAft>
                <a:spcPct val="0"/>
              </a:spcAft>
              <a:buFont typeface="Arial" charset="0"/>
              <a:buChar char="–"/>
              <a:defRPr lang="en-US" sz="2000" kern="1200" dirty="0">
                <a:solidFill>
                  <a:schemeClr val="tx1"/>
                </a:solidFill>
                <a:latin typeface="Arial" panose="020B0604020202020204" pitchFamily="34" charset="0"/>
                <a:ea typeface="+mn-ea"/>
                <a:cs typeface="Arial" panose="020B0604020202020204" pitchFamily="34" charset="0"/>
              </a:defRPr>
            </a:lvl4pPr>
            <a:lvl5pPr marL="1655192" indent="-457189" algn="l" rtl="0" eaLnBrk="1" fontAlgn="base" hangingPunct="1">
              <a:spcBef>
                <a:spcPct val="20000"/>
              </a:spcBef>
              <a:spcAft>
                <a:spcPct val="0"/>
              </a:spcAft>
              <a:buFont typeface="Arial" charset="0"/>
              <a:buChar char="»"/>
              <a:defRPr lang="en-GB" sz="1867" kern="1200" dirty="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a:buFontTx/>
              <a:buChar char="-"/>
            </a:pPr>
            <a:r>
              <a:rPr lang="nl-NL" sz="1200" dirty="0" smtClean="0"/>
              <a:t>het </a:t>
            </a:r>
            <a:r>
              <a:rPr lang="nl-NL" sz="1200" dirty="0"/>
              <a:t>kunnen inschakelen van een </a:t>
            </a:r>
            <a:r>
              <a:rPr lang="nl-NL" sz="1200" dirty="0" smtClean="0"/>
              <a:t>vervanger</a:t>
            </a:r>
          </a:p>
          <a:p>
            <a:pPr>
              <a:buFontTx/>
              <a:buChar char="-"/>
            </a:pPr>
            <a:r>
              <a:rPr lang="nl-NL" sz="1200" dirty="0" smtClean="0"/>
              <a:t>de </a:t>
            </a:r>
            <a:r>
              <a:rPr lang="nl-NL" sz="1200" dirty="0"/>
              <a:t>vrijheid om taken al dan niet te accepteren, </a:t>
            </a:r>
            <a:endParaRPr lang="nl-NL" sz="1200" dirty="0" smtClean="0"/>
          </a:p>
          <a:p>
            <a:pPr>
              <a:buFontTx/>
              <a:buChar char="-"/>
            </a:pPr>
            <a:r>
              <a:rPr lang="nl-NL" sz="1200" dirty="0" smtClean="0"/>
              <a:t>mogen </a:t>
            </a:r>
            <a:r>
              <a:rPr lang="nl-NL" sz="1200" dirty="0"/>
              <a:t>werken voor de concurrent en </a:t>
            </a:r>
            <a:endParaRPr lang="nl-NL" sz="1200" dirty="0" smtClean="0"/>
          </a:p>
          <a:p>
            <a:pPr>
              <a:buFontTx/>
              <a:buChar char="-"/>
            </a:pPr>
            <a:r>
              <a:rPr lang="nl-NL" sz="1200" dirty="0" smtClean="0"/>
              <a:t>de </a:t>
            </a:r>
            <a:r>
              <a:rPr lang="nl-NL" sz="1200" dirty="0"/>
              <a:t>eigen werktijden vaststellen</a:t>
            </a:r>
            <a:endParaRPr lang="en-GB" sz="1200" dirty="0"/>
          </a:p>
        </p:txBody>
      </p:sp>
      <p:pic>
        <p:nvPicPr>
          <p:cNvPr id="3" name="Picture Placeholder 1"/>
          <p:cNvPicPr>
            <a:picLocks noGrp="1" noChangeAspect="1"/>
          </p:cNvPicPr>
          <p:nvPr>
            <p:ph type="pic" sz="quarter" idx="23"/>
            <p:custDataLst>
              <p:tags r:id="rId3"/>
            </p:custDataLst>
          </p:nvPr>
        </p:nvPicPr>
        <p:blipFill rotWithShape="1">
          <a:blip r:embed="rId7">
            <a:extLst>
              <a:ext uri="{28A0092B-C50C-407E-A947-70E740481C1C}">
                <a14:useLocalDpi xmlns:a14="http://schemas.microsoft.com/office/drawing/2010/main" val="0"/>
              </a:ext>
            </a:extLst>
          </a:blip>
          <a:srcRect l="36023" r="36023"/>
          <a:stretch/>
        </p:blipFill>
        <p:spPr/>
      </p:pic>
      <p:sp>
        <p:nvSpPr>
          <p:cNvPr id="54274" name="Title 1"/>
          <p:cNvSpPr>
            <a:spLocks noGrp="1"/>
          </p:cNvSpPr>
          <p:nvPr>
            <p:ph type="title"/>
            <p:custDataLst>
              <p:tags r:id="rId4"/>
            </p:custDataLst>
          </p:nvPr>
        </p:nvSpPr>
        <p:spPr/>
        <p:txBody>
          <a:bodyPr/>
          <a:lstStyle/>
          <a:p>
            <a:r>
              <a:rPr lang="en-GB" altLang="en-US" dirty="0" smtClean="0"/>
              <a:t>EU </a:t>
            </a:r>
            <a:r>
              <a:rPr lang="en-GB" altLang="en-US" dirty="0" err="1" smtClean="0"/>
              <a:t>perspectief</a:t>
            </a:r>
            <a:r>
              <a:rPr lang="en-GB" altLang="en-US" dirty="0" smtClean="0"/>
              <a:t>: Yodel – </a:t>
            </a:r>
            <a:r>
              <a:rPr lang="en-GB" altLang="en-US" dirty="0" err="1" smtClean="0"/>
              <a:t>beschikking</a:t>
            </a:r>
            <a:r>
              <a:rPr lang="en-GB" altLang="en-US" dirty="0" smtClean="0"/>
              <a:t> (c-692/19)</a:t>
            </a:r>
            <a:endParaRPr lang="en-GB" altLang="en-US" dirty="0" smtClean="0"/>
          </a:p>
        </p:txBody>
      </p:sp>
      <p:grpSp>
        <p:nvGrpSpPr>
          <p:cNvPr id="13" name="Group 12"/>
          <p:cNvGrpSpPr/>
          <p:nvPr/>
        </p:nvGrpSpPr>
        <p:grpSpPr>
          <a:xfrm>
            <a:off x="1849462" y="1510175"/>
            <a:ext cx="5417374" cy="4951963"/>
            <a:chOff x="2541588" y="2076450"/>
            <a:chExt cx="4157663" cy="3800475"/>
          </a:xfrm>
        </p:grpSpPr>
        <p:sp>
          <p:nvSpPr>
            <p:cNvPr id="14" name="Freeform 8"/>
            <p:cNvSpPr>
              <a:spLocks/>
            </p:cNvSpPr>
            <p:nvPr/>
          </p:nvSpPr>
          <p:spPr bwMode="auto">
            <a:xfrm>
              <a:off x="3613150" y="2076450"/>
              <a:ext cx="2073275" cy="2035175"/>
            </a:xfrm>
            <a:custGeom>
              <a:avLst/>
              <a:gdLst>
                <a:gd name="T0" fmla="*/ 636 w 652"/>
                <a:gd name="T1" fmla="*/ 425 h 641"/>
                <a:gd name="T2" fmla="*/ 652 w 652"/>
                <a:gd name="T3" fmla="*/ 326 h 641"/>
                <a:gd name="T4" fmla="*/ 326 w 652"/>
                <a:gd name="T5" fmla="*/ 0 h 641"/>
                <a:gd name="T6" fmla="*/ 0 w 652"/>
                <a:gd name="T7" fmla="*/ 326 h 641"/>
                <a:gd name="T8" fmla="*/ 241 w 652"/>
                <a:gd name="T9" fmla="*/ 641 h 641"/>
              </a:gdLst>
              <a:ahLst/>
              <a:cxnLst>
                <a:cxn ang="0">
                  <a:pos x="T0" y="T1"/>
                </a:cxn>
                <a:cxn ang="0">
                  <a:pos x="T2" y="T3"/>
                </a:cxn>
                <a:cxn ang="0">
                  <a:pos x="T4" y="T5"/>
                </a:cxn>
                <a:cxn ang="0">
                  <a:pos x="T6" y="T7"/>
                </a:cxn>
                <a:cxn ang="0">
                  <a:pos x="T8" y="T9"/>
                </a:cxn>
              </a:cxnLst>
              <a:rect l="0" t="0" r="r" b="b"/>
              <a:pathLst>
                <a:path w="652" h="641">
                  <a:moveTo>
                    <a:pt x="636" y="425"/>
                  </a:moveTo>
                  <a:cubicBezTo>
                    <a:pt x="646" y="394"/>
                    <a:pt x="652" y="361"/>
                    <a:pt x="652" y="326"/>
                  </a:cubicBezTo>
                  <a:cubicBezTo>
                    <a:pt x="652" y="146"/>
                    <a:pt x="506" y="0"/>
                    <a:pt x="326" y="0"/>
                  </a:cubicBezTo>
                  <a:cubicBezTo>
                    <a:pt x="146" y="0"/>
                    <a:pt x="0" y="146"/>
                    <a:pt x="0" y="326"/>
                  </a:cubicBezTo>
                  <a:cubicBezTo>
                    <a:pt x="0" y="483"/>
                    <a:pt x="97" y="602"/>
                    <a:pt x="241" y="641"/>
                  </a:cubicBezTo>
                </a:path>
              </a:pathLst>
            </a:custGeom>
            <a:noFill/>
            <a:ln w="25400" cap="flat">
              <a:solidFill>
                <a:srgbClr val="42556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defRPr/>
              </a:pPr>
              <a:endParaRPr lang="en-GB" sz="1200" b="1" kern="0">
                <a:solidFill>
                  <a:srgbClr val="000000"/>
                </a:solidFill>
              </a:endParaRPr>
            </a:p>
          </p:txBody>
        </p:sp>
        <p:sp>
          <p:nvSpPr>
            <p:cNvPr id="15" name="Freeform 9"/>
            <p:cNvSpPr>
              <a:spLocks/>
            </p:cNvSpPr>
            <p:nvPr/>
          </p:nvSpPr>
          <p:spPr bwMode="auto">
            <a:xfrm>
              <a:off x="3781425" y="2244725"/>
              <a:ext cx="1736725" cy="1720850"/>
            </a:xfrm>
            <a:custGeom>
              <a:avLst/>
              <a:gdLst>
                <a:gd name="T0" fmla="*/ 273 w 546"/>
                <a:gd name="T1" fmla="*/ 0 h 542"/>
                <a:gd name="T2" fmla="*/ 0 w 546"/>
                <a:gd name="T3" fmla="*/ 273 h 542"/>
                <a:gd name="T4" fmla="*/ 226 w 546"/>
                <a:gd name="T5" fmla="*/ 542 h 542"/>
                <a:gd name="T6" fmla="*/ 512 w 546"/>
                <a:gd name="T7" fmla="*/ 364 h 542"/>
                <a:gd name="T8" fmla="*/ 530 w 546"/>
                <a:gd name="T9" fmla="*/ 364 h 542"/>
                <a:gd name="T10" fmla="*/ 546 w 546"/>
                <a:gd name="T11" fmla="*/ 273 h 542"/>
                <a:gd name="T12" fmla="*/ 273 w 546"/>
                <a:gd name="T13" fmla="*/ 0 h 542"/>
              </a:gdLst>
              <a:ahLst/>
              <a:cxnLst>
                <a:cxn ang="0">
                  <a:pos x="T0" y="T1"/>
                </a:cxn>
                <a:cxn ang="0">
                  <a:pos x="T2" y="T3"/>
                </a:cxn>
                <a:cxn ang="0">
                  <a:pos x="T4" y="T5"/>
                </a:cxn>
                <a:cxn ang="0">
                  <a:pos x="T6" y="T7"/>
                </a:cxn>
                <a:cxn ang="0">
                  <a:pos x="T8" y="T9"/>
                </a:cxn>
                <a:cxn ang="0">
                  <a:pos x="T10" y="T11"/>
                </a:cxn>
                <a:cxn ang="0">
                  <a:pos x="T12" y="T13"/>
                </a:cxn>
              </a:cxnLst>
              <a:rect l="0" t="0" r="r" b="b"/>
              <a:pathLst>
                <a:path w="546" h="542">
                  <a:moveTo>
                    <a:pt x="273" y="0"/>
                  </a:moveTo>
                  <a:cubicBezTo>
                    <a:pt x="122" y="0"/>
                    <a:pt x="0" y="122"/>
                    <a:pt x="0" y="273"/>
                  </a:cubicBezTo>
                  <a:cubicBezTo>
                    <a:pt x="0" y="408"/>
                    <a:pt x="97" y="520"/>
                    <a:pt x="226" y="542"/>
                  </a:cubicBezTo>
                  <a:cubicBezTo>
                    <a:pt x="278" y="436"/>
                    <a:pt x="386" y="364"/>
                    <a:pt x="512" y="364"/>
                  </a:cubicBezTo>
                  <a:cubicBezTo>
                    <a:pt x="518" y="364"/>
                    <a:pt x="524" y="364"/>
                    <a:pt x="530" y="364"/>
                  </a:cubicBezTo>
                  <a:cubicBezTo>
                    <a:pt x="540" y="336"/>
                    <a:pt x="546" y="305"/>
                    <a:pt x="546" y="273"/>
                  </a:cubicBezTo>
                  <a:cubicBezTo>
                    <a:pt x="546" y="122"/>
                    <a:pt x="423" y="0"/>
                    <a:pt x="273" y="0"/>
                  </a:cubicBezTo>
                  <a:close/>
                </a:path>
              </a:pathLst>
            </a:custGeom>
            <a:solidFill>
              <a:srgbClr val="425563"/>
            </a:solidFill>
            <a:ln w="12700" cap="flat">
              <a:noFill/>
              <a:prstDash val="solid"/>
              <a:miter lim="800000"/>
              <a:headEnd/>
              <a:tailEnd/>
            </a:ln>
          </p:spPr>
          <p:txBody>
            <a:bodyPr vert="horz" wrap="square" lIns="91440" tIns="828000" rIns="91440" bIns="45720" numCol="1" anchor="t" anchorCtr="0" compatLnSpc="1">
              <a:prstTxWarp prst="textNoShape">
                <a:avLst/>
              </a:prstTxWarp>
            </a:bodyPr>
            <a:lstStyle/>
            <a:p>
              <a:pPr algn="ctr" defTabSz="1219170">
                <a:defRPr/>
              </a:pPr>
              <a:r>
                <a:rPr lang="en-GB" sz="1200" b="1" kern="0" dirty="0">
                  <a:solidFill>
                    <a:srgbClr val="FFFFFF"/>
                  </a:solidFill>
                </a:rPr>
                <a:t> </a:t>
              </a:r>
            </a:p>
          </p:txBody>
        </p:sp>
        <p:sp>
          <p:nvSpPr>
            <p:cNvPr id="16" name="Oval 10"/>
            <p:cNvSpPr>
              <a:spLocks noChangeArrowheads="1"/>
            </p:cNvSpPr>
            <p:nvPr/>
          </p:nvSpPr>
          <p:spPr bwMode="auto">
            <a:xfrm>
              <a:off x="4373563" y="4003675"/>
              <a:ext cx="196850" cy="200025"/>
            </a:xfrm>
            <a:prstGeom prst="ellipse">
              <a:avLst/>
            </a:prstGeom>
            <a:solidFill>
              <a:srgbClr val="425563"/>
            </a:solidFill>
            <a:ln w="12700" cap="flat">
              <a:solidFill>
                <a:srgbClr val="425563"/>
              </a:solidFill>
              <a:prstDash val="solid"/>
              <a:miter lim="800000"/>
              <a:headEnd/>
              <a:tailEnd/>
            </a:ln>
          </p:spPr>
          <p:txBody>
            <a:bodyPr vert="horz" wrap="square" lIns="91440" tIns="45720" rIns="91440" bIns="45720" numCol="1" anchor="t" anchorCtr="0" compatLnSpc="1">
              <a:prstTxWarp prst="textNoShape">
                <a:avLst/>
              </a:prstTxWarp>
            </a:bodyPr>
            <a:lstStyle/>
            <a:p>
              <a:pPr defTabSz="1219170">
                <a:defRPr/>
              </a:pPr>
              <a:endParaRPr lang="en-GB" sz="1200" b="1" kern="0">
                <a:solidFill>
                  <a:srgbClr val="000000"/>
                </a:solidFill>
              </a:endParaRPr>
            </a:p>
          </p:txBody>
        </p:sp>
        <p:sp>
          <p:nvSpPr>
            <p:cNvPr id="17" name="Freeform 12"/>
            <p:cNvSpPr>
              <a:spLocks/>
            </p:cNvSpPr>
            <p:nvPr/>
          </p:nvSpPr>
          <p:spPr bwMode="auto">
            <a:xfrm>
              <a:off x="4751388" y="3517900"/>
              <a:ext cx="1947863" cy="2330450"/>
            </a:xfrm>
            <a:custGeom>
              <a:avLst/>
              <a:gdLst>
                <a:gd name="T0" fmla="*/ 0 w 613"/>
                <a:gd name="T1" fmla="*/ 581 h 734"/>
                <a:gd name="T2" fmla="*/ 78 w 613"/>
                <a:gd name="T3" fmla="*/ 644 h 734"/>
                <a:gd name="T4" fmla="*/ 523 w 613"/>
                <a:gd name="T5" fmla="*/ 524 h 734"/>
                <a:gd name="T6" fmla="*/ 404 w 613"/>
                <a:gd name="T7" fmla="*/ 79 h 734"/>
                <a:gd name="T8" fmla="*/ 11 w 613"/>
                <a:gd name="T9" fmla="*/ 131 h 734"/>
              </a:gdLst>
              <a:ahLst/>
              <a:cxnLst>
                <a:cxn ang="0">
                  <a:pos x="T0" y="T1"/>
                </a:cxn>
                <a:cxn ang="0">
                  <a:pos x="T2" y="T3"/>
                </a:cxn>
                <a:cxn ang="0">
                  <a:pos x="T4" y="T5"/>
                </a:cxn>
                <a:cxn ang="0">
                  <a:pos x="T6" y="T7"/>
                </a:cxn>
                <a:cxn ang="0">
                  <a:pos x="T8" y="T9"/>
                </a:cxn>
              </a:cxnLst>
              <a:rect l="0" t="0" r="r" b="b"/>
              <a:pathLst>
                <a:path w="613" h="734">
                  <a:moveTo>
                    <a:pt x="0" y="581"/>
                  </a:moveTo>
                  <a:cubicBezTo>
                    <a:pt x="22" y="605"/>
                    <a:pt x="48" y="626"/>
                    <a:pt x="78" y="644"/>
                  </a:cubicBezTo>
                  <a:cubicBezTo>
                    <a:pt x="234" y="734"/>
                    <a:pt x="433" y="680"/>
                    <a:pt x="523" y="524"/>
                  </a:cubicBezTo>
                  <a:cubicBezTo>
                    <a:pt x="613" y="368"/>
                    <a:pt x="560" y="169"/>
                    <a:pt x="404" y="79"/>
                  </a:cubicBezTo>
                  <a:cubicBezTo>
                    <a:pt x="268" y="0"/>
                    <a:pt x="117" y="25"/>
                    <a:pt x="11" y="131"/>
                  </a:cubicBezTo>
                </a:path>
              </a:pathLst>
            </a:custGeom>
            <a:noFill/>
            <a:ln w="2540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defRPr/>
              </a:pPr>
              <a:endParaRPr lang="en-GB" sz="1200" b="1" kern="0">
                <a:solidFill>
                  <a:srgbClr val="000000"/>
                </a:solidFill>
              </a:endParaRPr>
            </a:p>
          </p:txBody>
        </p:sp>
        <p:sp>
          <p:nvSpPr>
            <p:cNvPr id="18" name="Freeform 13"/>
            <p:cNvSpPr>
              <a:spLocks/>
            </p:cNvSpPr>
            <p:nvPr/>
          </p:nvSpPr>
          <p:spPr bwMode="auto">
            <a:xfrm>
              <a:off x="4852988" y="3702050"/>
              <a:ext cx="1655763" cy="1952625"/>
            </a:xfrm>
            <a:custGeom>
              <a:avLst/>
              <a:gdLst>
                <a:gd name="T0" fmla="*/ 446 w 521"/>
                <a:gd name="T1" fmla="*/ 440 h 615"/>
                <a:gd name="T2" fmla="*/ 346 w 521"/>
                <a:gd name="T3" fmla="*/ 67 h 615"/>
                <a:gd name="T4" fmla="*/ 0 w 521"/>
                <a:gd name="T5" fmla="*/ 128 h 615"/>
                <a:gd name="T6" fmla="*/ 11 w 521"/>
                <a:gd name="T7" fmla="*/ 465 h 615"/>
                <a:gd name="T8" fmla="*/ 2 w 521"/>
                <a:gd name="T9" fmla="*/ 481 h 615"/>
                <a:gd name="T10" fmla="*/ 73 w 521"/>
                <a:gd name="T11" fmla="*/ 540 h 615"/>
                <a:gd name="T12" fmla="*/ 446 w 521"/>
                <a:gd name="T13" fmla="*/ 440 h 615"/>
              </a:gdLst>
              <a:ahLst/>
              <a:cxnLst>
                <a:cxn ang="0">
                  <a:pos x="T0" y="T1"/>
                </a:cxn>
                <a:cxn ang="0">
                  <a:pos x="T2" y="T3"/>
                </a:cxn>
                <a:cxn ang="0">
                  <a:pos x="T4" y="T5"/>
                </a:cxn>
                <a:cxn ang="0">
                  <a:pos x="T6" y="T7"/>
                </a:cxn>
                <a:cxn ang="0">
                  <a:pos x="T8" y="T9"/>
                </a:cxn>
                <a:cxn ang="0">
                  <a:pos x="T10" y="T11"/>
                </a:cxn>
                <a:cxn ang="0">
                  <a:pos x="T12" y="T13"/>
                </a:cxn>
              </a:cxnLst>
              <a:rect l="0" t="0" r="r" b="b"/>
              <a:pathLst>
                <a:path w="521" h="615">
                  <a:moveTo>
                    <a:pt x="446" y="440"/>
                  </a:moveTo>
                  <a:cubicBezTo>
                    <a:pt x="521" y="309"/>
                    <a:pt x="476" y="142"/>
                    <a:pt x="346" y="67"/>
                  </a:cubicBezTo>
                  <a:cubicBezTo>
                    <a:pt x="229" y="0"/>
                    <a:pt x="83" y="28"/>
                    <a:pt x="0" y="128"/>
                  </a:cubicBezTo>
                  <a:cubicBezTo>
                    <a:pt x="65" y="226"/>
                    <a:pt x="74" y="356"/>
                    <a:pt x="11" y="465"/>
                  </a:cubicBezTo>
                  <a:cubicBezTo>
                    <a:pt x="8" y="470"/>
                    <a:pt x="5" y="475"/>
                    <a:pt x="2" y="481"/>
                  </a:cubicBezTo>
                  <a:cubicBezTo>
                    <a:pt x="21" y="504"/>
                    <a:pt x="45" y="524"/>
                    <a:pt x="73" y="540"/>
                  </a:cubicBezTo>
                  <a:cubicBezTo>
                    <a:pt x="203" y="615"/>
                    <a:pt x="370" y="570"/>
                    <a:pt x="446" y="440"/>
                  </a:cubicBezTo>
                  <a:close/>
                </a:path>
              </a:pathLst>
            </a:custGeom>
            <a:solidFill>
              <a:schemeClr val="accent1"/>
            </a:solidFill>
            <a:ln w="12700" cap="flat">
              <a:noFill/>
              <a:prstDash val="solid"/>
              <a:miter lim="800000"/>
              <a:headEnd/>
              <a:tailEnd/>
            </a:ln>
          </p:spPr>
          <p:txBody>
            <a:bodyPr vert="horz" wrap="square" lIns="91440" tIns="1116000" rIns="91440" bIns="45720" numCol="1" anchor="t" anchorCtr="0" compatLnSpc="1">
              <a:prstTxWarp prst="textNoShape">
                <a:avLst/>
              </a:prstTxWarp>
            </a:bodyPr>
            <a:lstStyle/>
            <a:p>
              <a:pPr algn="ctr" defTabSz="1219170">
                <a:defRPr/>
              </a:pPr>
              <a:r>
                <a:rPr lang="nl-NL" sz="1200" b="1" kern="0" dirty="0" smtClean="0">
                  <a:solidFill>
                    <a:srgbClr val="FFFFFF"/>
                  </a:solidFill>
                </a:rPr>
                <a:t>Opgenomen in onderneming </a:t>
              </a:r>
            </a:p>
            <a:p>
              <a:pPr algn="ctr" defTabSz="1219170">
                <a:defRPr/>
              </a:pPr>
              <a:r>
                <a:rPr lang="nl-NL" sz="1200" b="1" kern="0" dirty="0" smtClean="0">
                  <a:solidFill>
                    <a:srgbClr val="FFFFFF"/>
                  </a:solidFill>
                </a:rPr>
                <a:t>wederpartij</a:t>
              </a:r>
              <a:endParaRPr lang="en-US" sz="1200" b="1" kern="0" dirty="0">
                <a:solidFill>
                  <a:srgbClr val="FFFFFF"/>
                </a:solidFill>
              </a:endParaRPr>
            </a:p>
          </p:txBody>
        </p:sp>
        <p:sp>
          <p:nvSpPr>
            <p:cNvPr id="19" name="Freeform 14"/>
            <p:cNvSpPr>
              <a:spLocks/>
            </p:cNvSpPr>
            <p:nvPr/>
          </p:nvSpPr>
          <p:spPr bwMode="auto">
            <a:xfrm>
              <a:off x="4633913" y="3902075"/>
              <a:ext cx="225425" cy="228600"/>
            </a:xfrm>
            <a:custGeom>
              <a:avLst/>
              <a:gdLst>
                <a:gd name="T0" fmla="*/ 20 w 71"/>
                <a:gd name="T1" fmla="*/ 63 h 72"/>
                <a:gd name="T2" fmla="*/ 8 w 71"/>
                <a:gd name="T3" fmla="*/ 20 h 72"/>
                <a:gd name="T4" fmla="*/ 51 w 71"/>
                <a:gd name="T5" fmla="*/ 9 h 72"/>
                <a:gd name="T6" fmla="*/ 63 w 71"/>
                <a:gd name="T7" fmla="*/ 52 h 72"/>
                <a:gd name="T8" fmla="*/ 20 w 71"/>
                <a:gd name="T9" fmla="*/ 63 h 72"/>
              </a:gdLst>
              <a:ahLst/>
              <a:cxnLst>
                <a:cxn ang="0">
                  <a:pos x="T0" y="T1"/>
                </a:cxn>
                <a:cxn ang="0">
                  <a:pos x="T2" y="T3"/>
                </a:cxn>
                <a:cxn ang="0">
                  <a:pos x="T4" y="T5"/>
                </a:cxn>
                <a:cxn ang="0">
                  <a:pos x="T6" y="T7"/>
                </a:cxn>
                <a:cxn ang="0">
                  <a:pos x="T8" y="T9"/>
                </a:cxn>
              </a:cxnLst>
              <a:rect l="0" t="0" r="r" b="b"/>
              <a:pathLst>
                <a:path w="71" h="72">
                  <a:moveTo>
                    <a:pt x="20" y="63"/>
                  </a:moveTo>
                  <a:cubicBezTo>
                    <a:pt x="5" y="54"/>
                    <a:pt x="0" y="35"/>
                    <a:pt x="8" y="20"/>
                  </a:cubicBezTo>
                  <a:cubicBezTo>
                    <a:pt x="17" y="5"/>
                    <a:pt x="36" y="0"/>
                    <a:pt x="51" y="9"/>
                  </a:cubicBezTo>
                  <a:cubicBezTo>
                    <a:pt x="66" y="17"/>
                    <a:pt x="71" y="37"/>
                    <a:pt x="63" y="52"/>
                  </a:cubicBezTo>
                  <a:cubicBezTo>
                    <a:pt x="54" y="67"/>
                    <a:pt x="35" y="72"/>
                    <a:pt x="20" y="63"/>
                  </a:cubicBezTo>
                  <a:close/>
                </a:path>
              </a:pathLst>
            </a:custGeom>
            <a:solidFill>
              <a:schemeClr val="accent1"/>
            </a:solidFill>
            <a:ln w="12700"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defTabSz="1219170">
                <a:defRPr/>
              </a:pPr>
              <a:endParaRPr lang="en-GB" sz="1200" b="1" kern="0">
                <a:solidFill>
                  <a:srgbClr val="000000"/>
                </a:solidFill>
              </a:endParaRPr>
            </a:p>
          </p:txBody>
        </p:sp>
        <p:sp>
          <p:nvSpPr>
            <p:cNvPr id="20" name="Freeform 16"/>
            <p:cNvSpPr>
              <a:spLocks/>
            </p:cNvSpPr>
            <p:nvPr/>
          </p:nvSpPr>
          <p:spPr bwMode="auto">
            <a:xfrm>
              <a:off x="2541588" y="3689350"/>
              <a:ext cx="2311400" cy="2187575"/>
            </a:xfrm>
            <a:custGeom>
              <a:avLst/>
              <a:gdLst>
                <a:gd name="T0" fmla="*/ 295 w 727"/>
                <a:gd name="T1" fmla="*/ 0 h 689"/>
                <a:gd name="T2" fmla="*/ 203 w 727"/>
                <a:gd name="T3" fmla="*/ 38 h 689"/>
                <a:gd name="T4" fmla="*/ 94 w 727"/>
                <a:gd name="T5" fmla="*/ 486 h 689"/>
                <a:gd name="T6" fmla="*/ 541 w 727"/>
                <a:gd name="T7" fmla="*/ 596 h 689"/>
                <a:gd name="T8" fmla="*/ 685 w 727"/>
                <a:gd name="T9" fmla="*/ 226 h 689"/>
              </a:gdLst>
              <a:ahLst/>
              <a:cxnLst>
                <a:cxn ang="0">
                  <a:pos x="T0" y="T1"/>
                </a:cxn>
                <a:cxn ang="0">
                  <a:pos x="T2" y="T3"/>
                </a:cxn>
                <a:cxn ang="0">
                  <a:pos x="T4" y="T5"/>
                </a:cxn>
                <a:cxn ang="0">
                  <a:pos x="T6" y="T7"/>
                </a:cxn>
                <a:cxn ang="0">
                  <a:pos x="T8" y="T9"/>
                </a:cxn>
              </a:cxnLst>
              <a:rect l="0" t="0" r="r" b="b"/>
              <a:pathLst>
                <a:path w="727" h="689">
                  <a:moveTo>
                    <a:pt x="295" y="0"/>
                  </a:moveTo>
                  <a:cubicBezTo>
                    <a:pt x="264" y="8"/>
                    <a:pt x="232" y="21"/>
                    <a:pt x="203" y="38"/>
                  </a:cubicBezTo>
                  <a:cubicBezTo>
                    <a:pt x="49" y="132"/>
                    <a:pt x="0" y="332"/>
                    <a:pt x="94" y="486"/>
                  </a:cubicBezTo>
                  <a:cubicBezTo>
                    <a:pt x="187" y="640"/>
                    <a:pt x="387" y="689"/>
                    <a:pt x="541" y="596"/>
                  </a:cubicBezTo>
                  <a:cubicBezTo>
                    <a:pt x="676" y="514"/>
                    <a:pt x="727" y="370"/>
                    <a:pt x="685" y="226"/>
                  </a:cubicBezTo>
                </a:path>
              </a:pathLst>
            </a:custGeom>
            <a:solidFill>
              <a:srgbClr val="FFFFFF"/>
            </a:solidFill>
            <a:ln w="25400" cap="flat">
              <a:solidFill>
                <a:schemeClr val="accent5"/>
              </a:solidFill>
              <a:prstDash val="solid"/>
              <a:miter lim="800000"/>
              <a:headEnd/>
              <a:tailEnd/>
            </a:ln>
            <a:extLst/>
          </p:spPr>
          <p:txBody>
            <a:bodyPr vert="horz" wrap="square" lIns="91440" tIns="45720" rIns="91440" bIns="45720" numCol="1" anchor="t" anchorCtr="0" compatLnSpc="1">
              <a:prstTxWarp prst="textNoShape">
                <a:avLst/>
              </a:prstTxWarp>
            </a:bodyPr>
            <a:lstStyle/>
            <a:p>
              <a:pPr defTabSz="1219170">
                <a:defRPr/>
              </a:pPr>
              <a:endParaRPr lang="en-GB" sz="1200" b="1" kern="0">
                <a:solidFill>
                  <a:srgbClr val="000000"/>
                </a:solidFill>
              </a:endParaRPr>
            </a:p>
          </p:txBody>
        </p:sp>
        <p:sp>
          <p:nvSpPr>
            <p:cNvPr id="21" name="Freeform 17"/>
            <p:cNvSpPr>
              <a:spLocks/>
            </p:cNvSpPr>
            <p:nvPr/>
          </p:nvSpPr>
          <p:spPr bwMode="auto">
            <a:xfrm>
              <a:off x="2736850" y="3848100"/>
              <a:ext cx="1947863" cy="1838325"/>
            </a:xfrm>
            <a:custGeom>
              <a:avLst/>
              <a:gdLst>
                <a:gd name="T0" fmla="*/ 78 w 613"/>
                <a:gd name="T1" fmla="*/ 409 h 579"/>
                <a:gd name="T2" fmla="*/ 453 w 613"/>
                <a:gd name="T3" fmla="*/ 500 h 579"/>
                <a:gd name="T4" fmla="*/ 565 w 613"/>
                <a:gd name="T5" fmla="*/ 168 h 579"/>
                <a:gd name="T6" fmla="*/ 265 w 613"/>
                <a:gd name="T7" fmla="*/ 16 h 579"/>
                <a:gd name="T8" fmla="*/ 256 w 613"/>
                <a:gd name="T9" fmla="*/ 0 h 579"/>
                <a:gd name="T10" fmla="*/ 169 w 613"/>
                <a:gd name="T11" fmla="*/ 34 h 579"/>
                <a:gd name="T12" fmla="*/ 78 w 613"/>
                <a:gd name="T13" fmla="*/ 409 h 579"/>
              </a:gdLst>
              <a:ahLst/>
              <a:cxnLst>
                <a:cxn ang="0">
                  <a:pos x="T0" y="T1"/>
                </a:cxn>
                <a:cxn ang="0">
                  <a:pos x="T2" y="T3"/>
                </a:cxn>
                <a:cxn ang="0">
                  <a:pos x="T4" y="T5"/>
                </a:cxn>
                <a:cxn ang="0">
                  <a:pos x="T6" y="T7"/>
                </a:cxn>
                <a:cxn ang="0">
                  <a:pos x="T8" y="T9"/>
                </a:cxn>
                <a:cxn ang="0">
                  <a:pos x="T10" y="T11"/>
                </a:cxn>
                <a:cxn ang="0">
                  <a:pos x="T12" y="T13"/>
                </a:cxn>
              </a:cxnLst>
              <a:rect l="0" t="0" r="r" b="b"/>
              <a:pathLst>
                <a:path w="613" h="579">
                  <a:moveTo>
                    <a:pt x="78" y="409"/>
                  </a:moveTo>
                  <a:cubicBezTo>
                    <a:pt x="156" y="538"/>
                    <a:pt x="324" y="579"/>
                    <a:pt x="453" y="500"/>
                  </a:cubicBezTo>
                  <a:cubicBezTo>
                    <a:pt x="568" y="430"/>
                    <a:pt x="613" y="289"/>
                    <a:pt x="565" y="168"/>
                  </a:cubicBezTo>
                  <a:cubicBezTo>
                    <a:pt x="448" y="178"/>
                    <a:pt x="330" y="123"/>
                    <a:pt x="265" y="16"/>
                  </a:cubicBezTo>
                  <a:cubicBezTo>
                    <a:pt x="261" y="10"/>
                    <a:pt x="258" y="5"/>
                    <a:pt x="256" y="0"/>
                  </a:cubicBezTo>
                  <a:cubicBezTo>
                    <a:pt x="226" y="6"/>
                    <a:pt x="197" y="17"/>
                    <a:pt x="169" y="34"/>
                  </a:cubicBezTo>
                  <a:cubicBezTo>
                    <a:pt x="41" y="112"/>
                    <a:pt x="0" y="280"/>
                    <a:pt x="78" y="409"/>
                  </a:cubicBezTo>
                  <a:close/>
                </a:path>
              </a:pathLst>
            </a:custGeom>
            <a:solidFill>
              <a:schemeClr val="accent5"/>
            </a:solidFill>
            <a:ln w="12700" cap="flat">
              <a:noFill/>
              <a:prstDash val="solid"/>
              <a:miter lim="800000"/>
              <a:headEnd/>
              <a:tailEnd/>
            </a:ln>
          </p:spPr>
          <p:txBody>
            <a:bodyPr vert="horz" wrap="square" lIns="91440" tIns="1044000" rIns="91440" bIns="45720" numCol="1" anchor="t" anchorCtr="0" compatLnSpc="1">
              <a:prstTxWarp prst="textNoShape">
                <a:avLst/>
              </a:prstTxWarp>
            </a:bodyPr>
            <a:lstStyle/>
            <a:p>
              <a:pPr algn="ctr" defTabSz="1219170">
                <a:defRPr/>
              </a:pPr>
              <a:r>
                <a:rPr lang="nl-NL" sz="1200" b="1" kern="0" dirty="0" smtClean="0"/>
                <a:t>Delen in commerciële risico’s </a:t>
              </a:r>
              <a:endParaRPr lang="en-US" sz="1200" b="1" kern="0" dirty="0"/>
            </a:p>
          </p:txBody>
        </p:sp>
        <p:sp>
          <p:nvSpPr>
            <p:cNvPr id="22" name="Freeform 18"/>
            <p:cNvSpPr>
              <a:spLocks/>
            </p:cNvSpPr>
            <p:nvPr/>
          </p:nvSpPr>
          <p:spPr bwMode="auto">
            <a:xfrm>
              <a:off x="4551363" y="4219575"/>
              <a:ext cx="228600" cy="225425"/>
            </a:xfrm>
            <a:custGeom>
              <a:avLst/>
              <a:gdLst>
                <a:gd name="T0" fmla="*/ 20 w 72"/>
                <a:gd name="T1" fmla="*/ 9 h 71"/>
                <a:gd name="T2" fmla="*/ 63 w 72"/>
                <a:gd name="T3" fmla="*/ 19 h 71"/>
                <a:gd name="T4" fmla="*/ 52 w 72"/>
                <a:gd name="T5" fmla="*/ 62 h 71"/>
                <a:gd name="T6" fmla="*/ 9 w 72"/>
                <a:gd name="T7" fmla="*/ 52 h 71"/>
                <a:gd name="T8" fmla="*/ 20 w 72"/>
                <a:gd name="T9" fmla="*/ 9 h 71"/>
              </a:gdLst>
              <a:ahLst/>
              <a:cxnLst>
                <a:cxn ang="0">
                  <a:pos x="T0" y="T1"/>
                </a:cxn>
                <a:cxn ang="0">
                  <a:pos x="T2" y="T3"/>
                </a:cxn>
                <a:cxn ang="0">
                  <a:pos x="T4" y="T5"/>
                </a:cxn>
                <a:cxn ang="0">
                  <a:pos x="T6" y="T7"/>
                </a:cxn>
                <a:cxn ang="0">
                  <a:pos x="T8" y="T9"/>
                </a:cxn>
              </a:cxnLst>
              <a:rect l="0" t="0" r="r" b="b"/>
              <a:pathLst>
                <a:path w="72" h="71">
                  <a:moveTo>
                    <a:pt x="20" y="9"/>
                  </a:moveTo>
                  <a:cubicBezTo>
                    <a:pt x="35" y="0"/>
                    <a:pt x="54" y="4"/>
                    <a:pt x="63" y="19"/>
                  </a:cubicBezTo>
                  <a:cubicBezTo>
                    <a:pt x="72" y="34"/>
                    <a:pt x="67" y="53"/>
                    <a:pt x="52" y="62"/>
                  </a:cubicBezTo>
                  <a:cubicBezTo>
                    <a:pt x="38" y="71"/>
                    <a:pt x="18" y="67"/>
                    <a:pt x="9" y="52"/>
                  </a:cubicBezTo>
                  <a:cubicBezTo>
                    <a:pt x="0" y="37"/>
                    <a:pt x="5" y="18"/>
                    <a:pt x="20" y="9"/>
                  </a:cubicBezTo>
                  <a:close/>
                </a:path>
              </a:pathLst>
            </a:custGeom>
            <a:solidFill>
              <a:schemeClr val="accent5"/>
            </a:solidFill>
            <a:ln w="12700" cap="flat">
              <a:solidFill>
                <a:schemeClr val="accent5"/>
              </a:solidFill>
              <a:prstDash val="solid"/>
              <a:miter lim="800000"/>
              <a:headEnd/>
              <a:tailEnd/>
            </a:ln>
          </p:spPr>
          <p:txBody>
            <a:bodyPr vert="horz" wrap="square" lIns="91440" tIns="45720" rIns="91440" bIns="45720" numCol="1" anchor="t" anchorCtr="0" compatLnSpc="1">
              <a:prstTxWarp prst="textNoShape">
                <a:avLst/>
              </a:prstTxWarp>
            </a:bodyPr>
            <a:lstStyle/>
            <a:p>
              <a:pPr defTabSz="1219170">
                <a:defRPr/>
              </a:pPr>
              <a:endParaRPr lang="en-GB" sz="1200" b="1" kern="0">
                <a:solidFill>
                  <a:srgbClr val="000000"/>
                </a:solidFill>
              </a:endParaRPr>
            </a:p>
          </p:txBody>
        </p:sp>
      </p:grpSp>
      <p:sp>
        <p:nvSpPr>
          <p:cNvPr id="23" name="Rectangle 22"/>
          <p:cNvSpPr/>
          <p:nvPr/>
        </p:nvSpPr>
        <p:spPr>
          <a:xfrm>
            <a:off x="3596242" y="1960942"/>
            <a:ext cx="2091362" cy="1200329"/>
          </a:xfrm>
          <a:prstGeom prst="rect">
            <a:avLst/>
          </a:prstGeom>
        </p:spPr>
        <p:txBody>
          <a:bodyPr wrap="square">
            <a:spAutoFit/>
          </a:bodyPr>
          <a:lstStyle/>
          <a:p>
            <a:pPr algn="ctr" defTabSz="1219170">
              <a:defRPr/>
            </a:pPr>
            <a:r>
              <a:rPr lang="nl-NL" sz="1200" b="1" kern="0" spc="-30" dirty="0" smtClean="0">
                <a:solidFill>
                  <a:srgbClr val="FFFFFF"/>
                </a:solidFill>
              </a:rPr>
              <a:t>onder </a:t>
            </a:r>
            <a:r>
              <a:rPr lang="nl-NL" sz="1200" b="1" kern="0" spc="-30" dirty="0">
                <a:solidFill>
                  <a:srgbClr val="FFFFFF"/>
                </a:solidFill>
              </a:rPr>
              <a:t>leiding </a:t>
            </a:r>
            <a:r>
              <a:rPr lang="nl-NL" sz="1200" b="1" kern="0" spc="-30" dirty="0" smtClean="0">
                <a:solidFill>
                  <a:srgbClr val="FFFFFF"/>
                </a:solidFill>
              </a:rPr>
              <a:t>van</a:t>
            </a:r>
            <a:endParaRPr lang="nl-NL" sz="1200" b="1" kern="0" spc="-30" dirty="0">
              <a:solidFill>
                <a:srgbClr val="FFFFFF"/>
              </a:solidFill>
            </a:endParaRPr>
          </a:p>
          <a:p>
            <a:pPr algn="ctr" defTabSz="1219170">
              <a:defRPr/>
            </a:pPr>
            <a:r>
              <a:rPr lang="nl-NL" sz="1200" b="1" kern="0" spc="-30" dirty="0">
                <a:solidFill>
                  <a:srgbClr val="FFFFFF"/>
                </a:solidFill>
              </a:rPr>
              <a:t>wederpartij </a:t>
            </a:r>
            <a:r>
              <a:rPr lang="nl-NL" sz="1200" b="1" kern="0" spc="-30" dirty="0" smtClean="0">
                <a:solidFill>
                  <a:srgbClr val="FFFFFF"/>
                </a:solidFill>
              </a:rPr>
              <a:t>v.w.b. onder </a:t>
            </a:r>
            <a:r>
              <a:rPr lang="nl-NL" sz="1200" b="1" kern="0" spc="-30" dirty="0">
                <a:solidFill>
                  <a:srgbClr val="FFFFFF"/>
                </a:solidFill>
              </a:rPr>
              <a:t>meer de vrijheid</a:t>
            </a:r>
          </a:p>
          <a:p>
            <a:pPr algn="ctr" defTabSz="1219170">
              <a:defRPr/>
            </a:pPr>
            <a:r>
              <a:rPr lang="nl-NL" sz="1200" b="1" kern="0" spc="-30" dirty="0">
                <a:solidFill>
                  <a:srgbClr val="FFFFFF"/>
                </a:solidFill>
              </a:rPr>
              <a:t>om tijdschema, de plaats en inhoud van het werk te</a:t>
            </a:r>
          </a:p>
          <a:p>
            <a:pPr algn="ctr" defTabSz="1219170">
              <a:defRPr/>
            </a:pPr>
            <a:r>
              <a:rPr lang="nl-NL" sz="1200" b="1" kern="0" spc="-30" dirty="0">
                <a:solidFill>
                  <a:srgbClr val="FFFFFF"/>
                </a:solidFill>
              </a:rPr>
              <a:t>kiezen</a:t>
            </a:r>
            <a:endParaRPr lang="en-GB" sz="1200" b="1" kern="0" spc="-30" dirty="0">
              <a:solidFill>
                <a:srgbClr val="FFFFFF"/>
              </a:solidFill>
            </a:endParaRPr>
          </a:p>
        </p:txBody>
      </p:sp>
    </p:spTree>
    <p:custDataLst>
      <p:tags r:id="rId1"/>
    </p:custDataLst>
    <p:extLst>
      <p:ext uri="{BB962C8B-B14F-4D97-AF65-F5344CB8AC3E}">
        <p14:creationId xmlns:p14="http://schemas.microsoft.com/office/powerpoint/2010/main" val="2098412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custDataLst>
              <p:tags r:id="rId2"/>
            </p:custDataLst>
          </p:nvPr>
        </p:nvSpPr>
        <p:spPr/>
        <p:txBody>
          <a:bodyPr/>
          <a:lstStyle/>
          <a:p>
            <a:r>
              <a:rPr lang="en-GB" altLang="en-US" dirty="0" err="1" smtClean="0"/>
              <a:t>Holistisch</a:t>
            </a:r>
            <a:r>
              <a:rPr lang="en-GB" altLang="en-US" dirty="0" smtClean="0"/>
              <a:t> </a:t>
            </a:r>
            <a:r>
              <a:rPr lang="en-GB" altLang="en-US" dirty="0" err="1" smtClean="0"/>
              <a:t>en</a:t>
            </a:r>
            <a:r>
              <a:rPr lang="en-GB" altLang="en-US" dirty="0" smtClean="0"/>
              <a:t> de </a:t>
            </a:r>
            <a:r>
              <a:rPr lang="en-GB" altLang="en-US" dirty="0" err="1" smtClean="0"/>
              <a:t>voortgangsbrief</a:t>
            </a:r>
            <a:r>
              <a:rPr lang="en-GB" altLang="en-US" dirty="0" smtClean="0"/>
              <a:t> </a:t>
            </a:r>
            <a:r>
              <a:rPr lang="en-GB" altLang="en-US" dirty="0" err="1" smtClean="0"/>
              <a:t>uitwerking</a:t>
            </a:r>
            <a:r>
              <a:rPr lang="en-GB" altLang="en-US" dirty="0" smtClean="0"/>
              <a:t> </a:t>
            </a:r>
            <a:r>
              <a:rPr lang="en-GB" altLang="en-US" dirty="0" err="1" smtClean="0"/>
              <a:t>arbeidsmarkt</a:t>
            </a:r>
            <a:r>
              <a:rPr lang="en-GB" altLang="en-US" dirty="0" err="1" smtClean="0"/>
              <a:t>pakket</a:t>
            </a:r>
            <a:r>
              <a:rPr lang="en-GB" altLang="en-US" dirty="0" smtClean="0"/>
              <a:t> 3 </a:t>
            </a:r>
            <a:r>
              <a:rPr lang="en-GB" altLang="en-US" dirty="0" err="1" smtClean="0"/>
              <a:t>april</a:t>
            </a:r>
            <a:r>
              <a:rPr lang="en-GB" altLang="en-US" dirty="0" smtClean="0"/>
              <a:t> 2023</a:t>
            </a:r>
            <a:endParaRPr lang="en-GB" altLang="en-US" dirty="0" smtClean="0"/>
          </a:p>
        </p:txBody>
      </p:sp>
      <p:grpSp>
        <p:nvGrpSpPr>
          <p:cNvPr id="57347" name="Group 2"/>
          <p:cNvGrpSpPr>
            <a:grpSpLocks/>
          </p:cNvGrpSpPr>
          <p:nvPr>
            <p:custDataLst>
              <p:tags r:id="rId3"/>
            </p:custDataLst>
          </p:nvPr>
        </p:nvGrpSpPr>
        <p:grpSpPr bwMode="auto">
          <a:xfrm>
            <a:off x="3332888" y="1254616"/>
            <a:ext cx="5281001" cy="4831438"/>
            <a:chOff x="1774561" y="1254429"/>
            <a:chExt cx="5282140" cy="4832228"/>
          </a:xfrm>
        </p:grpSpPr>
        <p:sp>
          <p:nvSpPr>
            <p:cNvPr id="57348" name="Oval 3"/>
            <p:cNvSpPr>
              <a:spLocks noChangeAspect="1"/>
            </p:cNvSpPr>
            <p:nvPr/>
          </p:nvSpPr>
          <p:spPr bwMode="auto">
            <a:xfrm>
              <a:off x="3399037" y="1254429"/>
              <a:ext cx="1956875" cy="1956875"/>
            </a:xfrm>
            <a:prstGeom prst="ellipse">
              <a:avLst/>
            </a:prstGeom>
            <a:solidFill>
              <a:schemeClr val="bg1"/>
            </a:solidFill>
            <a:ln w="76200" algn="ctr">
              <a:solidFill>
                <a:schemeClr val="accent1"/>
              </a:solidFill>
              <a:round/>
              <a:headEnd/>
              <a:tailEnd/>
            </a:ln>
          </p:spPr>
          <p:txBody>
            <a:bodyPr anchor="ctr"/>
            <a:lstStyle>
              <a:lvl1pPr algn="l" defTabSz="847725" eaLnBrk="0" hangingPunct="0">
                <a:spcBef>
                  <a:spcPct val="20000"/>
                </a:spcBef>
                <a:buFont typeface="Arial" pitchFamily="34" charset="0"/>
                <a:buChar char="–"/>
                <a:defRPr sz="2400">
                  <a:solidFill>
                    <a:schemeClr val="tx1"/>
                  </a:solidFill>
                  <a:latin typeface="Arial" pitchFamily="34" charset="0"/>
                </a:defRPr>
              </a:lvl1pPr>
              <a:lvl2pPr marL="742950" indent="-285750" algn="l" defTabSz="847725" eaLnBrk="0" hangingPunct="0">
                <a:spcBef>
                  <a:spcPct val="20000"/>
                </a:spcBef>
                <a:buChar char="–"/>
                <a:defRPr sz="2200">
                  <a:solidFill>
                    <a:schemeClr val="tx1"/>
                  </a:solidFill>
                  <a:latin typeface="Arial" pitchFamily="34" charset="0"/>
                </a:defRPr>
              </a:lvl2pPr>
              <a:lvl3pPr marL="1143000" indent="-228600" algn="l" defTabSz="847725" eaLnBrk="0" hangingPunct="0">
                <a:spcBef>
                  <a:spcPct val="20000"/>
                </a:spcBef>
                <a:buFont typeface="Arial" pitchFamily="34" charset="0"/>
                <a:buChar char="–"/>
                <a:defRPr sz="2000">
                  <a:solidFill>
                    <a:schemeClr val="tx1"/>
                  </a:solidFill>
                  <a:latin typeface="Arial" pitchFamily="34" charset="0"/>
                </a:defRPr>
              </a:lvl3pPr>
              <a:lvl4pPr marL="1600200" indent="-228600" algn="l" defTabSz="847725" eaLnBrk="0" hangingPunct="0">
                <a:spcBef>
                  <a:spcPct val="20000"/>
                </a:spcBef>
                <a:buChar char="–"/>
                <a:defRPr sz="1500">
                  <a:solidFill>
                    <a:schemeClr val="tx1"/>
                  </a:solidFill>
                  <a:latin typeface="Arial" pitchFamily="34" charset="0"/>
                </a:defRPr>
              </a:lvl4pPr>
              <a:lvl5pPr marL="2057400" indent="-228600" algn="l" defTabSz="847725" eaLnBrk="0" hangingPunct="0">
                <a:spcBef>
                  <a:spcPct val="20000"/>
                </a:spcBef>
                <a:buFont typeface="Arial" pitchFamily="34" charset="0"/>
                <a:buChar char="–"/>
                <a:defRPr sz="1400">
                  <a:solidFill>
                    <a:schemeClr val="tx1"/>
                  </a:solidFill>
                  <a:latin typeface="Arial" pitchFamily="34" charset="0"/>
                </a:defRPr>
              </a:lvl5pPr>
              <a:lvl6pPr marL="25146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6pPr>
              <a:lvl7pPr marL="29718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7pPr>
              <a:lvl8pPr marL="34290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8pPr>
              <a:lvl9pPr marL="38862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9pPr>
            </a:lstStyle>
            <a:p>
              <a:pPr algn="ctr">
                <a:spcBef>
                  <a:spcPct val="50000"/>
                </a:spcBef>
                <a:buClrTx/>
                <a:buFontTx/>
                <a:buNone/>
              </a:pPr>
              <a:r>
                <a:rPr lang="en-GB" altLang="en-US" sz="1200" dirty="0" err="1" smtClean="0">
                  <a:cs typeface="Arial" pitchFamily="34" charset="0"/>
                </a:rPr>
                <a:t>Materiële</a:t>
              </a:r>
              <a:r>
                <a:rPr lang="en-GB" altLang="en-US" sz="1200" dirty="0" smtClean="0">
                  <a:cs typeface="Arial" pitchFamily="34" charset="0"/>
                </a:rPr>
                <a:t> </a:t>
              </a:r>
              <a:r>
                <a:rPr lang="en-GB" altLang="en-US" sz="1200" dirty="0" err="1" smtClean="0">
                  <a:cs typeface="Arial" pitchFamily="34" charset="0"/>
                </a:rPr>
                <a:t>onder-geschiktheid</a:t>
              </a:r>
              <a:endParaRPr lang="en-GB" altLang="en-US" sz="1200" dirty="0">
                <a:cs typeface="Arial" pitchFamily="34" charset="0"/>
              </a:endParaRPr>
            </a:p>
          </p:txBody>
        </p:sp>
        <p:sp>
          <p:nvSpPr>
            <p:cNvPr id="57349" name="Oval 4"/>
            <p:cNvSpPr>
              <a:spLocks noChangeAspect="1"/>
            </p:cNvSpPr>
            <p:nvPr/>
          </p:nvSpPr>
          <p:spPr bwMode="auto">
            <a:xfrm>
              <a:off x="1774561" y="4026928"/>
              <a:ext cx="2036204" cy="2036205"/>
            </a:xfrm>
            <a:prstGeom prst="ellipse">
              <a:avLst/>
            </a:prstGeom>
            <a:solidFill>
              <a:schemeClr val="bg1"/>
            </a:solidFill>
            <a:ln w="76200" algn="ctr">
              <a:solidFill>
                <a:schemeClr val="accent5"/>
              </a:solidFill>
              <a:round/>
              <a:headEnd/>
              <a:tailEnd/>
            </a:ln>
          </p:spPr>
          <p:txBody>
            <a:bodyPr anchor="ctr"/>
            <a:lstStyle>
              <a:lvl1pPr algn="l" defTabSz="847725" eaLnBrk="0" hangingPunct="0">
                <a:spcBef>
                  <a:spcPct val="20000"/>
                </a:spcBef>
                <a:buFont typeface="Arial" pitchFamily="34" charset="0"/>
                <a:buChar char="–"/>
                <a:defRPr sz="2400">
                  <a:solidFill>
                    <a:schemeClr val="tx1"/>
                  </a:solidFill>
                  <a:latin typeface="Arial" pitchFamily="34" charset="0"/>
                </a:defRPr>
              </a:lvl1pPr>
              <a:lvl2pPr marL="742950" indent="-285750" algn="l" defTabSz="847725" eaLnBrk="0" hangingPunct="0">
                <a:spcBef>
                  <a:spcPct val="20000"/>
                </a:spcBef>
                <a:buChar char="–"/>
                <a:defRPr sz="2200">
                  <a:solidFill>
                    <a:schemeClr val="tx1"/>
                  </a:solidFill>
                  <a:latin typeface="Arial" pitchFamily="34" charset="0"/>
                </a:defRPr>
              </a:lvl2pPr>
              <a:lvl3pPr marL="1143000" indent="-228600" algn="l" defTabSz="847725" eaLnBrk="0" hangingPunct="0">
                <a:spcBef>
                  <a:spcPct val="20000"/>
                </a:spcBef>
                <a:buFont typeface="Arial" pitchFamily="34" charset="0"/>
                <a:buChar char="–"/>
                <a:defRPr sz="2000">
                  <a:solidFill>
                    <a:schemeClr val="tx1"/>
                  </a:solidFill>
                  <a:latin typeface="Arial" pitchFamily="34" charset="0"/>
                </a:defRPr>
              </a:lvl3pPr>
              <a:lvl4pPr marL="1600200" indent="-228600" algn="l" defTabSz="847725" eaLnBrk="0" hangingPunct="0">
                <a:spcBef>
                  <a:spcPct val="20000"/>
                </a:spcBef>
                <a:buChar char="–"/>
                <a:defRPr sz="1500">
                  <a:solidFill>
                    <a:schemeClr val="tx1"/>
                  </a:solidFill>
                  <a:latin typeface="Arial" pitchFamily="34" charset="0"/>
                </a:defRPr>
              </a:lvl4pPr>
              <a:lvl5pPr marL="2057400" indent="-228600" algn="l" defTabSz="847725" eaLnBrk="0" hangingPunct="0">
                <a:spcBef>
                  <a:spcPct val="20000"/>
                </a:spcBef>
                <a:buFont typeface="Arial" pitchFamily="34" charset="0"/>
                <a:buChar char="–"/>
                <a:defRPr sz="1400">
                  <a:solidFill>
                    <a:schemeClr val="tx1"/>
                  </a:solidFill>
                  <a:latin typeface="Arial" pitchFamily="34" charset="0"/>
                </a:defRPr>
              </a:lvl5pPr>
              <a:lvl6pPr marL="25146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6pPr>
              <a:lvl7pPr marL="29718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7pPr>
              <a:lvl8pPr marL="34290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8pPr>
              <a:lvl9pPr marL="38862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9pPr>
            </a:lstStyle>
            <a:p>
              <a:pPr algn="ctr">
                <a:spcBef>
                  <a:spcPct val="50000"/>
                </a:spcBef>
                <a:buClrTx/>
                <a:buFont typeface="Times New Roman" pitchFamily="18" charset="0"/>
                <a:buNone/>
              </a:pPr>
              <a:r>
                <a:rPr lang="en-GB" altLang="en-US" sz="1200" dirty="0" err="1" smtClean="0">
                  <a:cs typeface="Arial" pitchFamily="34" charset="0"/>
                </a:rPr>
                <a:t>Organisatorische</a:t>
              </a:r>
              <a:r>
                <a:rPr lang="en-GB" altLang="en-US" sz="1200" dirty="0" smtClean="0">
                  <a:cs typeface="Arial" pitchFamily="34" charset="0"/>
                </a:rPr>
                <a:t> </a:t>
              </a:r>
              <a:r>
                <a:rPr lang="en-GB" altLang="en-US" sz="1200" dirty="0" err="1" smtClean="0">
                  <a:cs typeface="Arial" pitchFamily="34" charset="0"/>
                </a:rPr>
                <a:t>inbedding</a:t>
              </a:r>
              <a:r>
                <a:rPr lang="en-GB" altLang="en-US" sz="1200" dirty="0" smtClean="0">
                  <a:cs typeface="Arial" pitchFamily="34" charset="0"/>
                </a:rPr>
                <a:t> van het </a:t>
              </a:r>
              <a:r>
                <a:rPr lang="en-GB" altLang="en-US" sz="1200" dirty="0" err="1" smtClean="0">
                  <a:cs typeface="Arial" pitchFamily="34" charset="0"/>
                </a:rPr>
                <a:t>werk</a:t>
              </a:r>
              <a:endParaRPr lang="en-GB" altLang="en-US" sz="1200" dirty="0">
                <a:cs typeface="Arial" pitchFamily="34" charset="0"/>
              </a:endParaRPr>
            </a:p>
          </p:txBody>
        </p:sp>
        <p:sp>
          <p:nvSpPr>
            <p:cNvPr id="57350" name="Oval 5"/>
            <p:cNvSpPr>
              <a:spLocks noChangeAspect="1"/>
            </p:cNvSpPr>
            <p:nvPr/>
          </p:nvSpPr>
          <p:spPr bwMode="auto">
            <a:xfrm>
              <a:off x="4973448" y="4003403"/>
              <a:ext cx="2083253" cy="2083254"/>
            </a:xfrm>
            <a:prstGeom prst="ellipse">
              <a:avLst/>
            </a:prstGeom>
            <a:solidFill>
              <a:schemeClr val="bg1"/>
            </a:solidFill>
            <a:ln w="76200" algn="ctr">
              <a:solidFill>
                <a:schemeClr val="accent2"/>
              </a:solidFill>
              <a:round/>
              <a:headEnd/>
              <a:tailEnd/>
            </a:ln>
          </p:spPr>
          <p:txBody>
            <a:bodyPr anchor="ctr"/>
            <a:lstStyle>
              <a:lvl1pPr algn="l" defTabSz="847725" eaLnBrk="0" hangingPunct="0">
                <a:spcBef>
                  <a:spcPct val="20000"/>
                </a:spcBef>
                <a:buFont typeface="Arial" pitchFamily="34" charset="0"/>
                <a:buChar char="–"/>
                <a:defRPr sz="2400">
                  <a:solidFill>
                    <a:schemeClr val="tx1"/>
                  </a:solidFill>
                  <a:latin typeface="Arial" pitchFamily="34" charset="0"/>
                </a:defRPr>
              </a:lvl1pPr>
              <a:lvl2pPr marL="742950" indent="-285750" algn="l" defTabSz="847725" eaLnBrk="0" hangingPunct="0">
                <a:spcBef>
                  <a:spcPct val="20000"/>
                </a:spcBef>
                <a:buChar char="–"/>
                <a:defRPr sz="2200">
                  <a:solidFill>
                    <a:schemeClr val="tx1"/>
                  </a:solidFill>
                  <a:latin typeface="Arial" pitchFamily="34" charset="0"/>
                </a:defRPr>
              </a:lvl2pPr>
              <a:lvl3pPr marL="1143000" indent="-228600" algn="l" defTabSz="847725" eaLnBrk="0" hangingPunct="0">
                <a:spcBef>
                  <a:spcPct val="20000"/>
                </a:spcBef>
                <a:buFont typeface="Arial" pitchFamily="34" charset="0"/>
                <a:buChar char="–"/>
                <a:defRPr sz="2000">
                  <a:solidFill>
                    <a:schemeClr val="tx1"/>
                  </a:solidFill>
                  <a:latin typeface="Arial" pitchFamily="34" charset="0"/>
                </a:defRPr>
              </a:lvl3pPr>
              <a:lvl4pPr marL="1600200" indent="-228600" algn="l" defTabSz="847725" eaLnBrk="0" hangingPunct="0">
                <a:spcBef>
                  <a:spcPct val="20000"/>
                </a:spcBef>
                <a:buChar char="–"/>
                <a:defRPr sz="1500">
                  <a:solidFill>
                    <a:schemeClr val="tx1"/>
                  </a:solidFill>
                  <a:latin typeface="Arial" pitchFamily="34" charset="0"/>
                </a:defRPr>
              </a:lvl4pPr>
              <a:lvl5pPr marL="2057400" indent="-228600" algn="l" defTabSz="847725" eaLnBrk="0" hangingPunct="0">
                <a:spcBef>
                  <a:spcPct val="20000"/>
                </a:spcBef>
                <a:buFont typeface="Arial" pitchFamily="34" charset="0"/>
                <a:buChar char="–"/>
                <a:defRPr sz="1400">
                  <a:solidFill>
                    <a:schemeClr val="tx1"/>
                  </a:solidFill>
                  <a:latin typeface="Arial" pitchFamily="34" charset="0"/>
                </a:defRPr>
              </a:lvl5pPr>
              <a:lvl6pPr marL="25146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6pPr>
              <a:lvl7pPr marL="29718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7pPr>
              <a:lvl8pPr marL="34290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8pPr>
              <a:lvl9pPr marL="3886200" indent="-228600" defTabSz="847725" eaLnBrk="0" fontAlgn="base" hangingPunct="0">
                <a:spcBef>
                  <a:spcPct val="20000"/>
                </a:spcBef>
                <a:spcAft>
                  <a:spcPct val="0"/>
                </a:spcAft>
                <a:buFont typeface="Arial" pitchFamily="34" charset="0"/>
                <a:buChar char="–"/>
                <a:defRPr sz="1400">
                  <a:solidFill>
                    <a:schemeClr val="tx1"/>
                  </a:solidFill>
                  <a:latin typeface="Arial" pitchFamily="34" charset="0"/>
                </a:defRPr>
              </a:lvl9pPr>
            </a:lstStyle>
            <a:p>
              <a:pPr algn="ctr">
                <a:spcBef>
                  <a:spcPct val="50000"/>
                </a:spcBef>
                <a:buClrTx/>
                <a:buFont typeface="Times New Roman" pitchFamily="18" charset="0"/>
                <a:buNone/>
              </a:pPr>
              <a:r>
                <a:rPr lang="en-GB" altLang="en-US" sz="1200" dirty="0" smtClean="0">
                  <a:cs typeface="Arial" pitchFamily="34" charset="0"/>
                </a:rPr>
                <a:t>Contra-</a:t>
              </a:r>
              <a:r>
                <a:rPr lang="en-GB" altLang="en-US" sz="1200" dirty="0" err="1" smtClean="0">
                  <a:cs typeface="Arial" pitchFamily="34" charset="0"/>
                </a:rPr>
                <a:t>indicatie</a:t>
              </a:r>
              <a:r>
                <a:rPr lang="en-GB" altLang="en-US" sz="1200" dirty="0" smtClean="0">
                  <a:cs typeface="Arial" pitchFamily="34" charset="0"/>
                </a:rPr>
                <a:t>:</a:t>
              </a:r>
            </a:p>
            <a:p>
              <a:pPr algn="ctr">
                <a:spcBef>
                  <a:spcPct val="50000"/>
                </a:spcBef>
                <a:buClrTx/>
                <a:buFont typeface="Times New Roman" pitchFamily="18" charset="0"/>
                <a:buNone/>
              </a:pPr>
              <a:r>
                <a:rPr lang="en-GB" altLang="en-US" sz="1200" dirty="0" err="1" smtClean="0">
                  <a:cs typeface="Arial" pitchFamily="34" charset="0"/>
                </a:rPr>
                <a:t>Zelfstandig</a:t>
              </a:r>
              <a:r>
                <a:rPr lang="en-GB" altLang="en-US" sz="1200" dirty="0" smtClean="0">
                  <a:cs typeface="Arial" pitchFamily="34" charset="0"/>
                </a:rPr>
                <a:t> </a:t>
              </a:r>
              <a:r>
                <a:rPr lang="en-GB" altLang="en-US" sz="1200" dirty="0" err="1" smtClean="0">
                  <a:cs typeface="Arial" pitchFamily="34" charset="0"/>
                </a:rPr>
                <a:t>ondernemerschap</a:t>
              </a:r>
              <a:endParaRPr lang="en-GB" altLang="en-US" sz="1200" dirty="0">
                <a:cs typeface="Arial" pitchFamily="34" charset="0"/>
              </a:endParaRPr>
            </a:p>
          </p:txBody>
        </p:sp>
        <p:sp>
          <p:nvSpPr>
            <p:cNvPr id="7" name="Circular Arrow 6"/>
            <p:cNvSpPr>
              <a:spLocks noChangeAspect="1"/>
            </p:cNvSpPr>
            <p:nvPr/>
          </p:nvSpPr>
          <p:spPr bwMode="auto">
            <a:xfrm rot="15316212">
              <a:off x="2950437" y="3131095"/>
              <a:ext cx="1296292" cy="1297042"/>
            </a:xfrm>
            <a:prstGeom prst="circularArrow">
              <a:avLst>
                <a:gd name="adj1" fmla="val 12500"/>
                <a:gd name="adj2" fmla="val 1142319"/>
                <a:gd name="adj3" fmla="val 20457681"/>
                <a:gd name="adj4" fmla="val 16800581"/>
                <a:gd name="adj5" fmla="val 12500"/>
              </a:avLst>
            </a:prstGeom>
            <a:solidFill>
              <a:schemeClr val="accent4"/>
            </a:solidFill>
            <a:ln w="9525" cap="flat" cmpd="sng" algn="ctr">
              <a:noFill/>
              <a:prstDash val="solid"/>
              <a:round/>
              <a:headEnd type="none" w="med" len="med"/>
              <a:tailEnd type="none" w="med" len="med"/>
            </a:ln>
            <a:effectLst/>
            <a:extLst/>
          </p:spPr>
          <p:txBody>
            <a:bodyPr anchor="ctr"/>
            <a:lstStyle/>
            <a:p>
              <a:pPr defTabSz="847725" eaLnBrk="0" hangingPunct="0">
                <a:defRPr/>
              </a:pPr>
              <a:endParaRPr lang="en-GB" sz="1200" dirty="0">
                <a:solidFill>
                  <a:schemeClr val="bg1"/>
                </a:solidFill>
                <a:latin typeface="Arial" charset="0"/>
              </a:endParaRPr>
            </a:p>
          </p:txBody>
        </p:sp>
        <p:sp>
          <p:nvSpPr>
            <p:cNvPr id="8" name="Circular Arrow 7"/>
            <p:cNvSpPr>
              <a:spLocks noChangeAspect="1"/>
            </p:cNvSpPr>
            <p:nvPr/>
          </p:nvSpPr>
          <p:spPr bwMode="auto">
            <a:xfrm rot="916212">
              <a:off x="4391574" y="3128067"/>
              <a:ext cx="1297042" cy="1294590"/>
            </a:xfrm>
            <a:prstGeom prst="circularArrow">
              <a:avLst>
                <a:gd name="adj1" fmla="val 12500"/>
                <a:gd name="adj2" fmla="val 1142319"/>
                <a:gd name="adj3" fmla="val 20457681"/>
                <a:gd name="adj4" fmla="val 16800581"/>
                <a:gd name="adj5" fmla="val 12500"/>
              </a:avLst>
            </a:prstGeom>
            <a:solidFill>
              <a:schemeClr val="accent4"/>
            </a:solidFill>
            <a:ln w="9525" cap="flat" cmpd="sng" algn="ctr">
              <a:noFill/>
              <a:prstDash val="solid"/>
              <a:round/>
              <a:headEnd type="none" w="med" len="med"/>
              <a:tailEnd type="none" w="med" len="med"/>
            </a:ln>
            <a:effectLst/>
            <a:extLst/>
          </p:spPr>
          <p:txBody>
            <a:bodyPr anchor="ctr"/>
            <a:lstStyle/>
            <a:p>
              <a:pPr defTabSz="847725" eaLnBrk="0" hangingPunct="0">
                <a:defRPr/>
              </a:pPr>
              <a:endParaRPr lang="en-GB" sz="1200" dirty="0">
                <a:solidFill>
                  <a:schemeClr val="bg1"/>
                </a:solidFill>
                <a:latin typeface="Arial" charset="0"/>
              </a:endParaRPr>
            </a:p>
          </p:txBody>
        </p:sp>
        <p:sp>
          <p:nvSpPr>
            <p:cNvPr id="9" name="Circular Arrow 8"/>
            <p:cNvSpPr>
              <a:spLocks noChangeAspect="1"/>
            </p:cNvSpPr>
            <p:nvPr/>
          </p:nvSpPr>
          <p:spPr bwMode="auto">
            <a:xfrm rot="8116212">
              <a:off x="3667643" y="4295070"/>
              <a:ext cx="1295455" cy="1296292"/>
            </a:xfrm>
            <a:prstGeom prst="circularArrow">
              <a:avLst>
                <a:gd name="adj1" fmla="val 12500"/>
                <a:gd name="adj2" fmla="val 1142319"/>
                <a:gd name="adj3" fmla="val 20457681"/>
                <a:gd name="adj4" fmla="val 16800581"/>
                <a:gd name="adj5" fmla="val 12500"/>
              </a:avLst>
            </a:prstGeom>
            <a:solidFill>
              <a:schemeClr val="accent4"/>
            </a:solidFill>
            <a:ln w="9525" cap="flat" cmpd="sng" algn="ctr">
              <a:noFill/>
              <a:prstDash val="solid"/>
              <a:round/>
              <a:headEnd type="none" w="med" len="med"/>
              <a:tailEnd type="none" w="med" len="med"/>
            </a:ln>
            <a:effectLst/>
            <a:extLst/>
          </p:spPr>
          <p:txBody>
            <a:bodyPr anchor="ctr"/>
            <a:lstStyle/>
            <a:p>
              <a:pPr defTabSz="847725" eaLnBrk="0" hangingPunct="0">
                <a:defRPr/>
              </a:pPr>
              <a:endParaRPr lang="en-GB" sz="1200" dirty="0">
                <a:solidFill>
                  <a:schemeClr val="bg1"/>
                </a:solidFill>
                <a:latin typeface="Arial" charset="0"/>
              </a:endParaRPr>
            </a:p>
          </p:txBody>
        </p:sp>
      </p:grpSp>
      <p:sp>
        <p:nvSpPr>
          <p:cNvPr id="15" name="Freeform 214"/>
          <p:cNvSpPr>
            <a:spLocks noChangeArrowheads="1"/>
          </p:cNvSpPr>
          <p:nvPr/>
        </p:nvSpPr>
        <p:spPr bwMode="auto">
          <a:xfrm>
            <a:off x="5388830" y="3412029"/>
            <a:ext cx="968640" cy="1089826"/>
          </a:xfrm>
          <a:custGeom>
            <a:avLst/>
            <a:gdLst>
              <a:gd name="T0" fmla="*/ 149157 w 545"/>
              <a:gd name="T1" fmla="*/ 131958 h 619"/>
              <a:gd name="T2" fmla="*/ 42720 w 545"/>
              <a:gd name="T3" fmla="*/ 137337 h 619"/>
              <a:gd name="T4" fmla="*/ 149157 w 545"/>
              <a:gd name="T5" fmla="*/ 147736 h 619"/>
              <a:gd name="T6" fmla="*/ 149157 w 545"/>
              <a:gd name="T7" fmla="*/ 131958 h 619"/>
              <a:gd name="T8" fmla="*/ 149157 w 545"/>
              <a:gd name="T9" fmla="*/ 168892 h 619"/>
              <a:gd name="T10" fmla="*/ 42720 w 545"/>
              <a:gd name="T11" fmla="*/ 174271 h 619"/>
              <a:gd name="T12" fmla="*/ 149157 w 545"/>
              <a:gd name="T13" fmla="*/ 179649 h 619"/>
              <a:gd name="T14" fmla="*/ 149157 w 545"/>
              <a:gd name="T15" fmla="*/ 168892 h 619"/>
              <a:gd name="T16" fmla="*/ 170517 w 545"/>
              <a:gd name="T17" fmla="*/ 26535 h 619"/>
              <a:gd name="T18" fmla="*/ 149157 w 545"/>
              <a:gd name="T19" fmla="*/ 10399 h 619"/>
              <a:gd name="T20" fmla="*/ 95938 w 545"/>
              <a:gd name="T21" fmla="*/ 0 h 619"/>
              <a:gd name="T22" fmla="*/ 47788 w 545"/>
              <a:gd name="T23" fmla="*/ 10399 h 619"/>
              <a:gd name="T24" fmla="*/ 26428 w 545"/>
              <a:gd name="T25" fmla="*/ 26535 h 619"/>
              <a:gd name="T26" fmla="*/ 0 w 545"/>
              <a:gd name="T27" fmla="*/ 195427 h 619"/>
              <a:gd name="T28" fmla="*/ 170517 w 545"/>
              <a:gd name="T29" fmla="*/ 221603 h 619"/>
              <a:gd name="T30" fmla="*/ 196945 w 545"/>
              <a:gd name="T31" fmla="*/ 52711 h 619"/>
              <a:gd name="T32" fmla="*/ 64080 w 545"/>
              <a:gd name="T33" fmla="*/ 26535 h 619"/>
              <a:gd name="T34" fmla="*/ 80009 w 545"/>
              <a:gd name="T35" fmla="*/ 26535 h 619"/>
              <a:gd name="T36" fmla="*/ 117298 w 545"/>
              <a:gd name="T37" fmla="*/ 26535 h 619"/>
              <a:gd name="T38" fmla="*/ 133227 w 545"/>
              <a:gd name="T39" fmla="*/ 52711 h 619"/>
              <a:gd name="T40" fmla="*/ 64080 w 545"/>
              <a:gd name="T41" fmla="*/ 26535 h 619"/>
              <a:gd name="T42" fmla="*/ 181016 w 545"/>
              <a:gd name="T43" fmla="*/ 195427 h 619"/>
              <a:gd name="T44" fmla="*/ 26428 w 545"/>
              <a:gd name="T45" fmla="*/ 211205 h 619"/>
              <a:gd name="T46" fmla="*/ 10499 w 545"/>
              <a:gd name="T47" fmla="*/ 52711 h 619"/>
              <a:gd name="T48" fmla="*/ 47788 w 545"/>
              <a:gd name="T49" fmla="*/ 42313 h 619"/>
              <a:gd name="T50" fmla="*/ 149157 w 545"/>
              <a:gd name="T51" fmla="*/ 68848 h 619"/>
              <a:gd name="T52" fmla="*/ 170517 w 545"/>
              <a:gd name="T53" fmla="*/ 42313 h 619"/>
              <a:gd name="T54" fmla="*/ 181016 w 545"/>
              <a:gd name="T55" fmla="*/ 195427 h 619"/>
              <a:gd name="T56" fmla="*/ 149157 w 545"/>
              <a:gd name="T57" fmla="*/ 95024 h 619"/>
              <a:gd name="T58" fmla="*/ 42720 w 545"/>
              <a:gd name="T59" fmla="*/ 105782 h 619"/>
              <a:gd name="T60" fmla="*/ 149157 w 545"/>
              <a:gd name="T61" fmla="*/ 110802 h 619"/>
              <a:gd name="T62" fmla="*/ 149157 w 545"/>
              <a:gd name="T63" fmla="*/ 95024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chemeClr val="accent6"/>
          </a:solidFill>
          <a:ln>
            <a:noFill/>
          </a:ln>
          <a:effectLst/>
          <a:extLst/>
        </p:spPr>
        <p:txBody>
          <a:bodyPr wrap="none" lIns="91431" tIns="45716" rIns="91431" bIns="45716" anchor="ctr"/>
          <a:lstStyle/>
          <a:p>
            <a:pPr eaLnBrk="1" hangingPunct="1">
              <a:defRPr/>
            </a:pPr>
            <a:endParaRPr lang="id-ID"/>
          </a:p>
        </p:txBody>
      </p:sp>
      <p:sp>
        <p:nvSpPr>
          <p:cNvPr id="16" name="Text Placeholder 5"/>
          <p:cNvSpPr txBox="1">
            <a:spLocks/>
          </p:cNvSpPr>
          <p:nvPr>
            <p:custDataLst>
              <p:tags r:id="rId4"/>
            </p:custDataLst>
          </p:nvPr>
        </p:nvSpPr>
        <p:spPr>
          <a:xfrm>
            <a:off x="749298" y="1287335"/>
            <a:ext cx="3037775" cy="847871"/>
          </a:xfrm>
          <a:prstGeom prst="rect">
            <a:avLst/>
          </a:prstGeom>
          <a:noFill/>
          <a:ln>
            <a:solidFill>
              <a:schemeClr val="tx1">
                <a:lumMod val="40000"/>
                <a:lumOff val="60000"/>
              </a:schemeClr>
            </a:solidFill>
          </a:ln>
        </p:spPr>
        <p:txBody>
          <a:bodyPr anchor="ctr"/>
          <a:lstStyle>
            <a:lvl1pPr marL="239178" indent="-239178" algn="l" rtl="0" eaLnBrk="1" fontAlgn="base" hangingPunct="1">
              <a:spcBef>
                <a:spcPct val="20000"/>
              </a:spcBef>
              <a:spcAft>
                <a:spcPct val="0"/>
              </a:spcAft>
              <a:buFont typeface="Arial" charset="0"/>
              <a:buChar char="•"/>
              <a:defRPr lang="en-US" sz="3200" kern="1200" dirty="0">
                <a:solidFill>
                  <a:schemeClr val="tx1"/>
                </a:solidFill>
                <a:latin typeface="Arial" panose="020B0604020202020204" pitchFamily="34" charset="0"/>
                <a:ea typeface="+mn-ea"/>
                <a:cs typeface="Arial" panose="020B0604020202020204" pitchFamily="34" charset="0"/>
              </a:defRPr>
            </a:lvl1pPr>
            <a:lvl2pPr marL="592652" indent="-237061" algn="l" rtl="0" eaLnBrk="1" fontAlgn="base" hangingPunct="1">
              <a:spcBef>
                <a:spcPct val="20000"/>
              </a:spcBef>
              <a:spcAft>
                <a:spcPct val="0"/>
              </a:spcAft>
              <a:buFont typeface="Arial" charset="0"/>
              <a:buChar char="–"/>
              <a:defRPr lang="en-US" sz="2933" kern="1200" dirty="0">
                <a:solidFill>
                  <a:schemeClr val="tx1"/>
                </a:solidFill>
                <a:latin typeface="Arial" panose="020B0604020202020204" pitchFamily="34" charset="0"/>
                <a:ea typeface="+mn-ea"/>
                <a:cs typeface="Arial" panose="020B0604020202020204" pitchFamily="34" charset="0"/>
              </a:defRPr>
            </a:lvl2pPr>
            <a:lvl3pPr marL="1056191" indent="-457189" algn="l" rtl="0" eaLnBrk="1" fontAlgn="base" hangingPunct="1">
              <a:spcBef>
                <a:spcPct val="20000"/>
              </a:spcBef>
              <a:spcAft>
                <a:spcPct val="0"/>
              </a:spcAft>
              <a:buFont typeface="Arial" charset="0"/>
              <a:buChar char="•"/>
              <a:defRPr lang="en-US" sz="2667" kern="1200" dirty="0">
                <a:solidFill>
                  <a:schemeClr val="tx1"/>
                </a:solidFill>
                <a:latin typeface="Arial" panose="020B0604020202020204" pitchFamily="34" charset="0"/>
                <a:ea typeface="+mn-ea"/>
                <a:cs typeface="Arial" panose="020B0604020202020204" pitchFamily="34" charset="0"/>
              </a:defRPr>
            </a:lvl3pPr>
            <a:lvl4pPr marL="1380032" indent="-457189" algn="l" rtl="0" eaLnBrk="1" fontAlgn="base" hangingPunct="1">
              <a:spcBef>
                <a:spcPct val="20000"/>
              </a:spcBef>
              <a:spcAft>
                <a:spcPct val="0"/>
              </a:spcAft>
              <a:buFont typeface="Arial" charset="0"/>
              <a:buChar char="–"/>
              <a:defRPr lang="en-US" sz="2000" kern="1200" dirty="0">
                <a:solidFill>
                  <a:schemeClr val="tx1"/>
                </a:solidFill>
                <a:latin typeface="Arial" panose="020B0604020202020204" pitchFamily="34" charset="0"/>
                <a:ea typeface="+mn-ea"/>
                <a:cs typeface="Arial" panose="020B0604020202020204" pitchFamily="34" charset="0"/>
              </a:defRPr>
            </a:lvl4pPr>
            <a:lvl5pPr marL="1655192" indent="-457189" algn="l" rtl="0" eaLnBrk="1" fontAlgn="base" hangingPunct="1">
              <a:spcBef>
                <a:spcPct val="20000"/>
              </a:spcBef>
              <a:spcAft>
                <a:spcPct val="0"/>
              </a:spcAft>
              <a:buFont typeface="Arial" charset="0"/>
              <a:buChar char="»"/>
              <a:defRPr lang="en-GB" sz="1867" kern="1200" dirty="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a:buFontTx/>
              <a:buChar char="-"/>
            </a:pPr>
            <a:r>
              <a:rPr lang="en-GB" sz="1200" dirty="0" err="1" smtClean="0"/>
              <a:t>Inkleuren</a:t>
            </a:r>
            <a:r>
              <a:rPr lang="en-GB" sz="1200" dirty="0" smtClean="0"/>
              <a:t> open norm ‘in </a:t>
            </a:r>
            <a:r>
              <a:rPr lang="en-GB" sz="1200" dirty="0" err="1" smtClean="0"/>
              <a:t>dienst</a:t>
            </a:r>
            <a:r>
              <a:rPr lang="en-GB" sz="1200" dirty="0" smtClean="0"/>
              <a:t> van’</a:t>
            </a:r>
            <a:endParaRPr lang="en-GB" sz="1200" dirty="0"/>
          </a:p>
        </p:txBody>
      </p:sp>
    </p:spTree>
    <p:custDataLst>
      <p:tags r:id="rId1"/>
    </p:custDataLst>
    <p:extLst>
      <p:ext uri="{BB962C8B-B14F-4D97-AF65-F5344CB8AC3E}">
        <p14:creationId xmlns:p14="http://schemas.microsoft.com/office/powerpoint/2010/main" val="2925531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nl-NL" dirty="0" smtClean="0"/>
              <a:t>Slotobservaties</a:t>
            </a:r>
            <a:endParaRPr lang="nl-NL" dirty="0"/>
          </a:p>
        </p:txBody>
      </p:sp>
      <p:sp>
        <p:nvSpPr>
          <p:cNvPr id="19" name="Freeform 18"/>
          <p:cNvSpPr/>
          <p:nvPr/>
        </p:nvSpPr>
        <p:spPr>
          <a:xfrm>
            <a:off x="420916" y="1672503"/>
            <a:ext cx="5422341" cy="2165774"/>
          </a:xfrm>
          <a:custGeom>
            <a:avLst/>
            <a:gdLst>
              <a:gd name="connsiteX0" fmla="*/ 0 w 5496999"/>
              <a:gd name="connsiteY0" fmla="*/ 0 h 2124000"/>
              <a:gd name="connsiteX1" fmla="*/ 4618674 w 5496999"/>
              <a:gd name="connsiteY1" fmla="*/ 0 h 2124000"/>
              <a:gd name="connsiteX2" fmla="*/ 5496999 w 5496999"/>
              <a:gd name="connsiteY2" fmla="*/ 2124000 h 2124000"/>
              <a:gd name="connsiteX3" fmla="*/ 0 w 5496999"/>
              <a:gd name="connsiteY3" fmla="*/ 2124000 h 2124000"/>
            </a:gdLst>
            <a:ahLst/>
            <a:cxnLst>
              <a:cxn ang="0">
                <a:pos x="connsiteX0" y="connsiteY0"/>
              </a:cxn>
              <a:cxn ang="0">
                <a:pos x="connsiteX1" y="connsiteY1"/>
              </a:cxn>
              <a:cxn ang="0">
                <a:pos x="connsiteX2" y="connsiteY2"/>
              </a:cxn>
              <a:cxn ang="0">
                <a:pos x="connsiteX3" y="connsiteY3"/>
              </a:cxn>
            </a:cxnLst>
            <a:rect l="l" t="t" r="r" b="b"/>
            <a:pathLst>
              <a:path w="5496999" h="2124000">
                <a:moveTo>
                  <a:pt x="0" y="0"/>
                </a:moveTo>
                <a:lnTo>
                  <a:pt x="4618674" y="0"/>
                </a:lnTo>
                <a:lnTo>
                  <a:pt x="5496999" y="2124000"/>
                </a:lnTo>
                <a:lnTo>
                  <a:pt x="0" y="2124000"/>
                </a:ln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16000" tIns="144000" rIns="1044000" rtlCol="0" anchor="ctr" anchorCtr="0"/>
          <a:lstStyle/>
          <a:p>
            <a:pPr>
              <a:spcBef>
                <a:spcPts val="300"/>
              </a:spcBef>
              <a:buClr>
                <a:srgbClr val="4D4D4D"/>
              </a:buClr>
            </a:pPr>
            <a:endParaRPr lang="en-GB" altLang="en-US" sz="1200" b="1" dirty="0" smtClean="0">
              <a:solidFill>
                <a:schemeClr val="accent1"/>
              </a:solidFill>
            </a:endParaRPr>
          </a:p>
          <a:p>
            <a:pPr>
              <a:spcBef>
                <a:spcPts val="300"/>
              </a:spcBef>
              <a:buClr>
                <a:srgbClr val="4D4D4D"/>
              </a:buClr>
            </a:pPr>
            <a:endParaRPr lang="en-GB" altLang="en-US" sz="1200" b="1" dirty="0">
              <a:solidFill>
                <a:schemeClr val="accent1"/>
              </a:solidFill>
            </a:endParaRPr>
          </a:p>
          <a:p>
            <a:pPr>
              <a:spcBef>
                <a:spcPts val="300"/>
              </a:spcBef>
              <a:buClr>
                <a:srgbClr val="4D4D4D"/>
              </a:buClr>
            </a:pPr>
            <a:r>
              <a:rPr lang="en-GB" altLang="en-US" sz="1200" b="1" dirty="0" err="1" smtClean="0">
                <a:solidFill>
                  <a:schemeClr val="accent1"/>
                </a:solidFill>
              </a:rPr>
              <a:t>Bieden</a:t>
            </a:r>
            <a:r>
              <a:rPr lang="en-GB" altLang="en-US" sz="1200" b="1" dirty="0" smtClean="0">
                <a:solidFill>
                  <a:schemeClr val="accent1"/>
                </a:solidFill>
              </a:rPr>
              <a:t> criteria </a:t>
            </a:r>
            <a:r>
              <a:rPr lang="en-GB" altLang="en-US" sz="1200" b="1" dirty="0" err="1" smtClean="0">
                <a:solidFill>
                  <a:schemeClr val="accent1"/>
                </a:solidFill>
              </a:rPr>
              <a:t>voldoende</a:t>
            </a:r>
            <a:r>
              <a:rPr lang="en-GB" altLang="en-US" sz="1200" b="1" dirty="0" smtClean="0">
                <a:solidFill>
                  <a:schemeClr val="accent1"/>
                </a:solidFill>
              </a:rPr>
              <a:t> </a:t>
            </a:r>
            <a:r>
              <a:rPr lang="en-GB" altLang="en-US" sz="1200" b="1" dirty="0" err="1" smtClean="0">
                <a:solidFill>
                  <a:schemeClr val="accent1"/>
                </a:solidFill>
              </a:rPr>
              <a:t>houvast</a:t>
            </a:r>
            <a:r>
              <a:rPr lang="en-GB" altLang="en-US" sz="1200" b="1" dirty="0" smtClean="0">
                <a:solidFill>
                  <a:schemeClr val="accent1"/>
                </a:solidFill>
              </a:rPr>
              <a:t>?</a:t>
            </a:r>
          </a:p>
          <a:p>
            <a:pPr>
              <a:spcBef>
                <a:spcPts val="300"/>
              </a:spcBef>
              <a:buClr>
                <a:srgbClr val="4D4D4D"/>
              </a:buClr>
            </a:pPr>
            <a:r>
              <a:rPr lang="en-GB" altLang="en-US" sz="1200" b="1" dirty="0">
                <a:solidFill>
                  <a:schemeClr val="accent1"/>
                </a:solidFill>
              </a:rPr>
              <a:t>	</a:t>
            </a:r>
            <a:endParaRPr lang="en-GB" altLang="en-US" sz="1200" b="1" dirty="0">
              <a:solidFill>
                <a:schemeClr val="accent1"/>
              </a:solidFill>
            </a:endParaRPr>
          </a:p>
          <a:p>
            <a:pPr>
              <a:spcBef>
                <a:spcPts val="300"/>
              </a:spcBef>
              <a:buClr>
                <a:srgbClr val="4D4D4D"/>
              </a:buClr>
            </a:pPr>
            <a:endParaRPr lang="en-GB" altLang="en-US" sz="1200" b="1" dirty="0">
              <a:solidFill>
                <a:schemeClr val="tx1"/>
              </a:solidFill>
            </a:endParaRPr>
          </a:p>
        </p:txBody>
      </p:sp>
      <p:sp>
        <p:nvSpPr>
          <p:cNvPr id="20" name="Freeform 19"/>
          <p:cNvSpPr/>
          <p:nvPr/>
        </p:nvSpPr>
        <p:spPr>
          <a:xfrm>
            <a:off x="420915" y="4115241"/>
            <a:ext cx="5369868" cy="2165774"/>
          </a:xfrm>
          <a:custGeom>
            <a:avLst/>
            <a:gdLst>
              <a:gd name="connsiteX0" fmla="*/ 0 w 5443804"/>
              <a:gd name="connsiteY0" fmla="*/ 0 h 2124000"/>
              <a:gd name="connsiteX1" fmla="*/ 5443804 w 5443804"/>
              <a:gd name="connsiteY1" fmla="*/ 0 h 2124000"/>
              <a:gd name="connsiteX2" fmla="*/ 4565479 w 5443804"/>
              <a:gd name="connsiteY2" fmla="*/ 2124000 h 2124000"/>
              <a:gd name="connsiteX3" fmla="*/ 0 w 5443804"/>
              <a:gd name="connsiteY3" fmla="*/ 2124000 h 2124000"/>
            </a:gdLst>
            <a:ahLst/>
            <a:cxnLst>
              <a:cxn ang="0">
                <a:pos x="connsiteX0" y="connsiteY0"/>
              </a:cxn>
              <a:cxn ang="0">
                <a:pos x="connsiteX1" y="connsiteY1"/>
              </a:cxn>
              <a:cxn ang="0">
                <a:pos x="connsiteX2" y="connsiteY2"/>
              </a:cxn>
              <a:cxn ang="0">
                <a:pos x="connsiteX3" y="connsiteY3"/>
              </a:cxn>
            </a:cxnLst>
            <a:rect l="l" t="t" r="r" b="b"/>
            <a:pathLst>
              <a:path w="5443804" h="2124000">
                <a:moveTo>
                  <a:pt x="0" y="0"/>
                </a:moveTo>
                <a:lnTo>
                  <a:pt x="5443804" y="0"/>
                </a:lnTo>
                <a:lnTo>
                  <a:pt x="4565479" y="2124000"/>
                </a:lnTo>
                <a:lnTo>
                  <a:pt x="0" y="2124000"/>
                </a:ln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16000" tIns="144000" rIns="1044000" rtlCol="0" anchor="ctr" anchorCtr="0"/>
          <a:lstStyle/>
          <a:p>
            <a:pPr>
              <a:spcBef>
                <a:spcPts val="300"/>
              </a:spcBef>
              <a:buClr>
                <a:srgbClr val="4D4D4D"/>
              </a:buClr>
            </a:pPr>
            <a:endParaRPr lang="en-GB" sz="1200" dirty="0">
              <a:solidFill>
                <a:schemeClr val="tx1"/>
              </a:solidFill>
            </a:endParaRPr>
          </a:p>
        </p:txBody>
      </p:sp>
      <p:sp>
        <p:nvSpPr>
          <p:cNvPr id="21" name="Freeform 20"/>
          <p:cNvSpPr/>
          <p:nvPr>
            <p:custDataLst>
              <p:tags r:id="rId3"/>
            </p:custDataLst>
          </p:nvPr>
        </p:nvSpPr>
        <p:spPr>
          <a:xfrm>
            <a:off x="6356334" y="1672503"/>
            <a:ext cx="5422339" cy="2165774"/>
          </a:xfrm>
          <a:custGeom>
            <a:avLst/>
            <a:gdLst>
              <a:gd name="connsiteX0" fmla="*/ 878326 w 5496997"/>
              <a:gd name="connsiteY0" fmla="*/ 0 h 2124000"/>
              <a:gd name="connsiteX1" fmla="*/ 5496997 w 5496997"/>
              <a:gd name="connsiteY1" fmla="*/ 0 h 2124000"/>
              <a:gd name="connsiteX2" fmla="*/ 5496997 w 5496997"/>
              <a:gd name="connsiteY2" fmla="*/ 2124000 h 2124000"/>
              <a:gd name="connsiteX3" fmla="*/ 0 w 5496997"/>
              <a:gd name="connsiteY3" fmla="*/ 2124000 h 2124000"/>
            </a:gdLst>
            <a:ahLst/>
            <a:cxnLst>
              <a:cxn ang="0">
                <a:pos x="connsiteX0" y="connsiteY0"/>
              </a:cxn>
              <a:cxn ang="0">
                <a:pos x="connsiteX1" y="connsiteY1"/>
              </a:cxn>
              <a:cxn ang="0">
                <a:pos x="connsiteX2" y="connsiteY2"/>
              </a:cxn>
              <a:cxn ang="0">
                <a:pos x="connsiteX3" y="connsiteY3"/>
              </a:cxn>
            </a:cxnLst>
            <a:rect l="l" t="t" r="r" b="b"/>
            <a:pathLst>
              <a:path w="5496997" h="2124000">
                <a:moveTo>
                  <a:pt x="878326" y="0"/>
                </a:moveTo>
                <a:lnTo>
                  <a:pt x="5496997" y="0"/>
                </a:lnTo>
                <a:lnTo>
                  <a:pt x="5496997" y="2124000"/>
                </a:lnTo>
                <a:lnTo>
                  <a:pt x="0" y="2124000"/>
                </a:ln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116000" tIns="324000" rtlCol="0" anchor="ctr" anchorCtr="0"/>
          <a:lstStyle/>
          <a:p>
            <a:pPr>
              <a:spcBef>
                <a:spcPts val="300"/>
              </a:spcBef>
              <a:buClr>
                <a:srgbClr val="4D4D4D"/>
              </a:buClr>
            </a:pPr>
            <a:r>
              <a:rPr lang="en-GB" altLang="en-US" sz="1200" b="1" dirty="0" err="1" smtClean="0">
                <a:solidFill>
                  <a:schemeClr val="accent1"/>
                </a:solidFill>
              </a:rPr>
              <a:t>Wanneer</a:t>
            </a:r>
            <a:r>
              <a:rPr lang="en-GB" altLang="en-US" sz="1200" b="1" dirty="0" smtClean="0">
                <a:solidFill>
                  <a:schemeClr val="accent1"/>
                </a:solidFill>
              </a:rPr>
              <a:t> </a:t>
            </a:r>
            <a:r>
              <a:rPr lang="en-GB" altLang="en-US" sz="1200" b="1" dirty="0" err="1" smtClean="0">
                <a:solidFill>
                  <a:schemeClr val="accent1"/>
                </a:solidFill>
              </a:rPr>
              <a:t>en</a:t>
            </a:r>
            <a:r>
              <a:rPr lang="en-GB" altLang="en-US" sz="1200" b="1" dirty="0" smtClean="0">
                <a:solidFill>
                  <a:schemeClr val="accent1"/>
                </a:solidFill>
              </a:rPr>
              <a:t> wat </a:t>
            </a:r>
            <a:r>
              <a:rPr lang="en-GB" altLang="en-US" sz="1200" b="1" dirty="0" err="1" smtClean="0">
                <a:solidFill>
                  <a:schemeClr val="accent1"/>
                </a:solidFill>
              </a:rPr>
              <a:t>holistisch</a:t>
            </a:r>
            <a:r>
              <a:rPr lang="en-GB" altLang="en-US" sz="1200" b="1" dirty="0" smtClean="0">
                <a:solidFill>
                  <a:schemeClr val="accent1"/>
                </a:solidFill>
              </a:rPr>
              <a:t> </a:t>
            </a:r>
            <a:r>
              <a:rPr lang="en-GB" altLang="en-US" sz="1200" b="1" dirty="0" err="1" smtClean="0">
                <a:solidFill>
                  <a:schemeClr val="accent1"/>
                </a:solidFill>
              </a:rPr>
              <a:t>wegen</a:t>
            </a:r>
            <a:r>
              <a:rPr lang="en-GB" altLang="en-US" sz="1200" b="1" dirty="0" smtClean="0">
                <a:solidFill>
                  <a:schemeClr val="accent1"/>
                </a:solidFill>
              </a:rPr>
              <a:t>?</a:t>
            </a:r>
            <a:endParaRPr lang="en-GB" altLang="en-US" sz="1200" b="1" dirty="0" smtClean="0">
              <a:solidFill>
                <a:schemeClr val="accent1"/>
              </a:solidFill>
            </a:endParaRPr>
          </a:p>
          <a:p>
            <a:pPr>
              <a:spcBef>
                <a:spcPts val="300"/>
              </a:spcBef>
              <a:buClr>
                <a:srgbClr val="4D4D4D"/>
              </a:buClr>
            </a:pPr>
            <a:endParaRPr lang="en-GB" altLang="en-US" sz="1200" b="1" dirty="0">
              <a:solidFill>
                <a:schemeClr val="tx1"/>
              </a:solidFill>
            </a:endParaRPr>
          </a:p>
        </p:txBody>
      </p:sp>
      <p:sp>
        <p:nvSpPr>
          <p:cNvPr id="22" name="Freeform 21"/>
          <p:cNvSpPr/>
          <p:nvPr/>
        </p:nvSpPr>
        <p:spPr>
          <a:xfrm>
            <a:off x="6408804" y="4115241"/>
            <a:ext cx="5369868" cy="2165774"/>
          </a:xfrm>
          <a:custGeom>
            <a:avLst/>
            <a:gdLst>
              <a:gd name="connsiteX0" fmla="*/ 0 w 5443804"/>
              <a:gd name="connsiteY0" fmla="*/ 0 h 2124000"/>
              <a:gd name="connsiteX1" fmla="*/ 5443804 w 5443804"/>
              <a:gd name="connsiteY1" fmla="*/ 0 h 2124000"/>
              <a:gd name="connsiteX2" fmla="*/ 5443804 w 5443804"/>
              <a:gd name="connsiteY2" fmla="*/ 2124000 h 2124000"/>
              <a:gd name="connsiteX3" fmla="*/ 878325 w 5443804"/>
              <a:gd name="connsiteY3" fmla="*/ 2124000 h 2124000"/>
            </a:gdLst>
            <a:ahLst/>
            <a:cxnLst>
              <a:cxn ang="0">
                <a:pos x="connsiteX0" y="connsiteY0"/>
              </a:cxn>
              <a:cxn ang="0">
                <a:pos x="connsiteX1" y="connsiteY1"/>
              </a:cxn>
              <a:cxn ang="0">
                <a:pos x="connsiteX2" y="connsiteY2"/>
              </a:cxn>
              <a:cxn ang="0">
                <a:pos x="connsiteX3" y="connsiteY3"/>
              </a:cxn>
            </a:cxnLst>
            <a:rect l="l" t="t" r="r" b="b"/>
            <a:pathLst>
              <a:path w="5443804" h="2124000">
                <a:moveTo>
                  <a:pt x="0" y="0"/>
                </a:moveTo>
                <a:lnTo>
                  <a:pt x="5443804" y="0"/>
                </a:lnTo>
                <a:lnTo>
                  <a:pt x="5443804" y="2124000"/>
                </a:lnTo>
                <a:lnTo>
                  <a:pt x="878325" y="2124000"/>
                </a:ln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044000" tIns="324000" rtlCol="0" anchor="ctr" anchorCtr="0"/>
          <a:lstStyle/>
          <a:p>
            <a:pPr>
              <a:spcBef>
                <a:spcPts val="300"/>
              </a:spcBef>
              <a:buClr>
                <a:srgbClr val="4D4D4D"/>
              </a:buClr>
            </a:pPr>
            <a:endParaRPr lang="en-GB" altLang="en-US" sz="1200" b="1" dirty="0" smtClean="0">
              <a:solidFill>
                <a:schemeClr val="accent1"/>
              </a:solidFill>
            </a:endParaRPr>
          </a:p>
          <a:p>
            <a:pPr>
              <a:spcBef>
                <a:spcPts val="300"/>
              </a:spcBef>
              <a:buClr>
                <a:srgbClr val="4D4D4D"/>
              </a:buClr>
            </a:pPr>
            <a:r>
              <a:rPr lang="en-GB" altLang="en-US" sz="1200" b="1" dirty="0" err="1" smtClean="0">
                <a:solidFill>
                  <a:schemeClr val="accent1"/>
                </a:solidFill>
              </a:rPr>
              <a:t>Kan</a:t>
            </a:r>
            <a:r>
              <a:rPr lang="en-GB" altLang="en-US" sz="1200" b="1" dirty="0" smtClean="0">
                <a:solidFill>
                  <a:schemeClr val="accent1"/>
                </a:solidFill>
              </a:rPr>
              <a:t> de </a:t>
            </a:r>
            <a:r>
              <a:rPr lang="en-GB" altLang="en-US" sz="1200" b="1" dirty="0" smtClean="0">
                <a:solidFill>
                  <a:schemeClr val="accent1"/>
                </a:solidFill>
              </a:rPr>
              <a:t>(</a:t>
            </a:r>
            <a:r>
              <a:rPr lang="en-GB" altLang="en-US" sz="1200" b="1" dirty="0" err="1" smtClean="0">
                <a:solidFill>
                  <a:schemeClr val="accent1"/>
                </a:solidFill>
              </a:rPr>
              <a:t>Europese</a:t>
            </a:r>
            <a:r>
              <a:rPr lang="en-GB" altLang="en-US" sz="1200" b="1" dirty="0" smtClean="0">
                <a:solidFill>
                  <a:schemeClr val="accent1"/>
                </a:solidFill>
              </a:rPr>
              <a:t>) </a:t>
            </a:r>
            <a:r>
              <a:rPr lang="en-GB" altLang="en-US" sz="1200" b="1" dirty="0" err="1" smtClean="0">
                <a:solidFill>
                  <a:schemeClr val="accent1"/>
                </a:solidFill>
              </a:rPr>
              <a:t>wetgever</a:t>
            </a:r>
            <a:r>
              <a:rPr lang="en-GB" altLang="en-US" sz="1200" b="1" dirty="0" smtClean="0">
                <a:solidFill>
                  <a:schemeClr val="accent1"/>
                </a:solidFill>
              </a:rPr>
              <a:t> </a:t>
            </a:r>
            <a:r>
              <a:rPr lang="en-GB" altLang="en-US" sz="1200" b="1" dirty="0" err="1" smtClean="0">
                <a:solidFill>
                  <a:schemeClr val="accent1"/>
                </a:solidFill>
              </a:rPr>
              <a:t>dit</a:t>
            </a:r>
            <a:r>
              <a:rPr lang="en-GB" altLang="en-US" sz="1200" b="1" dirty="0" smtClean="0">
                <a:solidFill>
                  <a:schemeClr val="accent1"/>
                </a:solidFill>
              </a:rPr>
              <a:t> </a:t>
            </a:r>
            <a:r>
              <a:rPr lang="en-GB" altLang="en-US" sz="1200" b="1" dirty="0" err="1" smtClean="0">
                <a:solidFill>
                  <a:schemeClr val="accent1"/>
                </a:solidFill>
              </a:rPr>
              <a:t>oplossen</a:t>
            </a:r>
            <a:r>
              <a:rPr lang="en-GB" altLang="en-US" sz="1200" b="1" dirty="0" smtClean="0">
                <a:solidFill>
                  <a:schemeClr val="accent1"/>
                </a:solidFill>
              </a:rPr>
              <a:t>?</a:t>
            </a:r>
            <a:endParaRPr lang="en-GB" altLang="en-US" sz="1200" b="1" dirty="0">
              <a:solidFill>
                <a:schemeClr val="accent1"/>
              </a:solidFill>
            </a:endParaRPr>
          </a:p>
          <a:p>
            <a:pPr>
              <a:spcBef>
                <a:spcPts val="300"/>
              </a:spcBef>
              <a:buClr>
                <a:srgbClr val="4D4D4D"/>
              </a:buClr>
            </a:pPr>
            <a:endParaRPr lang="en-GB" altLang="en-US" sz="1200" b="1" dirty="0">
              <a:solidFill>
                <a:schemeClr val="tx1"/>
              </a:solidFill>
            </a:endParaRPr>
          </a:p>
          <a:p>
            <a:pPr>
              <a:spcBef>
                <a:spcPts val="300"/>
              </a:spcBef>
              <a:buClr>
                <a:srgbClr val="4D4D4D"/>
              </a:buClr>
            </a:pPr>
            <a:endParaRPr lang="en-GB" altLang="en-US" sz="1200" b="1" dirty="0">
              <a:solidFill>
                <a:schemeClr val="tx1"/>
              </a:solidFill>
            </a:endParaRPr>
          </a:p>
        </p:txBody>
      </p:sp>
      <p:sp>
        <p:nvSpPr>
          <p:cNvPr id="23" name="Oval 8"/>
          <p:cNvSpPr>
            <a:spLocks noChangeArrowheads="1"/>
          </p:cNvSpPr>
          <p:nvPr/>
        </p:nvSpPr>
        <p:spPr bwMode="auto">
          <a:xfrm rot="5400000">
            <a:off x="5226552" y="3120246"/>
            <a:ext cx="1746486" cy="1713026"/>
          </a:xfrm>
          <a:prstGeom prst="ellipse">
            <a:avLst/>
          </a:prstGeom>
          <a:solidFill>
            <a:schemeClr val="accent1"/>
          </a:solidFill>
          <a:ln w="28575" algn="ctr">
            <a:solidFill>
              <a:schemeClr val="bg2"/>
            </a:solidFill>
            <a:round/>
            <a:headEnd/>
            <a:tailEnd/>
          </a:ln>
        </p:spPr>
        <p:txBody>
          <a:bodyPr lIns="45424" tIns="90849" rIns="45424" bIns="90849"/>
          <a:lstStyle>
            <a:lvl1pPr eaLnBrk="0" hangingPunct="0">
              <a:buFont typeface="Arial" pitchFamily="34" charset="0"/>
              <a:buChar char="–"/>
              <a:defRPr sz="2400">
                <a:solidFill>
                  <a:schemeClr val="tx1"/>
                </a:solidFill>
                <a:latin typeface="Arial" pitchFamily="34" charset="0"/>
              </a:defRPr>
            </a:lvl1pPr>
            <a:lvl2pPr marL="742950" indent="-285750" eaLnBrk="0" hangingPunct="0">
              <a:buChar char="–"/>
              <a:defRPr sz="2200">
                <a:solidFill>
                  <a:schemeClr val="tx1"/>
                </a:solidFill>
                <a:latin typeface="Arial" pitchFamily="34" charset="0"/>
              </a:defRPr>
            </a:lvl2pPr>
            <a:lvl3pPr marL="1143000" indent="-228600" eaLnBrk="0" hangingPunct="0">
              <a:buFont typeface="Arial" pitchFamily="34" charset="0"/>
              <a:buChar char="–"/>
              <a:defRPr sz="2000">
                <a:solidFill>
                  <a:schemeClr val="tx1"/>
                </a:solidFill>
                <a:latin typeface="Arial" pitchFamily="34" charset="0"/>
              </a:defRPr>
            </a:lvl3pPr>
            <a:lvl4pPr marL="1600200" indent="-228600" eaLnBrk="0" hangingPunct="0">
              <a:buChar char="–"/>
              <a:defRPr sz="1500">
                <a:solidFill>
                  <a:schemeClr val="tx1"/>
                </a:solidFill>
                <a:latin typeface="Arial" pitchFamily="34" charset="0"/>
              </a:defRPr>
            </a:lvl4pPr>
            <a:lvl5pPr marL="2057400" indent="-228600" eaLnBrk="0" hangingPunct="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sz="1400">
                <a:solidFill>
                  <a:schemeClr val="tx1"/>
                </a:solidFill>
                <a:latin typeface="Arial" pitchFamily="34" charset="0"/>
              </a:defRPr>
            </a:lvl9pPr>
          </a:lstStyle>
          <a:p>
            <a:pPr algn="ctr" eaLnBrk="1" hangingPunct="1">
              <a:spcBef>
                <a:spcPct val="0"/>
              </a:spcBef>
              <a:buClrTx/>
              <a:buFontTx/>
              <a:buNone/>
            </a:pPr>
            <a:endParaRPr lang="en-US" altLang="en-US" sz="1071" b="1" dirty="0">
              <a:solidFill>
                <a:srgbClr val="FFFFFF"/>
              </a:solidFill>
              <a:cs typeface="Arial" pitchFamily="34" charset="0"/>
            </a:endParaRPr>
          </a:p>
        </p:txBody>
      </p:sp>
      <p:sp>
        <p:nvSpPr>
          <p:cNvPr id="36" name="Freeform 221"/>
          <p:cNvSpPr>
            <a:spLocks noChangeArrowheads="1"/>
          </p:cNvSpPr>
          <p:nvPr/>
        </p:nvSpPr>
        <p:spPr bwMode="auto">
          <a:xfrm>
            <a:off x="5868064" y="3692801"/>
            <a:ext cx="463464" cy="567916"/>
          </a:xfrm>
          <a:custGeom>
            <a:avLst/>
            <a:gdLst>
              <a:gd name="T0" fmla="*/ 127658 w 501"/>
              <a:gd name="T1" fmla="*/ 0 h 619"/>
              <a:gd name="T2" fmla="*/ 127658 w 501"/>
              <a:gd name="T3" fmla="*/ 0 h 619"/>
              <a:gd name="T4" fmla="*/ 127658 w 501"/>
              <a:gd name="T5" fmla="*/ 0 h 619"/>
              <a:gd name="T6" fmla="*/ 111746 w 501"/>
              <a:gd name="T7" fmla="*/ 0 h 619"/>
              <a:gd name="T8" fmla="*/ 26400 w 501"/>
              <a:gd name="T9" fmla="*/ 0 h 619"/>
              <a:gd name="T10" fmla="*/ 0 w 501"/>
              <a:gd name="T11" fmla="*/ 26535 h 619"/>
              <a:gd name="T12" fmla="*/ 0 w 501"/>
              <a:gd name="T13" fmla="*/ 195427 h 619"/>
              <a:gd name="T14" fmla="*/ 26400 w 501"/>
              <a:gd name="T15" fmla="*/ 221603 h 619"/>
              <a:gd name="T16" fmla="*/ 154420 w 501"/>
              <a:gd name="T17" fmla="*/ 221603 h 619"/>
              <a:gd name="T18" fmla="*/ 180819 w 501"/>
              <a:gd name="T19" fmla="*/ 195427 h 619"/>
              <a:gd name="T20" fmla="*/ 180819 w 501"/>
              <a:gd name="T21" fmla="*/ 52711 h 619"/>
              <a:gd name="T22" fmla="*/ 127658 w 501"/>
              <a:gd name="T23" fmla="*/ 0 h 619"/>
              <a:gd name="T24" fmla="*/ 170332 w 501"/>
              <a:gd name="T25" fmla="*/ 195427 h 619"/>
              <a:gd name="T26" fmla="*/ 170332 w 501"/>
              <a:gd name="T27" fmla="*/ 195427 h 619"/>
              <a:gd name="T28" fmla="*/ 154420 w 501"/>
              <a:gd name="T29" fmla="*/ 211205 h 619"/>
              <a:gd name="T30" fmla="*/ 26400 w 501"/>
              <a:gd name="T31" fmla="*/ 211205 h 619"/>
              <a:gd name="T32" fmla="*/ 10488 w 501"/>
              <a:gd name="T33" fmla="*/ 195427 h 619"/>
              <a:gd name="T34" fmla="*/ 10488 w 501"/>
              <a:gd name="T35" fmla="*/ 26535 h 619"/>
              <a:gd name="T36" fmla="*/ 26400 w 501"/>
              <a:gd name="T37" fmla="*/ 10399 h 619"/>
              <a:gd name="T38" fmla="*/ 111746 w 501"/>
              <a:gd name="T39" fmla="*/ 10399 h 619"/>
              <a:gd name="T40" fmla="*/ 111746 w 501"/>
              <a:gd name="T41" fmla="*/ 42313 h 619"/>
              <a:gd name="T42" fmla="*/ 138146 w 501"/>
              <a:gd name="T43" fmla="*/ 68848 h 619"/>
              <a:gd name="T44" fmla="*/ 170332 w 501"/>
              <a:gd name="T45" fmla="*/ 68848 h 619"/>
              <a:gd name="T46" fmla="*/ 170332 w 501"/>
              <a:gd name="T47" fmla="*/ 195427 h 619"/>
              <a:gd name="T48" fmla="*/ 138146 w 501"/>
              <a:gd name="T49" fmla="*/ 52711 h 619"/>
              <a:gd name="T50" fmla="*/ 138146 w 501"/>
              <a:gd name="T51" fmla="*/ 52711 h 619"/>
              <a:gd name="T52" fmla="*/ 127658 w 501"/>
              <a:gd name="T53" fmla="*/ 42313 h 619"/>
              <a:gd name="T54" fmla="*/ 127658 w 501"/>
              <a:gd name="T55" fmla="*/ 10399 h 619"/>
              <a:gd name="T56" fmla="*/ 170332 w 501"/>
              <a:gd name="T57" fmla="*/ 52711 h 619"/>
              <a:gd name="T58" fmla="*/ 138146 w 501"/>
              <a:gd name="T59" fmla="*/ 52711 h 619"/>
              <a:gd name="T60" fmla="*/ 133083 w 501"/>
              <a:gd name="T61" fmla="*/ 153114 h 619"/>
              <a:gd name="T62" fmla="*/ 133083 w 501"/>
              <a:gd name="T63" fmla="*/ 153114 h 619"/>
              <a:gd name="T64" fmla="*/ 47736 w 501"/>
              <a:gd name="T65" fmla="*/ 153114 h 619"/>
              <a:gd name="T66" fmla="*/ 42673 w 501"/>
              <a:gd name="T67" fmla="*/ 158493 h 619"/>
              <a:gd name="T68" fmla="*/ 47736 w 501"/>
              <a:gd name="T69" fmla="*/ 168892 h 619"/>
              <a:gd name="T70" fmla="*/ 133083 w 501"/>
              <a:gd name="T71" fmla="*/ 168892 h 619"/>
              <a:gd name="T72" fmla="*/ 138146 w 501"/>
              <a:gd name="T73" fmla="*/ 158493 h 619"/>
              <a:gd name="T74" fmla="*/ 133083 w 501"/>
              <a:gd name="T75" fmla="*/ 153114 h 619"/>
              <a:gd name="T76" fmla="*/ 133083 w 501"/>
              <a:gd name="T77" fmla="*/ 110802 h 619"/>
              <a:gd name="T78" fmla="*/ 133083 w 501"/>
              <a:gd name="T79" fmla="*/ 110802 h 619"/>
              <a:gd name="T80" fmla="*/ 47736 w 501"/>
              <a:gd name="T81" fmla="*/ 110802 h 619"/>
              <a:gd name="T82" fmla="*/ 42673 w 501"/>
              <a:gd name="T83" fmla="*/ 116180 h 619"/>
              <a:gd name="T84" fmla="*/ 47736 w 501"/>
              <a:gd name="T85" fmla="*/ 126938 h 619"/>
              <a:gd name="T86" fmla="*/ 133083 w 501"/>
              <a:gd name="T87" fmla="*/ 126938 h 619"/>
              <a:gd name="T88" fmla="*/ 138146 w 501"/>
              <a:gd name="T89" fmla="*/ 116180 h 619"/>
              <a:gd name="T90" fmla="*/ 133083 w 501"/>
              <a:gd name="T91" fmla="*/ 110802 h 6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1" h="619">
                <a:moveTo>
                  <a:pt x="353" y="0"/>
                </a:moveTo>
                <a:lnTo>
                  <a:pt x="353" y="0"/>
                </a:lnTo>
                <a:cubicBezTo>
                  <a:pt x="338" y="0"/>
                  <a:pt x="338" y="0"/>
                  <a:pt x="309" y="0"/>
                </a:cubicBezTo>
                <a:cubicBezTo>
                  <a:pt x="73" y="0"/>
                  <a:pt x="73" y="0"/>
                  <a:pt x="73" y="0"/>
                </a:cubicBezTo>
                <a:cubicBezTo>
                  <a:pt x="29" y="0"/>
                  <a:pt x="0" y="29"/>
                  <a:pt x="0" y="74"/>
                </a:cubicBezTo>
                <a:cubicBezTo>
                  <a:pt x="0" y="545"/>
                  <a:pt x="0" y="545"/>
                  <a:pt x="0" y="545"/>
                </a:cubicBezTo>
                <a:cubicBezTo>
                  <a:pt x="0" y="589"/>
                  <a:pt x="29" y="618"/>
                  <a:pt x="73" y="618"/>
                </a:cubicBezTo>
                <a:cubicBezTo>
                  <a:pt x="427" y="618"/>
                  <a:pt x="427" y="618"/>
                  <a:pt x="427" y="618"/>
                </a:cubicBezTo>
                <a:cubicBezTo>
                  <a:pt x="471" y="618"/>
                  <a:pt x="500" y="589"/>
                  <a:pt x="500" y="545"/>
                </a:cubicBezTo>
                <a:cubicBezTo>
                  <a:pt x="500" y="147"/>
                  <a:pt x="500" y="147"/>
                  <a:pt x="500" y="147"/>
                </a:cubicBezTo>
                <a:lnTo>
                  <a:pt x="353" y="0"/>
                </a:lnTo>
                <a:close/>
                <a:moveTo>
                  <a:pt x="471" y="545"/>
                </a:moveTo>
                <a:lnTo>
                  <a:pt x="471" y="545"/>
                </a:lnTo>
                <a:cubicBezTo>
                  <a:pt x="471" y="559"/>
                  <a:pt x="441" y="589"/>
                  <a:pt x="427" y="589"/>
                </a:cubicBezTo>
                <a:cubicBezTo>
                  <a:pt x="73" y="589"/>
                  <a:pt x="73" y="589"/>
                  <a:pt x="73" y="589"/>
                </a:cubicBezTo>
                <a:cubicBezTo>
                  <a:pt x="59" y="589"/>
                  <a:pt x="29" y="559"/>
                  <a:pt x="29" y="545"/>
                </a:cubicBezTo>
                <a:cubicBezTo>
                  <a:pt x="29" y="74"/>
                  <a:pt x="29" y="74"/>
                  <a:pt x="29" y="74"/>
                </a:cubicBezTo>
                <a:cubicBezTo>
                  <a:pt x="29" y="59"/>
                  <a:pt x="59" y="29"/>
                  <a:pt x="73" y="29"/>
                </a:cubicBezTo>
                <a:cubicBezTo>
                  <a:pt x="309" y="29"/>
                  <a:pt x="309" y="29"/>
                  <a:pt x="309" y="29"/>
                </a:cubicBezTo>
                <a:cubicBezTo>
                  <a:pt x="309" y="88"/>
                  <a:pt x="309" y="118"/>
                  <a:pt x="309" y="118"/>
                </a:cubicBezTo>
                <a:cubicBezTo>
                  <a:pt x="309" y="162"/>
                  <a:pt x="338" y="192"/>
                  <a:pt x="382" y="192"/>
                </a:cubicBezTo>
                <a:cubicBezTo>
                  <a:pt x="382" y="192"/>
                  <a:pt x="427" y="192"/>
                  <a:pt x="471" y="192"/>
                </a:cubicBezTo>
                <a:lnTo>
                  <a:pt x="471" y="545"/>
                </a:lnTo>
                <a:close/>
                <a:moveTo>
                  <a:pt x="382" y="147"/>
                </a:moveTo>
                <a:lnTo>
                  <a:pt x="382" y="147"/>
                </a:lnTo>
                <a:cubicBezTo>
                  <a:pt x="368" y="147"/>
                  <a:pt x="353" y="133"/>
                  <a:pt x="353" y="118"/>
                </a:cubicBezTo>
                <a:cubicBezTo>
                  <a:pt x="353" y="118"/>
                  <a:pt x="353" y="88"/>
                  <a:pt x="353" y="29"/>
                </a:cubicBezTo>
                <a:cubicBezTo>
                  <a:pt x="471" y="147"/>
                  <a:pt x="471" y="147"/>
                  <a:pt x="471" y="147"/>
                </a:cubicBezTo>
                <a:lnTo>
                  <a:pt x="382" y="147"/>
                </a:lnTo>
                <a:close/>
                <a:moveTo>
                  <a:pt x="368" y="427"/>
                </a:moveTo>
                <a:lnTo>
                  <a:pt x="368" y="427"/>
                </a:lnTo>
                <a:cubicBezTo>
                  <a:pt x="132" y="427"/>
                  <a:pt x="132" y="427"/>
                  <a:pt x="132" y="427"/>
                </a:cubicBezTo>
                <a:cubicBezTo>
                  <a:pt x="118" y="427"/>
                  <a:pt x="118" y="442"/>
                  <a:pt x="118" y="442"/>
                </a:cubicBezTo>
                <a:cubicBezTo>
                  <a:pt x="118" y="457"/>
                  <a:pt x="118" y="471"/>
                  <a:pt x="132" y="471"/>
                </a:cubicBezTo>
                <a:cubicBezTo>
                  <a:pt x="368" y="471"/>
                  <a:pt x="368" y="471"/>
                  <a:pt x="368" y="471"/>
                </a:cubicBezTo>
                <a:cubicBezTo>
                  <a:pt x="382" y="471"/>
                  <a:pt x="382" y="457"/>
                  <a:pt x="382" y="442"/>
                </a:cubicBezTo>
                <a:cubicBezTo>
                  <a:pt x="382" y="442"/>
                  <a:pt x="382" y="427"/>
                  <a:pt x="368" y="427"/>
                </a:cubicBezTo>
                <a:close/>
                <a:moveTo>
                  <a:pt x="368" y="309"/>
                </a:moveTo>
                <a:lnTo>
                  <a:pt x="368" y="309"/>
                </a:lnTo>
                <a:cubicBezTo>
                  <a:pt x="132" y="309"/>
                  <a:pt x="132" y="309"/>
                  <a:pt x="132" y="309"/>
                </a:cubicBezTo>
                <a:cubicBezTo>
                  <a:pt x="118" y="309"/>
                  <a:pt x="118" y="324"/>
                  <a:pt x="118" y="324"/>
                </a:cubicBezTo>
                <a:cubicBezTo>
                  <a:pt x="118" y="339"/>
                  <a:pt x="118" y="354"/>
                  <a:pt x="132" y="354"/>
                </a:cubicBezTo>
                <a:cubicBezTo>
                  <a:pt x="368" y="354"/>
                  <a:pt x="368" y="354"/>
                  <a:pt x="368" y="354"/>
                </a:cubicBezTo>
                <a:cubicBezTo>
                  <a:pt x="382" y="354"/>
                  <a:pt x="382" y="339"/>
                  <a:pt x="382" y="324"/>
                </a:cubicBezTo>
                <a:cubicBezTo>
                  <a:pt x="382" y="324"/>
                  <a:pt x="382" y="309"/>
                  <a:pt x="368" y="309"/>
                </a:cubicBezTo>
                <a:close/>
              </a:path>
            </a:pathLst>
          </a:custGeom>
          <a:solidFill>
            <a:schemeClr val="bg1"/>
          </a:solidFill>
          <a:ln>
            <a:noFill/>
          </a:ln>
          <a:effectLst/>
          <a:extLst/>
        </p:spPr>
        <p:txBody>
          <a:bodyPr wrap="none" lIns="91431" tIns="45716" rIns="91431" bIns="45716" anchor="ctr"/>
          <a:lstStyle/>
          <a:p>
            <a:pPr eaLnBrk="1" hangingPunct="1">
              <a:defRPr/>
            </a:pPr>
            <a:endParaRPr lang="id-ID"/>
          </a:p>
        </p:txBody>
      </p:sp>
      <p:sp>
        <p:nvSpPr>
          <p:cNvPr id="10" name="Freeform 9"/>
          <p:cNvSpPr/>
          <p:nvPr/>
        </p:nvSpPr>
        <p:spPr>
          <a:xfrm>
            <a:off x="433319" y="4115241"/>
            <a:ext cx="5422341" cy="2165774"/>
          </a:xfrm>
          <a:custGeom>
            <a:avLst/>
            <a:gdLst>
              <a:gd name="connsiteX0" fmla="*/ 0 w 5496999"/>
              <a:gd name="connsiteY0" fmla="*/ 0 h 2124000"/>
              <a:gd name="connsiteX1" fmla="*/ 4618674 w 5496999"/>
              <a:gd name="connsiteY1" fmla="*/ 0 h 2124000"/>
              <a:gd name="connsiteX2" fmla="*/ 5496999 w 5496999"/>
              <a:gd name="connsiteY2" fmla="*/ 2124000 h 2124000"/>
              <a:gd name="connsiteX3" fmla="*/ 0 w 5496999"/>
              <a:gd name="connsiteY3" fmla="*/ 2124000 h 2124000"/>
            </a:gdLst>
            <a:ahLst/>
            <a:cxnLst>
              <a:cxn ang="0">
                <a:pos x="connsiteX0" y="connsiteY0"/>
              </a:cxn>
              <a:cxn ang="0">
                <a:pos x="connsiteX1" y="connsiteY1"/>
              </a:cxn>
              <a:cxn ang="0">
                <a:pos x="connsiteX2" y="connsiteY2"/>
              </a:cxn>
              <a:cxn ang="0">
                <a:pos x="connsiteX3" y="connsiteY3"/>
              </a:cxn>
            </a:cxnLst>
            <a:rect l="l" t="t" r="r" b="b"/>
            <a:pathLst>
              <a:path w="5496999" h="2124000">
                <a:moveTo>
                  <a:pt x="0" y="0"/>
                </a:moveTo>
                <a:lnTo>
                  <a:pt x="4618674" y="0"/>
                </a:lnTo>
                <a:lnTo>
                  <a:pt x="5496999" y="2124000"/>
                </a:lnTo>
                <a:lnTo>
                  <a:pt x="0" y="2124000"/>
                </a:ln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16000" tIns="144000" rIns="1044000" rtlCol="0" anchor="ctr" anchorCtr="0"/>
          <a:lstStyle/>
          <a:p>
            <a:pPr>
              <a:spcBef>
                <a:spcPts val="300"/>
              </a:spcBef>
              <a:buClr>
                <a:srgbClr val="4D4D4D"/>
              </a:buClr>
            </a:pPr>
            <a:r>
              <a:rPr lang="en-GB" altLang="en-US" sz="1200" b="1" dirty="0" smtClean="0">
                <a:solidFill>
                  <a:schemeClr val="accent1"/>
                </a:solidFill>
              </a:rPr>
              <a:t>Open </a:t>
            </a:r>
            <a:r>
              <a:rPr lang="en-GB" altLang="en-US" sz="1200" b="1" dirty="0" err="1" smtClean="0">
                <a:solidFill>
                  <a:schemeClr val="accent1"/>
                </a:solidFill>
              </a:rPr>
              <a:t>normen</a:t>
            </a:r>
            <a:r>
              <a:rPr lang="en-GB" altLang="en-US" sz="1200" b="1" dirty="0" smtClean="0">
                <a:solidFill>
                  <a:schemeClr val="accent1"/>
                </a:solidFill>
              </a:rPr>
              <a:t>: </a:t>
            </a:r>
            <a:r>
              <a:rPr lang="en-GB" altLang="en-US" sz="1200" b="1" dirty="0" err="1" smtClean="0">
                <a:solidFill>
                  <a:schemeClr val="accent1"/>
                </a:solidFill>
              </a:rPr>
              <a:t>maatwerk</a:t>
            </a:r>
            <a:r>
              <a:rPr lang="en-GB" altLang="en-US" sz="1200" b="1" dirty="0" smtClean="0">
                <a:solidFill>
                  <a:schemeClr val="accent1"/>
                </a:solidFill>
              </a:rPr>
              <a:t>, maar </a:t>
            </a:r>
            <a:r>
              <a:rPr lang="en-GB" altLang="en-US" sz="1200" b="1" dirty="0" err="1" smtClean="0">
                <a:solidFill>
                  <a:schemeClr val="accent1"/>
                </a:solidFill>
              </a:rPr>
              <a:t>rechtsonzekerheid</a:t>
            </a:r>
            <a:r>
              <a:rPr lang="en-GB" altLang="en-US" sz="1200" b="1" dirty="0" smtClean="0">
                <a:solidFill>
                  <a:schemeClr val="accent1"/>
                </a:solidFill>
              </a:rPr>
              <a:t>?</a:t>
            </a:r>
            <a:endParaRPr lang="en-GB" altLang="en-US" sz="1200" b="1" dirty="0">
              <a:solidFill>
                <a:schemeClr val="tx1"/>
              </a:solidFill>
            </a:endParaRPr>
          </a:p>
        </p:txBody>
      </p:sp>
    </p:spTree>
    <p:custDataLst>
      <p:tags r:id="rId1"/>
    </p:custDataLst>
    <p:extLst>
      <p:ext uri="{BB962C8B-B14F-4D97-AF65-F5344CB8AC3E}">
        <p14:creationId xmlns:p14="http://schemas.microsoft.com/office/powerpoint/2010/main" val="2781289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ustData r:id="rId1"/>
      <p:custData r:id="rId2"/>
    </p:custDataLst>
    <p:extLst>
      <p:ext uri="{BB962C8B-B14F-4D97-AF65-F5344CB8AC3E}">
        <p14:creationId xmlns:p14="http://schemas.microsoft.com/office/powerpoint/2010/main" val="346736434"/>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EUNIQUEID" val="Slide44656,4767824074021233"/>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bennaarh\AppData\Local\Temp\Templafy\PowerPointVsto\Assets\cbd96197-b312-4336-bffd-a5ea17ff1a8f.jpeg"/>
</p:tagLst>
</file>

<file path=ppt/tags/tag3.xml><?xml version="1.0" encoding="utf-8"?>
<p:tagLst xmlns:a="http://schemas.openxmlformats.org/drawingml/2006/main" xmlns:r="http://schemas.openxmlformats.org/officeDocument/2006/relationships" xmlns:p="http://schemas.openxmlformats.org/presentationml/2006/main">
  <p:tag name="SLIDEUNIQUEID" val="Slide44648,5898611111057951"/>
</p:tagLst>
</file>

<file path=ppt/tags/tag4.xml><?xml version="1.0" encoding="utf-8"?>
<p:tagLst xmlns:a="http://schemas.openxmlformats.org/drawingml/2006/main" xmlns:r="http://schemas.openxmlformats.org/officeDocument/2006/relationships" xmlns:p="http://schemas.openxmlformats.org/presentationml/2006/main">
  <p:tag name="CONTAINEDIMAGEPATH" val="C:\Users\sundarag\AppData\Local\Temp\5\Templafy\PowerPointVsto\Assets\2529e616-482f-4fd5-b5c8-91f06a67c760.jpeg"/>
</p:tagLst>
</file>

<file path=ppt/tags/tag5.xml><?xml version="1.0" encoding="utf-8"?>
<p:tagLst xmlns:a="http://schemas.openxmlformats.org/drawingml/2006/main" xmlns:r="http://schemas.openxmlformats.org/officeDocument/2006/relationships" xmlns:p="http://schemas.openxmlformats.org/presentationml/2006/main">
  <p:tag name="MS_PLACEHOLDERID" val="PlaceholderID44650,6455787037087144"/>
</p:tagLst>
</file>

<file path=ppt/tags/tag6.xml><?xml version="1.0" encoding="utf-8"?>
<p:tagLst xmlns:a="http://schemas.openxmlformats.org/drawingml/2006/main" xmlns:r="http://schemas.openxmlformats.org/officeDocument/2006/relationships" xmlns:p="http://schemas.openxmlformats.org/presentationml/2006/main">
  <p:tag name="SLIDEUNIQUEID" val="Slide44650,8022222222067891"/>
</p:tagLst>
</file>

<file path=ppt/tags/tag7.xml><?xml version="1.0" encoding="utf-8"?>
<p:tagLst xmlns:a="http://schemas.openxmlformats.org/drawingml/2006/main" xmlns:r="http://schemas.openxmlformats.org/officeDocument/2006/relationships" xmlns:p="http://schemas.openxmlformats.org/presentationml/2006/main">
  <p:tag name="MS_PLACEHOLDERID" val="PlaceholderID44650,8603125092788"/>
</p:tagLst>
</file>

<file path=ppt/tags/tag8.xml><?xml version="1.0" encoding="utf-8"?>
<p:tagLst xmlns:a="http://schemas.openxmlformats.org/drawingml/2006/main" xmlns:r="http://schemas.openxmlformats.org/officeDocument/2006/relationships" xmlns:p="http://schemas.openxmlformats.org/presentationml/2006/main">
  <p:tag name="MS_PLACEHOLDERID" val="PlaceholderID44650,8100462963009542"/>
</p:tagLst>
</file>

<file path=ppt/tags/tag9.xml><?xml version="1.0" encoding="utf-8"?>
<p:tagLst xmlns:a="http://schemas.openxmlformats.org/drawingml/2006/main" xmlns:r="http://schemas.openxmlformats.org/officeDocument/2006/relationships" xmlns:p="http://schemas.openxmlformats.org/presentationml/2006/main">
  <p:tag name="MS_PLACEHOLDERID" val="PlaceholderID44650,8480092593025460"/>
</p:tagLst>
</file>

<file path=ppt/tags/tag10.xml><?xml version="1.0" encoding="utf-8"?>
<p:tagLst xmlns:a="http://schemas.openxmlformats.org/drawingml/2006/main" xmlns:r="http://schemas.openxmlformats.org/officeDocument/2006/relationships" xmlns:p="http://schemas.openxmlformats.org/presentationml/2006/main">
  <p:tag name="MS_PLACEHOLDERID" val="PlaceholderID44585,8359259259004535"/>
</p:tagLst>
</file>

<file path=ppt/tags/tag11.xml><?xml version="1.0" encoding="utf-8"?>
<p:tagLst xmlns:a="http://schemas.openxmlformats.org/drawingml/2006/main" xmlns:r="http://schemas.openxmlformats.org/officeDocument/2006/relationships" xmlns:p="http://schemas.openxmlformats.org/presentationml/2006/main">
  <p:tag name="MS_PLACEHOLDERID" val="PlaceholderID44585,8881481482028448"/>
</p:tagLst>
</file>

<file path=ppt/tags/tag12.xml><?xml version="1.0" encoding="utf-8"?>
<p:tagLst xmlns:a="http://schemas.openxmlformats.org/drawingml/2006/main" xmlns:r="http://schemas.openxmlformats.org/officeDocument/2006/relationships" xmlns:p="http://schemas.openxmlformats.org/presentationml/2006/main">
  <p:tag name="MS_PLACEHOLDERID" val="PlaceholderID44650,8509375020601"/>
</p:tagLst>
</file>

<file path=ppt/tags/tag13.xml><?xml version="1.0" encoding="utf-8"?>
<p:tagLst xmlns:a="http://schemas.openxmlformats.org/drawingml/2006/main" xmlns:r="http://schemas.openxmlformats.org/officeDocument/2006/relationships" xmlns:p="http://schemas.openxmlformats.org/presentationml/2006/main">
  <p:tag name="MS_PLACEHOLDERID" val="PlaceholderID44585,8381944444037353"/>
</p:tagLst>
</file>

<file path=ppt/tags/tag14.xml><?xml version="1.0" encoding="utf-8"?>
<p:tagLst xmlns:a="http://schemas.openxmlformats.org/drawingml/2006/main" xmlns:r="http://schemas.openxmlformats.org/officeDocument/2006/relationships" xmlns:p="http://schemas.openxmlformats.org/presentationml/2006/main">
  <p:tag name="MS_PLACEHOLDERID" val="PlaceholderID44585,8422800926026379"/>
</p:tagLst>
</file>

<file path=ppt/tags/tag15.xml><?xml version="1.0" encoding="utf-8"?>
<p:tagLst xmlns:a="http://schemas.openxmlformats.org/drawingml/2006/main" xmlns:r="http://schemas.openxmlformats.org/officeDocument/2006/relationships" xmlns:p="http://schemas.openxmlformats.org/presentationml/2006/main">
  <p:tag name="MS_PLACEHOLDERID" val="PlaceholderID44650,8528472222058862"/>
</p:tagLst>
</file>

<file path=ppt/tags/tag16.xml><?xml version="1.0" encoding="utf-8"?>
<p:tagLst xmlns:a="http://schemas.openxmlformats.org/drawingml/2006/main" xmlns:r="http://schemas.openxmlformats.org/officeDocument/2006/relationships" xmlns:p="http://schemas.openxmlformats.org/presentationml/2006/main">
  <p:tag name="MS_PLACEHOLDERID" val="PlaceholderID44585,8881597222004564"/>
</p:tagLst>
</file>

<file path=ppt/tags/tag17.xml><?xml version="1.0" encoding="utf-8"?>
<p:tagLst xmlns:a="http://schemas.openxmlformats.org/drawingml/2006/main" xmlns:r="http://schemas.openxmlformats.org/officeDocument/2006/relationships" xmlns:p="http://schemas.openxmlformats.org/presentationml/2006/main">
  <p:tag name="MS_PLACEHOLDERID" val="PlaceholderID44650,7709027778036499"/>
</p:tagLst>
</file>

<file path=ppt/tags/tag18.xml><?xml version="1.0" encoding="utf-8"?>
<p:tagLst xmlns:a="http://schemas.openxmlformats.org/drawingml/2006/main" xmlns:r="http://schemas.openxmlformats.org/officeDocument/2006/relationships" xmlns:p="http://schemas.openxmlformats.org/presentationml/2006/main">
  <p:tag name="MS_PLACEHOLDERID" val="PlaceholderID44650,8603125092788"/>
</p:tagLst>
</file>

<file path=ppt/tags/tag19.xml><?xml version="1.0" encoding="utf-8"?>
<p:tagLst xmlns:a="http://schemas.openxmlformats.org/drawingml/2006/main" xmlns:r="http://schemas.openxmlformats.org/officeDocument/2006/relationships" xmlns:p="http://schemas.openxmlformats.org/presentationml/2006/main">
  <p:tag name="MS_PLACEHOLDERID" val="PlaceholderID44585,8881597222004564"/>
</p:tagLst>
</file>

<file path=ppt/tags/tag20.xml><?xml version="1.0" encoding="utf-8"?>
<p:tagLst xmlns:a="http://schemas.openxmlformats.org/drawingml/2006/main" xmlns:r="http://schemas.openxmlformats.org/officeDocument/2006/relationships" xmlns:p="http://schemas.openxmlformats.org/presentationml/2006/main">
  <p:tag name="MS_PLACEHOLDERID" val="PlaceholderID44650,8480092593025460"/>
</p:tagLst>
</file>

<file path=ppt/tags/tag21.xml><?xml version="1.0" encoding="utf-8"?>
<p:tagLst xmlns:a="http://schemas.openxmlformats.org/drawingml/2006/main" xmlns:r="http://schemas.openxmlformats.org/officeDocument/2006/relationships" xmlns:p="http://schemas.openxmlformats.org/presentationml/2006/main">
  <p:tag name="SLIDEUNIQUEID" val="Slide44651,6869097222082193"/>
</p:tagLst>
</file>

<file path=ppt/tags/tag22.xml><?xml version="1.0" encoding="utf-8"?>
<p:tagLst xmlns:a="http://schemas.openxmlformats.org/drawingml/2006/main" xmlns:r="http://schemas.openxmlformats.org/officeDocument/2006/relationships" xmlns:p="http://schemas.openxmlformats.org/presentationml/2006/main">
  <p:tag name="MS_PLACEHOLDERID" val="PlaceholderID44651,666712963018307"/>
</p:tagLst>
</file>

<file path=ppt/tags/tag23.xml><?xml version="1.0" encoding="utf-8"?>
<p:tagLst xmlns:a="http://schemas.openxmlformats.org/drawingml/2006/main" xmlns:r="http://schemas.openxmlformats.org/officeDocument/2006/relationships" xmlns:p="http://schemas.openxmlformats.org/presentationml/2006/main">
  <p:tag name="MS_PLACEHOLDERID" val="PlaceholderID44656,4887268519039875"/>
</p:tagLst>
</file>

<file path=ppt/tags/tag24.xml><?xml version="1.0" encoding="utf-8"?>
<p:tagLst xmlns:a="http://schemas.openxmlformats.org/drawingml/2006/main" xmlns:r="http://schemas.openxmlformats.org/officeDocument/2006/relationships" xmlns:p="http://schemas.openxmlformats.org/presentationml/2006/main">
  <p:tag name="SLIDEUNIQUEID" val="Slide44651,6470023148095623"/>
</p:tagLst>
</file>

<file path=ppt/tags/tag25.xml><?xml version="1.0" encoding="utf-8"?>
<p:tagLst xmlns:a="http://schemas.openxmlformats.org/drawingml/2006/main" xmlns:r="http://schemas.openxmlformats.org/officeDocument/2006/relationships" xmlns:p="http://schemas.openxmlformats.org/presentationml/2006/main">
  <p:tag name="CONTAINEDIMAGEPATH" val="C:\Users\shanmugs\AppData\Local\Temp\6\Templafy\PowerPointVsto\Assets\bc647547-4a55-4662-9f96-66eb7a18ff2e.jpeg"/>
</p:tagLst>
</file>

<file path=ppt/tags/tag26.xml><?xml version="1.0" encoding="utf-8"?>
<p:tagLst xmlns:a="http://schemas.openxmlformats.org/drawingml/2006/main" xmlns:r="http://schemas.openxmlformats.org/officeDocument/2006/relationships" xmlns:p="http://schemas.openxmlformats.org/presentationml/2006/main">
  <p:tag name="MS_PLACEHOLDERID" val="PlaceholderID44651,6466550926015175"/>
</p:tagLst>
</file>

<file path=ppt/tags/tag27.xml><?xml version="1.0" encoding="utf-8"?>
<p:tagLst xmlns:a="http://schemas.openxmlformats.org/drawingml/2006/main" xmlns:r="http://schemas.openxmlformats.org/officeDocument/2006/relationships" xmlns:p="http://schemas.openxmlformats.org/presentationml/2006/main">
  <p:tag name="MS_PLACEHOLDERID" val="PlaceholderID44650,8480092593025460"/>
</p:tagLst>
</file>

<file path=ppt/tags/tag28.xml><?xml version="1.0" encoding="utf-8"?>
<p:tagLst xmlns:a="http://schemas.openxmlformats.org/drawingml/2006/main" xmlns:r="http://schemas.openxmlformats.org/officeDocument/2006/relationships" xmlns:p="http://schemas.openxmlformats.org/presentationml/2006/main">
  <p:tag name="SLIDEUNIQUEID" val="Slide44650,6501388889029816"/>
</p:tagLst>
</file>

<file path=ppt/tags/tag29.xml><?xml version="1.0" encoding="utf-8"?>
<p:tagLst xmlns:a="http://schemas.openxmlformats.org/drawingml/2006/main" xmlns:r="http://schemas.openxmlformats.org/officeDocument/2006/relationships" xmlns:p="http://schemas.openxmlformats.org/presentationml/2006/main">
  <p:tag name="MS_PLACEHOLDERID" val="PlaceholderID44650,8480092593025460"/>
</p:tagLst>
</file>

<file path=ppt/tags/tag30.xml><?xml version="1.0" encoding="utf-8"?>
<p:tagLst xmlns:a="http://schemas.openxmlformats.org/drawingml/2006/main" xmlns:r="http://schemas.openxmlformats.org/officeDocument/2006/relationships" xmlns:p="http://schemas.openxmlformats.org/presentationml/2006/main">
  <p:tag name="CONTAINEDIMAGEPATH" val="C:\Users\shanmugs\AppData\Local\Temp\6\Templafy\PowerPointVsto\Assets\b097d150-6e2f-4a5d-905f-255f27f60c7b.jpeg"/>
</p:tagLst>
</file>

<file path=ppt/tags/tag31.xml><?xml version="1.0" encoding="utf-8"?>
<p:tagLst xmlns:a="http://schemas.openxmlformats.org/drawingml/2006/main" xmlns:r="http://schemas.openxmlformats.org/officeDocument/2006/relationships" xmlns:p="http://schemas.openxmlformats.org/presentationml/2006/main">
  <p:tag name="MS_PLACEHOLDERID" val="PlaceholderID44650,6514236111027934"/>
</p:tagLst>
</file>

<file path=ppt/tags/tag32.xml><?xml version="1.0" encoding="utf-8"?>
<p:tagLst xmlns:a="http://schemas.openxmlformats.org/drawingml/2006/main" xmlns:r="http://schemas.openxmlformats.org/officeDocument/2006/relationships" xmlns:p="http://schemas.openxmlformats.org/presentationml/2006/main">
  <p:tag name="SLIDEUNIQUEID" val="Slide44650,6622685185094857"/>
</p:tagLst>
</file>

<file path=ppt/tags/tag33.xml><?xml version="1.0" encoding="utf-8"?>
<p:tagLst xmlns:a="http://schemas.openxmlformats.org/drawingml/2006/main" xmlns:r="http://schemas.openxmlformats.org/officeDocument/2006/relationships" xmlns:p="http://schemas.openxmlformats.org/presentationml/2006/main">
  <p:tag name="MS_PLACEHOLDERID" val="PlaceholderID44650,6602777778028448"/>
</p:tagLst>
</file>

<file path=ppt/tags/tag34.xml><?xml version="1.0" encoding="utf-8"?>
<p:tagLst xmlns:a="http://schemas.openxmlformats.org/drawingml/2006/main" xmlns:r="http://schemas.openxmlformats.org/officeDocument/2006/relationships" xmlns:p="http://schemas.openxmlformats.org/presentationml/2006/main">
  <p:tag name="MS_PLACEHOLDERID" val="PlaceholderID44650,6613657407030097"/>
</p:tagLst>
</file>

<file path=ppt/tags/tag35.xml><?xml version="1.0" encoding="utf-8"?>
<p:tagLst xmlns:a="http://schemas.openxmlformats.org/drawingml/2006/main" xmlns:r="http://schemas.openxmlformats.org/officeDocument/2006/relationships" xmlns:p="http://schemas.openxmlformats.org/presentationml/2006/main">
  <p:tag name="MS_PLACEHOLDERID" val="PlaceholderID44650,8480092593025460"/>
</p:tagLst>
</file>

<file path=ppt/tags/tag36.xml><?xml version="1.0" encoding="utf-8"?>
<p:tagLst xmlns:a="http://schemas.openxmlformats.org/drawingml/2006/main" xmlns:r="http://schemas.openxmlformats.org/officeDocument/2006/relationships" xmlns:p="http://schemas.openxmlformats.org/presentationml/2006/main">
  <p:tag name="SLIDEUNIQUEID" val="Slide44650,8809375084724"/>
</p:tagLst>
</file>

<file path=ppt/tags/tag37.xml><?xml version="1.0" encoding="utf-8"?>
<p:tagLst xmlns:a="http://schemas.openxmlformats.org/drawingml/2006/main" xmlns:r="http://schemas.openxmlformats.org/officeDocument/2006/relationships" xmlns:p="http://schemas.openxmlformats.org/presentationml/2006/main">
  <p:tag name="MS_PLACEHOLDERID" val="PlaceholderID44650,8797337963053824"/>
</p:tagLst>
</file>

<file path=ppt/tags/tag38.xml><?xml version="1.0" encoding="utf-8"?>
<p:tagLst xmlns:a="http://schemas.openxmlformats.org/drawingml/2006/main" xmlns:r="http://schemas.openxmlformats.org/officeDocument/2006/relationships" xmlns:p="http://schemas.openxmlformats.org/presentationml/2006/main">
  <p:tag name="MS_PLACEHOLDERID" val="PlaceholderID44656,48375068612"/>
</p:tagLst>
</file>

<file path=ppt/theme/theme1.xml><?xml version="1.0" encoding="utf-8"?>
<a:theme xmlns:a="http://schemas.openxmlformats.org/drawingml/2006/main" name="2_June 2021">
  <a:themeElements>
    <a:clrScheme name="Warm colour theme">
      <a:dk1>
        <a:srgbClr val="636467"/>
      </a:dk1>
      <a:lt1>
        <a:srgbClr val="FFFFFF"/>
      </a:lt1>
      <a:dk2>
        <a:srgbClr val="425563"/>
      </a:dk2>
      <a:lt2>
        <a:srgbClr val="FFFFFF"/>
      </a:lt2>
      <a:accent1>
        <a:srgbClr val="B23427"/>
      </a:accent1>
      <a:accent2>
        <a:srgbClr val="425563"/>
      </a:accent2>
      <a:accent3>
        <a:srgbClr val="9AA4B1"/>
      </a:accent3>
      <a:accent4>
        <a:srgbClr val="C8CED5"/>
      </a:accent4>
      <a:accent5>
        <a:srgbClr val="F1C400"/>
      </a:accent5>
      <a:accent6>
        <a:srgbClr val="AA365D"/>
      </a:accent6>
      <a:hlink>
        <a:srgbClr val="425563"/>
      </a:hlink>
      <a:folHlink>
        <a:srgbClr val="B23427"/>
      </a:folHlink>
    </a:clrScheme>
    <a:fontScheme name="Allen &amp; Overy">
      <a:majorFont>
        <a:latin typeface="Garamond"/>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b="1"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none" lIns="0" tIns="0" rIns="0" bIns="0" rtlCol="0" anchor="t" anchorCtr="0">
        <a:spAutoFit/>
      </a:bodyPr>
      <a:lstStyle>
        <a:defPPr marL="0" marR="0" indent="0" algn="l" defTabSz="914400" rtl="0" eaLnBrk="1" fontAlgn="auto" latinLnBrk="0" hangingPunct="1">
          <a:lnSpc>
            <a:spcPct val="100000"/>
          </a:lnSpc>
          <a:spcBef>
            <a:spcPts val="300"/>
          </a:spcBef>
          <a:spcAft>
            <a:spcPts val="0"/>
          </a:spcAft>
          <a:buClrTx/>
          <a:buSzTx/>
          <a:buFontTx/>
          <a:buNone/>
          <a:tabLst/>
          <a:defRPr kumimoji="0" sz="1200" b="0" i="0" u="none" strike="noStrike" kern="1200" cap="none" spc="0" normalizeH="0" baseline="0" noProof="1" smtClean="0">
            <a:ln>
              <a:noFill/>
            </a:ln>
            <a:solidFill>
              <a:srgbClr val="636467"/>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3f.xml>��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item1.xml><?xml version="1.0" encoding="utf-8"?>
<TemplafySlideTemplateConfiguration><![CDATA[{"documentContentValidatorConfiguration":{"enableDocumentContentValidator":false,"documentContentValidatorVersion":0},"elementsMetadata":[],"slideId":"637699051425051131","enableDocumentContentUpdater":true,"version":"1.1"}]]></TemplafySlideTemplateConfiguration>
</file>

<file path=customXml/item2.xml><?xml version="1.0" encoding="utf-8"?>
<TemplafySlideFormConfiguration><![CDATA[{"formFields":[],"formDataEntries":[]}]]></TemplafySlideFormConfiguration>
</file>

<file path=customXml/item3.xml><?xml version="1.0" encoding="utf-8"?>
<TemplafySlideFormConfiguration><![CDATA[{"formFields":[],"formDataEntries":[]}]]></TemplafySlideFormConfiguration>
</file>

<file path=customXml/item4.xml><?xml version="1.0" encoding="utf-8"?>
<TemplafySlideTemplateConfiguration><![CDATA[{"documentContentValidatorConfiguration":{"enableDocumentContentValidator":false,"documentContentValidatorVersion":0},"elementsMetadata":[],"slideId":"637366387413598163","enableDocumentContentUpdater":true,"version":"1.1"}]]></TemplafySlideTemplateConfiguration>
</file>

<file path=customXml/item5.xml><?xml version="1.0" encoding="utf-8"?>
<TemplafySlideFormConfiguration><![CDATA[{"formFields":[],"formDataEntries":[]}]]></TemplafySlideFormConfiguration>
</file>

<file path=customXml/item6.xml><?xml version="1.0" encoding="utf-8"?>
<TemplafySlideFormConfiguration><![CDATA[{"formFields":[],"formDataEntries":[]}]]></TemplafySlideFormConfiguration>
</file>

<file path=customXml/item7.xml><?xml version="1.0" encoding="utf-8"?>
<TemplafySlideFormConfiguration><![CDATA[{"formFields":[],"formDataEntries":[]}]]></TemplafySlideFormConfiguration>
</file>

<file path=customXml/item8.xml><?xml version="1.0" encoding="utf-8"?>
<TemplafySlideTemplateConfiguration><![CDATA[{"documentContentValidatorConfiguration":{"enableDocumentContentValidator":false,"documentContentValidatorVersion":0},"elementsMetadata":[],"slideId":"637781381236429606","enableDocumentContentUpdater":true,"version":"1.1"}]]></TemplafySlideTemplateConfiguration>
</file>

<file path=customXml/item9.xml><?xml version="1.0" encoding="utf-8"?>
<TemplafySlideFormConfiguration><![CDATA[{"formFields":[],"formDataEntries":[]}]]></TemplafySlideFormConfiguration>
</file>

<file path=customXml/item10.xml><?xml version="1.0" encoding="utf-8"?>
<TemplafySlideTemplateConfiguration><![CDATA[{"documentContentValidatorConfiguration":{"enableDocumentContentValidator":false,"documentContentValidatorVersion":0},"elementsMetadata":[],"slideId":"637781381238773509","enableDocumentContentUpdater":true,"version":"1.1"}]]></TemplafySlideTemplateConfiguration>
</file>

<file path=customXml/item11.xml><?xml version="1.0" encoding="utf-8"?>
<TemplafyFormConfiguration><![CDATA[{"formFields":[{"required":false,"placeholder":"","lines":0,"helpTexts":{"prefix":"","postfix":""},"spacing":{},"type":"textBox","name":"PresentationTitle","label":"Presentation Title","fullyQualifiedName":"PresentationTitle"},{"required":false,"placeholder":"","lines":0,"helpTexts":{"prefix":"","postfix":""},"spacing":{},"type":"textBox","name":"PresenterName","label":"Presenter Name","fullyQualifiedName":"PresenterName"}],"formDataEntries":[{"name":"PresentationTitle","value":"0R0fGkR0IiYQtvNUWFndWBx16rDdjw0h6DmUi/cmMKbrXSIwFkyRbzMppuxQOkbC"}]}]]></TemplafyFormConfiguration>
</file>

<file path=customXml/item12.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13.xml><?xml version="1.0" encoding="utf-8"?>
<TemplafySlideFormConfiguration><![CDATA[{"formFields":[],"formDataEntries":[]}]]></TemplafySlideFormConfiguration>
</file>

<file path=customXml/item14.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15.xml><?xml version="1.0" encoding="utf-8"?>
<TemplafySlideTemplateConfiguration><![CDATA[{"documentContentValidatorConfiguration":{"enableDocumentContentValidator":false,"documentContentValidatorVersion":0},"elementsMetadata":[],"slideId":"637496878164920415","enableDocumentContentUpdater":true,"version":"1.1"}]]></TemplafySlideTemplateConfiguration>
</file>

<file path=customXml/item16.xml><?xml version="1.0" encoding="utf-8"?>
<TemplafySlideTemplateConfiguration><![CDATA[{"documentContentValidatorConfiguration":{"enableDocumentContentValidator":false,"documentContentValidatorVersion":0},"elementsMetadata":[],"slideId":"637699051753968028","enableDocumentContentUpdater":true,"version":"1.1"}]]></TemplafySlideTemplateConfiguration>
</file>

<file path=customXml/item17.xml><?xml version="1.0" encoding="utf-8"?>
<TemplafySlideTemplateConfiguration><![CDATA[{"documentContentValidatorConfiguration":{"enableDocumentContentValidator":false,"documentContentValidatorVersion":0},"elementsMetadata":[],"slideId":"637781369314738909","enableDocumentContentUpdater":true,"version":"1.1"}]]></TemplafySlideTemplateConfiguration>
</file>

<file path=customXml/item18.xml><?xml version="1.0" encoding="utf-8"?>
<TemplafySlideTemplateConfiguration><![CDATA[{"documentContentValidatorConfiguration":{"enableDocumentContentValidator":false,"documentContentValidatorVersion":0},"elementsMetadata":[],"slideId":"637699051424894831","enableDocumentContentUpdater":true,"version":"1.1"}]]></TemplafySlideTemplateConfiguration>
</file>

<file path=customXml/item19.xml><?xml version="1.0" encoding="utf-8"?>
<TemplafySlideTemplateConfiguration><![CDATA[{"documentContentValidatorConfiguration":{"enableDocumentContentValidator":false,"documentContentValidatorVersion":0},"elementsMetadata":[],"slideId":"637781369314738909","enableDocumentContentUpdater":true,"version":"1.1"}]]></TemplafySlideTemplateConfiguration>
</file>

<file path=customXml/item20.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21.xml><?xml version="1.0" encoding="utf-8"?>
<TemplafySlideFormConfiguration><![CDATA[{"formFields":[],"formDataEntries":[]}]]></TemplafySlideFormConfiguration>
</file>

<file path=customXml/item22.xml><?xml version="1.0" encoding="utf-8"?>
<TemplafySlideFormConfiguration><![CDATA[{"formFields":[],"formDataEntries":[]}]]></TemplafySlideFormConfiguration>
</file>

<file path=customXml/item23.xml><?xml version="1.0" encoding="utf-8"?>
<TemplafySlideFormConfiguration><![CDATA[{"formFields":[],"formDataEntries":[]}]]></TemplafySlideFormConfiguration>
</file>

<file path=customXml/item24.xml><?xml version="1.0" encoding="utf-8"?>
<TemplafySlideFormConfiguration><![CDATA[{"formFields":[],"formDataEntries":[]}]]></TemplafySlideFormConfiguration>
</file>

<file path=customXml/item25.xml><?xml version="1.0" encoding="utf-8"?>
<TemplafySlideTemplateConfiguration><![CDATA[{"documentContentValidatorConfiguration":{"enableDocumentContentValidator":false,"documentContentValidatorVersion":0},"elementsMetadata":[],"slideId":"637699051423332342","enableDocumentContentUpdater":true,"version":"1.1"}]]></TemplafySlideTemplateConfiguration>
</file>

<file path=customXml/item26.xml><?xml version="1.0" encoding="utf-8"?>
<TemplafySlideFormConfiguration><![CDATA[{"formFields":[],"formDataEntries":[]}]]></TemplafySlideFormConfiguration>
</file>

<file path=customXml/item27.xml><?xml version="1.0" encoding="utf-8"?>
<TemplafySlideFormConfiguration><![CDATA[{"formFields":[],"formDataEntries":[]}]]></TemplafySlideFormConfiguration>
</file>

<file path=customXml/item28.xml><?xml version="1.0" encoding="utf-8"?>
<TemplafySlideFormConfiguration><![CDATA[{"formFields":[],"formDataEntries":[]}]]></TemplafySlideFormConfiguration>
</file>

<file path=customXml/item29.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30.xml><?xml version="1.0" encoding="utf-8"?>
<TemplafySlideTemplateConfiguration><![CDATA[{"documentContentValidatorConfiguration":{"enableDocumentContentValidator":false,"documentContentValidatorVersion":0},"elementsMetadata":[],"slideId":"637344802403368618","enableDocumentContentUpdater":true,"version":"1.1"}]]></TemplafySlideTemplateConfiguration>
</file>

<file path=customXml/item31.xml><?xml version="1.0" encoding="utf-8"?>
<TemplafySlideFormConfiguration><![CDATA[{"formFields":[],"formDataEntries":[]}]]></TemplafySlideFormConfiguration>
</file>

<file path=customXml/item32.xml><?xml version="1.0" encoding="utf-8"?>
<TemplafySlideFormConfiguration><![CDATA[{"formFields":[],"formDataEntries":[]}]]></TemplafySlideFormConfiguration>
</file>

<file path=customXml/item33.xml><?xml version="1.0" encoding="utf-8"?>
<TemplafySlideTemplateConfiguration><![CDATA[{"documentContentValidatorConfiguration":{"enableDocumentContentValidator":false,"documentContentValidatorVersion":0},"elementsMetadata":[],"slideId":"637699051423332342","enableDocumentContentUpdater":true,"version":"1.1"}]]></TemplafySlideTemplateConfiguration>
</file>

<file path=customXml/item34.xml><?xml version="1.0" encoding="utf-8"?>
<TemplafySlideTemplateConfiguration><![CDATA[{"documentContentValidatorConfiguration":{"enableDocumentContentValidator":false,"documentContentValidatorVersion":0},"elementsMetadata":[],"slideId":"637781381238929781","enableDocumentContentUpdater":true,"version":"1.1"}]]></TemplafySlideTemplateConfiguration>
</file>

<file path=customXml/item35.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36.xml><?xml version="1.0" encoding="utf-8"?>
<TemplafySlideFormConfiguration><![CDATA[{"formFields":[],"formDataEntries":[]}]]></TemplafySlideFormConfiguration>
</file>

<file path=customXml/item37.xml><?xml version="1.0" encoding="utf-8"?>
<TemplafySlideTemplateConfiguration><![CDATA[{"documentContentValidatorConfiguration":{"enableDocumentContentValidator":false,"documentContentValidatorVersion":0},"elementsMetadata":[],"slideId":"637781381238929781","enableDocumentContentUpdater":true,"version":"1.1"}]]></TemplafySlideTemplateConfiguration>
</file>

<file path=customXml/item38.xml><?xml version="1.0" encoding="utf-8"?>
<TemplafySlideFormConfiguration><![CDATA[{"formFields":[],"formDataEntries":[]}]]></TemplafySlideFormConfiguration>
</file>

<file path=customXml/item39.xml><?xml version="1.0" encoding="utf-8"?>
<TemplafySlideFormConfiguration><![CDATA[{"formFields":[],"formDataEntries":[]}]]></TemplafySlideFormConfiguration>
</file>

<file path=customXml/item40.xml><?xml version="1.0" encoding="utf-8"?>
<TemplafySlideFormConfiguration><![CDATA[{"formFields":[],"formDataEntries":[]}]]></TemplafySlideFormConfiguration>
</file>

<file path=customXml/item41.xml><?xml version="1.0" encoding="utf-8"?>
<TemplafySlideFormConfiguration><![CDATA[{"formFields":[],"formDataEntries":[]}]]></TemplafySlideFormConfiguration>
</file>

<file path=customXml/item42.xml><?xml version="1.0" encoding="utf-8"?>
<TemplafySlideFormConfiguration><![CDATA[{"formFields":[],"formDataEntries":[]}]]></TemplafySlideFormConfiguration>
</file>

<file path=customXml/item43.xml><?xml version="1.0" encoding="utf-8"?>
<TemplafySlideTemplateConfiguration><![CDATA[{"documentContentValidatorConfiguration":{"enableDocumentContentValidator":false,"documentContentValidatorVersion":0},"elementsMetadata":[],"slideId":"637781369314738909","enableDocumentContentUpdater":true,"version":"1.1"}]]></TemplafySlideTemplateConfiguration>
</file>

<file path=customXml/item44.xml><?xml version="1.0" encoding="utf-8"?>
<TemplafySlideTemplateConfiguration><![CDATA[{"documentContentValidatorConfiguration":{"enableDocumentContentValidator":false,"documentContentValidatorVersion":0},"elementsMetadata":[],"slideId":"637699051754593190","enableDocumentContentUpdater":true,"version":"1.1"}]]></TemplafySlideTemplateConfiguration>
</file>

<file path=customXml/item45.xml><?xml version="1.0" encoding="utf-8"?>
<TemplafySlideFormConfiguration><![CDATA[{"formFields":[],"formDataEntries":[]}]]></TemplafySlideFormConfiguration>
</file>

<file path=customXml/item46.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47.xml><?xml version="1.0" encoding="utf-8"?>
<TemplafySlideTemplateConfiguration><![CDATA[{"documentContentValidatorConfiguration":{"enableDocumentContentValidator":false,"documentContentValidatorVersion":0},"elementsMetadata":[],"slideId":"637509994205441968","enableDocumentContentUpdater":true,"version":"1.1"}]]></TemplafySlideTemplateConfiguration>
</file>

<file path=customXml/item48.xml><?xml version="1.0" encoding="utf-8"?>
<TemplafyFormConfiguration><![CDATA[{"formFields":[{"required":false,"placeholder":"","lines":0,"type":"textBox","name":"PresentationTitle","label":"Presentation Title","helpTexts":{"prefix":"","postfix":""},"spacing":{},"fullyQualifiedName":"PresentationTitle"},{"required":false,"placeholder":"","lines":0,"type":"textBox","name":"PresenterName","label":"Presenter Name","helpTexts":{"prefix":"","postfix":""},"spacing":{},"fullyQualifiedName":"PresenterName"}],"formDataEntries":[{"name":"PresentationTitle","value":"gY7m9wA609OAJdTyRCOyJecI6GCE4gOmUEgSpC11sAI="},{"name":"PresenterName","value":"kYVObyTOZZVHhinUxaV0u0KmJYIymFWs4hHuP1+b14E="}]}]]></TemplafyFormConfiguration>
</file>

<file path=customXml/item49.xml><?xml version="1.0" encoding="utf-8"?>
<TemplafySlideTemplateConfiguration><![CDATA[{"documentContentValidatorConfiguration":{"enableDocumentContentValidator":false,"documentContentValidatorVersion":0},"elementsMetadata":[],"slideId":"637509994204348159","enableDocumentContentUpdater":true,"version":"1.1"}]]></TemplafySlideTemplateConfiguration>
</file>

<file path=customXml/item50.xml><?xml version="1.0" encoding="utf-8"?>
<TemplafySlideFormConfiguration><![CDATA[{"formFields":[],"formDataEntries":[]}]]></TemplafySlideFormConfiguration>
</file>

<file path=customXml/item51.xml><?xml version="1.0" encoding="utf-8"?>
<TemplafySlideFormConfiguration><![CDATA[{"formFields":[],"formDataEntries":[]}]]></TemplafySlideFormConfiguration>
</file>

<file path=customXml/item52.xml><?xml version="1.0" encoding="utf-8"?>
<TemplafySlideFormConfiguration><![CDATA[{"formFields":[],"formDataEntries":[]}]]></TemplafySlideFormConfiguration>
</file>

<file path=customXml/item53.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54.xml><?xml version="1.0" encoding="utf-8"?>
<TemplafySlideTemplateConfiguration><![CDATA[{"documentContentValidatorConfiguration":{"enableDocumentContentValidator":false,"documentContentValidatorVersion":0},"elementsMetadata":[],"slideId":"637781381232366813","enableDocumentContentUpdater":true,"version":"1.1"}]]></TemplafySlideTemplateConfiguration>
</file>

<file path=customXml/item55.xml><?xml version="1.0" encoding="utf-8"?>
<TemplafySlideTemplateConfiguration><![CDATA[{"documentContentValidatorConfiguration":{"enableDocumentContentValidator":false,"documentContentValidatorVersion":0},"elementsMetadata":[],"slideId":"637366387413598163","enableDocumentContentUpdater":true,"version":"1.1"}]]></TemplafySlideTemplateConfiguration>
</file>

<file path=customXml/item56.xml><?xml version="1.0" encoding="utf-8"?>
<TemplafySlideTemplateConfiguration><![CDATA[{"documentContentValidatorConfiguration":{"enableDocumentContentValidator":false,"documentContentValidatorVersion":0},"elementsMetadata":[],"slideId":"637699051754749466","enableDocumentContentUpdater":true,"version":"1.1"}]]></TemplafySlideTemplateConfiguration>
</file>

<file path=customXml/item57.xml><?xml version="1.0" encoding="utf-8"?>
<TemplafySlideFormConfiguration><![CDATA[{"formFields":[],"formDataEntries":[]}]]></TemplafySlideFormConfiguration>
</file>

<file path=customXml/item58.xml><?xml version="1.0" encoding="utf-8"?>
<TemplafySlideFormConfiguration><![CDATA[{"formFields":[],"formDataEntries":[]}]]></TemplafySlideFormConfiguration>
</file>

<file path=customXml/item59.xml><?xml version="1.0" encoding="utf-8"?>
<TemplafySlideTemplateConfiguration><![CDATA[{"documentContentValidatorConfiguration":{"enableDocumentContentValidator":false,"documentContentValidatorVersion":0},"elementsMetadata":[],"slideId":"637566732755216982","enableDocumentContentUpdater":true,"version":"1.1"}]]></TemplafySlideTemplateConfiguration>
</file>

<file path=customXml/item60.xml><?xml version="1.0" encoding="utf-8"?>
<TemplafySlideFormConfiguration><![CDATA[{"formFields":[],"formDataEntries":[]}]]></TemplafySlideFormConfiguration>
</file>

<file path=customXml/item61.xml><?xml version="1.0" encoding="utf-8"?>
<TemplafyTemplateConfiguration><![CDATA[{"elementsMetadata":[{"type":"shape","id":"fbddb1d1-0439-49c0-b644-459db330fe0f","elementConfiguration":{"binding":"Form.PresentationTitle","disableUpdates":false,"type":"text"}},{"type":"shape","id":"d0afa986-3686-4f4d-87f4-85c7d456f22d","elementConfiguration":{"disableUpdates":false,"type":"text"}},{"type":"shape","id":"80ad01a7-60dc-423c-968b-06b77f9a4c46","elementConfiguration":{"binding":"Form.PresentationTitle","disableUpdates":false,"type":"text"}},{"type":"shape","id":"1de8270b-4a3f-465b-a4d5-6433cd9ea15c","elementConfiguration":{"binding":"Form.PresenterName","disableUpdates":false,"type":"text"}},{"type":"shape","id":"9734448b-29df-4d11-90c0-7265250c11da","elementConfiguration":{"inheritDimensions":"inheritWidth","binding":"UserProfile.Language.PP_Default_Logo","disableUpdates":false,"type":"image"}},{"type":"shape","id":"7e56f8bb-92e3-4cda-81e4-dbab9940f194","elementConfiguration":{"disableUpdates":false,"type":"date"}},{"type":"shape","id":"4f2b2812-e3fc-4f29-bc61-918c7f5c6872","elementConfiguration":{"binding":"Form.PresentationTitle","disableUpdates":false,"type":"text"}},{"type":"shape","id":"ef808fc4-2f2b-4665-8acd-8396e7e65d03","elementConfiguration":{"binding":"Form.PresenterName","disableUpdates":false,"type":"text"}},{"type":"shape","id":"dce9e4e3-1c5c-4c06-a007-d95e219f412b","elementConfiguration":{"inheritDimensions":"inheritWidth","binding":"UserProfile.Language.PP_Alt1_Logo","disableUpdates":false,"type":"image"}},{"type":"shape","id":"6705e670-9a0e-46cc-96e8-277d6899535d","elementConfiguration":{"disableUpdates":false,"type":"date"}},{"type":"shape","id":"2c3b1fdb-736f-4e83-8d3c-1ccd0cccb49e","elementConfiguration":{"binding":"Form.PresentationTitle","disableUpdates":false,"type":"text"}},{"type":"shape","id":"7913639e-3248-487d-b8ca-b21287e074f2","elementConfiguration":{"binding":"Form.PresenterName","disableUpdates":false,"type":"text"}},{"type":"shape","id":"351fb681-7848-4e3a-b878-7b1ffe154533","elementConfiguration":{"inheritDimensions":"inheritWidth","binding":"UserProfile.Language.PP_Default_Logo","disableUpdates":false,"type":"image"}},{"type":"shape","id":"c7ced336-59f9-4ac5-9ae2-9e3ac1881731","elementConfiguration":{"disableUpdates":false,"type":"date"}},{"type":"shape","id":"de5b54da-6414-4c93-ac40-86f5ff768ec9","elementConfiguration":{"binding":"Form.PresentationTitle","disableUpdates":false,"type":"text"}},{"type":"shape","id":"be46f9c1-5387-4ad2-a293-804b60e27196","elementConfiguration":{"binding":"Form.PresenterName","disableUpdates":false,"type":"text"}},{"type":"shape","id":"53625119-7dc1-4d12-94e3-c6c283481450","elementConfiguration":{"inheritDimensions":"inheritWidth","binding":"UserProfile.Language.PP_Alt1_Logo","disableUpdates":false,"type":"image"}},{"type":"shape","id":"a5ff0616-a16b-4e82-8e8f-1cbeeb02a36c","elementConfiguration":{"disableUpdates":false,"type":"date"}},{"type":"shape","id":"5aabbc3c-f2b5-4b87-b9c5-5f690a07217c","elementConfiguration":{"binding":"Form.PresentationTitle","disableUpdates":false,"type":"text"}},{"type":"shape","id":"f756a4be-f4d7-42a9-98b5-c75c0fd7c573","elementConfiguration":{"binding":"Form.PresenterName","disableUpdates":false,"type":"text"}},{"type":"shape","id":"47a71b28-d070-4c61-abea-a9f453cbee66","elementConfiguration":{"inheritDimensions":"inheritWidth","binding":"UserProfile.Language.PP_Alt1_Logo","disableUpdates":false,"type":"image"}},{"type":"shape","id":"721ac54c-f611-42e0-b63c-547c69d7f0f3","elementConfiguration":{"binding":"Form.PresentationTitle","disableUpdates":false,"type":"text"}},{"type":"shape","id":"014b487e-320f-4b95-82f4-5d04814b2996","elementConfiguration":{"binding":"Form.PresentationTitle","disableUpdates":false,"type":"text"}},{"type":"shape","id":"bcdca071-bedf-4ccd-bcbb-4fdb0a8f30fc","elementConfiguration":{"binding":"Form.PresentationTitle","disableUpdates":false,"type":"text"}},{"type":"shape","id":"ccdd74a0-b379-41a7-9a93-e25c2d2bfa76","elementConfiguration":{"disableUpdates":false,"type":"date"}},{"type":"shape","id":"1ec9f5e9-63d7-420c-bd61-98169577d6cf","elementConfiguration":{"binding":"Form.PresentationTitle","disableUpdates":false,"type":"text"}},{"type":"shape","id":"e2b97567-a631-49aa-b425-8aadd1ad4c0d","elementConfiguration":{"binding":"Form.PresenterName","disableUpdates":false,"type":"text"}},{"type":"shape","id":"9d2a5be7-70ed-475c-9d04-cbef793d78c9","elementConfiguration":{"inheritDimensions":"inheritWidth","binding":"UserProfile.Language.PP_Default_Logo","disableUpdates":false,"type":"image"}},{"type":"shape","id":"19012637-70d0-42a2-ac12-0a805da0c3d2","elementConfiguration":{"binding":"Form.PresentationTitle","disableUpdates":false,"type":"text"}},{"type":"shape","id":"d9c850fd-e195-4f7b-ade4-86e540e1c144","elementConfiguration":{"disableUpdates":false,"type":"date"}},{"type":"shape","id":"9c917f47-56a4-4c12-8ff5-a590a12b73b2","elementConfiguration":{"binding":"Form.PresenterName","disableUpdates":false,"type":"text"}},{"type":"shape","id":"4a2aeb6b-d580-402f-9b00-8697d3d1f28e","elementConfiguration":{"inheritDimensions":"inheritWidth","binding":"UserProfile.Language.PP_Alt1_Logo","disableUpdates":false,"type":"image"}},{"type":"shape","id":"642a936c-e514-4818-8ca5-4f7eb03928ee","elementConfiguration":{"disableUpdates":false,"type":"date"}},{"type":"shape","id":"13ffa3e9-280c-46a2-9a94-fe72ff250416","elementConfiguration":{"binding":"Form.PresentationTitle","disableUpdates":false,"type":"text"}},{"type":"shape","id":"594c741f-5db7-476d-bc56-6d5f79ee5174","elementConfiguration":{"binding":"Form.PresenterName","disableUpdates":false,"type":"text"}},{"type":"shape","id":"1a2f5602-e547-4db3-9499-cfae1e6e5a92","elementConfiguration":{"inheritDimensions":"inheritWidth","binding":"UserProfile.Language.PP_Alt1_Logo","disableUpdates":false,"type":"image"}},{"type":"shape","id":"e1407539-9fe5-4592-8b05-b0e2750f59d4","elementConfiguration":{"disableUpdates":false,"type":"date"}},{"type":"shape","id":"8aa0ac4e-3a6b-4f45-ab0e-ec88d4231c5a","elementConfiguration":{"binding":"Form.PresentationTitle","disableUpdates":false,"type":"text"}},{"type":"shape","id":"9b6d6b04-a8fb-46a2-b9e1-1987b0fb54e6","elementConfiguration":{"binding":"Form.PresenterName","disableUpdates":false,"type":"text"}},{"type":"shape","id":"35a60e88-5866-4965-8f3f-b0612fc75efe","elementConfiguration":{"inheritDimensions":"inheritWidth","binding":"UserProfile.Language.PP_Default_Logo","disableUpdates":false,"type":"image"}},{"type":"shape","id":"5e9cd380-fdf9-414c-97fb-a4e40cb8083d","elementConfiguration":{"binding":"Form.PresentationTitle","disableUpdates":false,"type":"text"}},{"type":"shape","id":"c3ccf4c6-3f3f-4290-bd16-abbd5b48eafb","elementConfiguration":{"disableUpdates":false,"type":"text"}},{"type":"shape","id":"dc6144a2-15db-45a8-89a2-fec946b5a2d8","elementConfiguration":{"binding":"Form.PresenterName","disableUpdates":false,"type":"text"}},{"type":"shape","id":"69bdae2f-53fe-46f5-ac01-70fbb0ece6d7","elementConfiguration":{"binding":"Form.PresentationTitle","disableUpdates":false,"type":"text"}},{"type":"shape","id":"d45cf7bc-b729-4e9b-b2d9-7e0390fec31d","elementConfiguration":{"inheritDimensions":"inheritWidth","binding":"UserProfile.Language.PP_Alt1_Logo","disableUpdates":false,"type":"image"}},{"type":"shape","id":"b884ff7c-a03c-4751-b591-53df1b73674b","elementConfiguration":{"disableUpdates":false,"type":"date"}},{"type":"shape","id":"193aa4c7-2ba8-4138-8f93-32894196ed1e","elementConfiguration":{"binding":"Form.PresentationTitle","disableUpdates":false,"type":"text"}},{"type":"shape","id":"f0ba7606-c2b1-49bb-913f-2021b87c2ab7","elementConfiguration":{"binding":"Form.PresenterName","disableUpdates":false,"type":"text"}},{"type":"shape","id":"792e97b7-9b38-4f33-bce2-dc863ea0c376","elementConfiguration":{"inheritDimensions":"inheritWidth","binding":"UserProfile.Language.PP_Default_Logo","disableUpdates":false,"type":"image"}},{"type":"shape","id":"59f5c317-605d-4c2f-9fbc-f01bc1e4e022","elementConfiguration":{"disableUpdates":false,"type":"date"}},{"type":"shape","id":"384ed87b-d721-4e85-8f65-5fad1db8cec0","elementConfiguration":{"binding":"Form.PresentationTitle","disableUpdates":false,"type":"text"}},{"type":"shape","id":"311d4c64-053b-4abe-b63e-8964dc9a9c5b","elementConfiguration":{"binding":"Form.PresenterName","disableUpdates":false,"type":"text"}},{"type":"shape","id":"62c37b73-cf22-4367-a2e5-35df1c18da40","elementConfiguration":{"inheritDimensions":"inheritWidth","binding":"UserProfile.Language.PP_Default_Logo","disableUpdates":false,"type":"image"}},{"type":"shape","id":"34747934-cd16-4953-9146-4efa0e3dc727","elementConfiguration":{"disableUpdates":false,"type":"date"}},{"type":"shape","id":"c5193032-17e8-46fb-9fd8-24dd24f7a60a","elementConfiguration":{"binding":"Form.PresenterName","disableUpdates":false,"type":"text"}},{"type":"shape","id":"5cb87201-9b64-4574-8af5-60796181a3fb","elementConfiguration":{"binding":"Form.PresentationTitle","disableUpdates":false,"type":"text"}},{"type":"shape","id":"a114249b-4243-4d4d-a2b9-c1e0b1efaa2f","elementConfiguration":{"inheritDimensions":"inheritWidth","binding":"UserProfile.Language.PP_Default_Logo","disableUpdates":false,"type":"image"}},{"type":"shape","id":"5312d2cb-b8ce-4d26-8fa0-1ef43c160fb9","elementConfiguration":{"disableUpdates":false,"type":"text"}},{"type":"shape","id":"716452c9-a2ec-4097-b692-a8ae571a3d80","elementConfiguration":{"binding":"Form.PresentationTitle","disableUpdates":false,"type":"text"}},{"type":"shape","id":"12e86c70-d9e0-4eab-a970-400adad0e1ab","elementConfiguration":{"binding":"Form.PresenterName","disableUpdates":false,"type":"text"}},{"type":"shape","id":"3f867bcf-ab4d-44cd-ac51-431a954f4c0e","elementConfiguration":{"inheritDimensions":"inheritWidth","binding":"UserProfile.Language.PP_Default_Logo","disableUpdates":false,"type":"image"}},{"type":"shape","id":"40a2f064-084b-44d1-9118-4689ed17b044","elementConfiguration":{"disableUpdates":false,"type":"date"}},{"type":"shape","id":"deef89b4-79b9-442c-952f-eec69bbfbfd3","elementConfiguration":{"binding":"Form.PresentationTitle","disableUpdates":false,"type":"text"}},{"type":"shape","id":"3e426438-ca31-433c-88a3-4e0764c2d039","elementConfiguration":{"binding":"Form.PresenterName","disableUpdates":false,"type":"text"}},{"type":"shape","id":"ef998947-a28b-424a-82fb-4d380faee169","elementConfiguration":{"inheritDimensions":"inheritWidth","binding":"UserProfile.Language.PP_Default_Logo","disableUpdates":false,"type":"image"}},{"type":"shape","id":"6e24f6d4-6577-48d4-894b-29ff67ab5add","elementConfiguration":{"disableUpdates":false,"type":"date"}},{"type":"shape","id":"4dfa8f27-c390-4a3a-8b21-e8aa693bcb27","elementConfiguration":{"binding":"Form.PresentationTitle","disableUpdates":false,"type":"text"}},{"type":"shape","id":"296c2c8a-002c-44a9-97ac-ef1f2e321cfb","elementConfiguration":{"binding":"Form.PresenterName","disableUpdates":false,"type":"text"}},{"type":"shape","id":"7da626a4-d466-459e-a925-b2eacfefc66a","elementConfiguration":{"inheritDimensions":"inheritWidth","binding":"UserProfile.Language.PP_Default_Logo","disableUpdates":false,"type":"image"}},{"type":"shape","id":"9ffe9aeb-9229-4294-abcc-f42ca89446f0","elementConfiguration":{"disableUpdates":false,"type":"date"}},{"type":"shape","id":"4afc0042-727d-4877-8a02-d6a1a49a5d60","elementConfiguration":{"binding":"Form.PresentationTitle","disableUpdates":false,"type":"text"}},{"type":"shape","id":"a62147d2-bc17-44e2-94a0-5024128682e9","elementConfiguration":{"binding":"Form.PresenterName","disableUpdates":false,"type":"text"}},{"type":"shape","id":"200b4693-e6f6-4093-a229-7c89c69ce532","elementConfiguration":{"inheritDimensions":"inheritWidth","binding":"UserProfile.Language.PP_Default_Logo","disableUpdates":false,"type":"image"}},{"type":"shape","id":"0ba74a81-1dfe-4c3e-a776-6a3a0b49291b","elementConfiguration":{"binding":"Form.PresentationTitle","disableUpdates":false,"type":"text"}},{"type":"shape","id":"9d0e67ff-fa65-4947-9791-ee7eba09122c","elementConfiguration":{"disableUpdates":false,"type":"date"}},{"type":"shape","id":"9f98aa6a-58e3-4af3-92bd-8cb9c48b39f3","elementConfiguration":{"binding":"Form.PresentationTitle","disableUpdates":false,"type":"text"}},{"type":"shape","id":"f119fc75-4bbf-42a4-be09-2a8a8ae20a3e","elementConfiguration":{"binding":"Form.PresenterName","disableUpdates":false,"type":"date"}},{"type":"shape","id":"9093d0d3-e926-4dbd-8327-3aa366d0b1f4","elementConfiguration":{"inheritDimensions":"inheritWidth","binding":"UserProfile.Language.PP_Alt1_Logo","disableUpdates":false,"type":"image"}},{"type":"shape","id":"11576c47-2029-46e2-b993-62c92f3260b3","elementConfiguration":{"disableUpdates":false,"type":"date"}},{"type":"shape","id":"e08f7c8c-3e43-45de-9128-bd38cedcacff","elementConfiguration":{"binding":"Form.PresentationTitle","disableUpdates":false,"type":"text"}},{"type":"shape","id":"667bd13c-7bfb-4f43-9420-28becd45a7ba","elementConfiguration":{"binding":"Form.PresenterName","disableUpdates":false,"type":"text"}},{"type":"shape","id":"2fc3626b-8402-4779-ace3-f4074cd1d1f2","elementConfiguration":{"inheritDimensions":"inheritWidth","binding":"UserProfile.Language.PP_Alt1_Logo","disableUpdates":false,"type":"image"}},{"type":"shape","id":"bcb3a900-a60d-4c82-9bfc-5bb9ddada21f","elementConfiguration":{"disableUpdates":false,"type":"date"}},{"type":"shape","id":"2ed54f88-ed77-48f8-bd83-ac117cd1e9af","elementConfiguration":{"binding":"Form.PresentationTitle","disableUpdates":false,"type":"text"}},{"type":"shape","id":"90544573-4b68-42f6-9f5f-b675dcfe30b4","elementConfiguration":{"binding":"Form.PresenterName","disableUpdates":false,"type":"text"}},{"type":"shape","id":"b3d6cd9c-8494-4199-a07c-4b5c73624a1a","elementConfiguration":{"inheritDimensions":"inheritWidth","binding":"UserProfile.Language.PP_Default_Logo","disableUpdates":false,"type":"image"}},{"type":"shape","id":"ff5863bd-1c96-4fbf-806e-336526076d81","elementConfiguration":{"disableUpdates":false,"type":"date"}},{"type":"shape","id":"497d1bc1-eaa4-4ecf-9c5e-2988d88738b3","elementConfiguration":{"binding":"Form.PresenterName","disableUpdates":false,"type":"text"}},{"type":"shape","id":"8dfd11dc-300b-41af-9930-40b7c301e9a1","elementConfiguration":{"binding":"Form.PresentationTitle","disableUpdates":false,"type":"text"}},{"type":"shape","id":"beb85807-ac0e-48dd-a457-00cf79e78016","elementConfiguration":{"inheritDimensions":"inheritWidth","binding":"UserProfile.Language.PP_Default_Logo","disableUpdates":false,"type":"image"}},{"type":"shape","id":"eb432733-b300-4f3d-af90-3a4565db3fe9","elementConfiguration":{"binding":"Form.PresentationTitle","disableUpdates":false,"type":"text"}},{"type":"shape","id":"da2f44be-836b-4c47-ad2d-189ee6dfc253","elementConfiguration":{"disableUpdates":false,"type":"date"}},{"type":"shape","id":"c0a3fcdf-1411-4844-b9f7-3093f7bafba6","elementConfiguration":{"binding":"Form.PresentationTitle","disableUpdates":false,"type":"text"}},{"type":"shape","id":"e8067255-54a6-4f54-b20a-25f3b4f0ac8c","elementConfiguration":{"binding":"Form.PresenterName","disableUpdates":false,"type":"text"}},{"type":"shape","id":"dd609084-408c-4e0b-a0c4-5c882bb43fe3","elementConfiguration":{"inheritDimensions":"inheritWidth","binding":"UserProfile.Language.PP_Alt1_Logo","disableUpdates":false,"type":"image"}},{"type":"shape","id":"cb9dadbc-7c1b-496a-9db6-ce1031d1a36b","elementConfiguration":{"binding":"Form.PresentationTitle","disableUpdates":false,"type":"text"}},{"type":"shape","id":"f5a0834d-d195-4011-96c9-db727e953a03","elementConfiguration":{"disableUpdates":false,"type":"date"}},{"type":"shape","id":"9781baf8-9b6d-435f-8e05-049ab3f364ee","elementConfiguration":{"binding":"Form.PresenterName","disableUpdates":false,"type":"text"}},{"type":"shape","id":"37ffa2bc-1ab9-437b-80d5-bb28a2a205da","elementConfiguration":{"inheritDimensions":"inheritWidth","binding":"UserProfile.Language.PP_Default_Logo","disableUpdates":false,"type":"image"}},{"type":"shape","id":"ea066760-da25-4940-8540-0fb26590b3f6","elementConfiguration":{"binding":"Form.PresentationTitle","disableUpdates":false,"type":"text"}},{"type":"shape","id":"7b37aaf6-7c4d-425c-9ada-dc907d4e1b79","elementConfiguration":{"disableUpdates":false,"type":"date"}},{"type":"shape","id":"c4718053-47cf-4ab7-b597-346825d6862d","elementConfiguration":{"binding":"Form.PresentationTitle","disableUpdates":false,"type":"text"}},{"type":"shape","id":"13e25ccd-f0af-49f5-948d-9a2a8bc3035f","elementConfiguration":{"binding":"Form.PresenterName","disableUpdates":false,"type":"text"}},{"type":"shape","id":"9a2d017e-fc8e-43fe-89be-0311957e64f3","elementConfiguration":{"inheritDimensions":"inheritWidth","binding":"UserProfile.Language.PP_Alt1_Logo","disableUpdates":false,"type":"image"}},{"type":"shape","id":"364122c1-8d7b-49f9-b36f-b4646a882753","elementConfiguration":{"disableUpdates":false,"type":"date"}},{"type":"shape","id":"f687d09e-15b9-440c-9fa6-e2b9b232da74","elementConfiguration":{"binding":"Form.PresentationTitle","disableUpdates":false,"type":"text"}},{"type":"shape","id":"5ba9f99b-9dd0-43bf-a56d-4c335ecf153e","elementConfiguration":{"binding":"Form.PresenterName","disableUpdates":false,"type":"text"}},{"type":"shape","id":"8b2c36a8-aaea-4121-a59e-61c4d2e9e753","elementConfiguration":{"inheritDimensions":"inheritWidth","binding":"UserProfile.Language.PP_Alt1_Logo","disableUpdates":false,"type":"image"}},{"type":"shape","id":"3ac3ea97-a332-44d8-aa98-60d809578214","elementConfiguration":{"disableUpdates":false,"type":"date"}},{"type":"shape","id":"23ce2122-73a1-4038-ba99-4ae7450302c3","elementConfiguration":{"binding":"Form.PresentationTitle","disableUpdates":false,"type":"text"}},{"type":"shape","id":"6a9f61e6-2c3e-4227-a46b-347df135e62d","elementConfiguration":{"binding":"Form.PresenterName","disableUpdates":false,"type":"text"}},{"type":"shape","id":"b04cb45f-8f7e-4945-8a81-08a6628ea47e","elementConfiguration":{"inheritDimensions":"inheritWidth","binding":"UserProfile.Language.PP_Alt1_Logo","disableUpdates":false,"type":"image"}},{"type":"shape","id":"a957a6ba-772e-4a0d-900d-a01c48063e6e","elementConfiguration":{"disableUpdates":false,"type":"date"}},{"type":"shape","id":"ea3f8da6-f60d-40a3-b84f-cd07b61e5772","elementConfiguration":{"binding":"Form.PresentationTitle","disableUpdates":false,"type":"text"}},{"type":"shape","id":"9dfde0c5-9149-4537-916a-f3b497c676b8","elementConfiguration":{"binding":"Form.PresenterName","disableUpdates":false,"type":"text"}},{"type":"shape","id":"f6f5a241-bdbf-4fba-8e8f-9c437e37256a","elementConfiguration":{"inheritDimensions":"inheritWidth","binding":"UserProfile.Language.PP_Alt1_Logo","disableUpdates":false,"type":"image"}},{"type":"shape","id":"2c81f62b-b095-47d9-a32a-24b2df1b630e","elementConfiguration":{"disableUpdates":false,"type":"date"}},{"type":"shape","id":"ca494b37-a970-4790-80ff-89e3e4e3725d","elementConfiguration":{"binding":"Form.PresentationTitle","disableUpdates":false,"type":"text"}},{"type":"shape","id":"a459039f-ffe5-486f-b2f9-eea68a4d897d","elementConfiguration":{"binding":"Form.PresenterName","disableUpdates":false,"type":"text"}},{"type":"shape","id":"5c8877e2-05d6-4d65-9ca4-9f3985eac66e","elementConfiguration":{"inheritDimensions":"inheritWidth","binding":"UserProfile.Language.PP_Default_Logo","disableUpdates":false,"type":"image"}},{"type":"shape","id":"c16aa8e6-9e2b-4393-a16b-4315a1006d78","elementConfiguration":{"binding":"Form.PresentationTitle","disableUpdates":false,"type":"text"}},{"type":"shape","id":"7260a5a1-4a41-45b4-a661-eb18a2c435cd","elementConfiguration":{"binding":"Form.PresentationTitle","disableUpdates":false,"type":"text"}},{"type":"shape","id":"73461716-9979-4988-a736-f61220fef97b","elementConfiguration":{"disableUpdates":false,"type":"date"}},{"type":"shape","id":"622a8a45-1be7-4f7d-8145-b88f5401f297","elementConfiguration":{"binding":"Form.PresentationTitle","disableUpdates":false,"type":"text"}},{"type":"shape","id":"8577899f-b946-4bdc-9d98-c7ae537d47b2","elementConfiguration":{"binding":"Form.PresenterName","disableUpdates":false,"type":"text"}},{"type":"shape","id":"39e7d386-5f5e-4584-ae0c-a553f1851af8","elementConfiguration":{"inheritDimensions":"inheritWidth","binding":"UserProfile.Language.PP_Default_Logo","disableUpdates":false,"type":"image"}},{"type":"shape","id":"d07b668c-203a-460d-b4a9-b8566ec74591","elementConfiguration":{"binding":"UserProfile.Language.PpDisclaimer","disableUpdates":false,"type":"text"}}],"transformationConfigurations":[],"templateName":"","templateDescription":"","enableDocumentContentUpdater":true,"version":"1.1"}]]></TemplafyTemplateConfiguration>
</file>

<file path=customXml/item62.xml><?xml version="1.0" encoding="utf-8"?>
<TemplafySlideFormConfiguration><![CDATA[{"formFields":[],"formDataEntries":[]}]]></TemplafySlideFormConfiguration>
</file>

<file path=customXml/itemProps1.xml><?xml version="1.0" encoding="utf-8"?>
<ds:datastoreItem xmlns:ds="http://schemas.openxmlformats.org/officeDocument/2006/customXml" ds:itemID="{5162227F-B85F-4A28-8FEA-04F879580957}">
  <ds:schemaRefs/>
</ds:datastoreItem>
</file>

<file path=customXml/itemProps2.xml><?xml version="1.0" encoding="utf-8"?>
<ds:datastoreItem xmlns:ds="http://schemas.openxmlformats.org/officeDocument/2006/customXml" ds:itemID="{CAA42E47-94B2-48E7-A0CD-3EEAFFEFBE3B}">
  <ds:schemaRefs/>
</ds:datastoreItem>
</file>

<file path=customXml/itemProps3.xml><?xml version="1.0" encoding="utf-8"?>
<ds:datastoreItem xmlns:ds="http://schemas.openxmlformats.org/officeDocument/2006/customXml" ds:itemID="{01FC7765-BE6C-4B36-8F69-D69D4EDF2173}">
  <ds:schemaRefs/>
</ds:datastoreItem>
</file>

<file path=customXml/itemProps4.xml><?xml version="1.0" encoding="utf-8"?>
<ds:datastoreItem xmlns:ds="http://schemas.openxmlformats.org/officeDocument/2006/customXml" ds:itemID="{64602941-7B87-426C-90EE-39202361B864}">
  <ds:schemaRefs/>
</ds:datastoreItem>
</file>

<file path=customXml/itemProps5.xml><?xml version="1.0" encoding="utf-8"?>
<ds:datastoreItem xmlns:ds="http://schemas.openxmlformats.org/officeDocument/2006/customXml" ds:itemID="{276DCD97-5763-4204-8398-4088274EB613}">
  <ds:schemaRefs/>
</ds:datastoreItem>
</file>

<file path=customXml/itemProps6.xml><?xml version="1.0" encoding="utf-8"?>
<ds:datastoreItem xmlns:ds="http://schemas.openxmlformats.org/officeDocument/2006/customXml" ds:itemID="{2E56290C-2F94-475C-B336-74037861BC46}">
  <ds:schemaRefs/>
</ds:datastoreItem>
</file>

<file path=customXml/itemProps7.xml><?xml version="1.0" encoding="utf-8"?>
<ds:datastoreItem xmlns:ds="http://schemas.openxmlformats.org/officeDocument/2006/customXml" ds:itemID="{42D08F06-6FE4-43E0-B604-E47BC10E9A5C}">
  <ds:schemaRefs/>
</ds:datastoreItem>
</file>

<file path=customXml/itemProps8.xml><?xml version="1.0" encoding="utf-8"?>
<ds:datastoreItem xmlns:ds="http://schemas.openxmlformats.org/officeDocument/2006/customXml" ds:itemID="{A578F9A7-1356-468A-AD4D-782F43A83DE9}">
  <ds:schemaRefs/>
</ds:datastoreItem>
</file>

<file path=customXml/itemProps9.xml><?xml version="1.0" encoding="utf-8"?>
<ds:datastoreItem xmlns:ds="http://schemas.openxmlformats.org/officeDocument/2006/customXml" ds:itemID="{4CD56415-AE08-4C4A-BE25-84C66AE63D50}">
  <ds:schemaRefs/>
</ds:datastoreItem>
</file>

<file path=customXml/itemProps10.xml><?xml version="1.0" encoding="utf-8"?>
<ds:datastoreItem xmlns:ds="http://schemas.openxmlformats.org/officeDocument/2006/customXml" ds:itemID="{66B192D8-01DD-49C6-ADB1-C07B6327ADA2}">
  <ds:schemaRefs/>
</ds:datastoreItem>
</file>

<file path=customXml/itemProps11.xml><?xml version="1.0" encoding="utf-8"?>
<ds:datastoreItem xmlns:ds="http://schemas.openxmlformats.org/officeDocument/2006/customXml" ds:itemID="{0426358B-709C-4203-9BAD-0B11D8373DAB}">
  <ds:schemaRefs/>
</ds:datastoreItem>
</file>

<file path=customXml/itemProps12.xml><?xml version="1.0" encoding="utf-8"?>
<ds:datastoreItem xmlns:ds="http://schemas.openxmlformats.org/officeDocument/2006/customXml" ds:itemID="{6BAF08F2-CC00-486D-A57D-75CB1E2E15FD}">
  <ds:schemaRefs/>
</ds:datastoreItem>
</file>

<file path=customXml/itemProps13.xml><?xml version="1.0" encoding="utf-8"?>
<ds:datastoreItem xmlns:ds="http://schemas.openxmlformats.org/officeDocument/2006/customXml" ds:itemID="{B3C84FEF-F5F2-46DE-878D-1C8E21F794B7}">
  <ds:schemaRefs/>
</ds:datastoreItem>
</file>

<file path=customXml/itemProps14.xml><?xml version="1.0" encoding="utf-8"?>
<ds:datastoreItem xmlns:ds="http://schemas.openxmlformats.org/officeDocument/2006/customXml" ds:itemID="{23EDE0D5-37AB-4C86-8D9A-7ACBC8A1F1B5}">
  <ds:schemaRefs/>
</ds:datastoreItem>
</file>

<file path=customXml/itemProps15.xml><?xml version="1.0" encoding="utf-8"?>
<ds:datastoreItem xmlns:ds="http://schemas.openxmlformats.org/officeDocument/2006/customXml" ds:itemID="{AAF324F2-CAFD-4126-9A30-B60C1755E826}">
  <ds:schemaRefs/>
</ds:datastoreItem>
</file>

<file path=customXml/itemProps16.xml><?xml version="1.0" encoding="utf-8"?>
<ds:datastoreItem xmlns:ds="http://schemas.openxmlformats.org/officeDocument/2006/customXml" ds:itemID="{E33ADB73-FAD0-45AF-96EE-06AB9DBB2AD3}">
  <ds:schemaRefs/>
</ds:datastoreItem>
</file>

<file path=customXml/itemProps17.xml><?xml version="1.0" encoding="utf-8"?>
<ds:datastoreItem xmlns:ds="http://schemas.openxmlformats.org/officeDocument/2006/customXml" ds:itemID="{1EE3D564-857D-4777-961C-473FC7B8BB5B}">
  <ds:schemaRefs/>
</ds:datastoreItem>
</file>

<file path=customXml/itemProps18.xml><?xml version="1.0" encoding="utf-8"?>
<ds:datastoreItem xmlns:ds="http://schemas.openxmlformats.org/officeDocument/2006/customXml" ds:itemID="{4D4352BA-DA27-4660-8195-882963B5FD4E}">
  <ds:schemaRefs/>
</ds:datastoreItem>
</file>

<file path=customXml/itemProps19.xml><?xml version="1.0" encoding="utf-8"?>
<ds:datastoreItem xmlns:ds="http://schemas.openxmlformats.org/officeDocument/2006/customXml" ds:itemID="{E5309A89-8983-47B4-A6CF-1AD8F605AE29}">
  <ds:schemaRefs/>
</ds:datastoreItem>
</file>

<file path=customXml/itemProps20.xml><?xml version="1.0" encoding="utf-8"?>
<ds:datastoreItem xmlns:ds="http://schemas.openxmlformats.org/officeDocument/2006/customXml" ds:itemID="{7FBDD78F-6816-4247-8336-73C279C4105A}">
  <ds:schemaRefs/>
</ds:datastoreItem>
</file>

<file path=customXml/itemProps21.xml><?xml version="1.0" encoding="utf-8"?>
<ds:datastoreItem xmlns:ds="http://schemas.openxmlformats.org/officeDocument/2006/customXml" ds:itemID="{7B6A9709-48F1-45EE-A09B-49D29FBE4D63}">
  <ds:schemaRefs/>
</ds:datastoreItem>
</file>

<file path=customXml/itemProps22.xml><?xml version="1.0" encoding="utf-8"?>
<ds:datastoreItem xmlns:ds="http://schemas.openxmlformats.org/officeDocument/2006/customXml" ds:itemID="{FC899580-C87C-452F-BB1A-6252181E9A51}">
  <ds:schemaRefs/>
</ds:datastoreItem>
</file>

<file path=customXml/itemProps23.xml><?xml version="1.0" encoding="utf-8"?>
<ds:datastoreItem xmlns:ds="http://schemas.openxmlformats.org/officeDocument/2006/customXml" ds:itemID="{E2A626F2-12BA-4D22-A04B-FF4CD50E63E9}">
  <ds:schemaRefs/>
</ds:datastoreItem>
</file>

<file path=customXml/itemProps24.xml><?xml version="1.0" encoding="utf-8"?>
<ds:datastoreItem xmlns:ds="http://schemas.openxmlformats.org/officeDocument/2006/customXml" ds:itemID="{F2EA9B81-CADB-4245-A540-36C55114E5A2}">
  <ds:schemaRefs/>
</ds:datastoreItem>
</file>

<file path=customXml/itemProps25.xml><?xml version="1.0" encoding="utf-8"?>
<ds:datastoreItem xmlns:ds="http://schemas.openxmlformats.org/officeDocument/2006/customXml" ds:itemID="{608E5F3B-6D0B-4885-961D-1A564114F52C}">
  <ds:schemaRefs/>
</ds:datastoreItem>
</file>

<file path=customXml/itemProps26.xml><?xml version="1.0" encoding="utf-8"?>
<ds:datastoreItem xmlns:ds="http://schemas.openxmlformats.org/officeDocument/2006/customXml" ds:itemID="{085E3F90-FF36-4B74-B433-1DCCABB5854D}">
  <ds:schemaRefs/>
</ds:datastoreItem>
</file>

<file path=customXml/itemProps27.xml><?xml version="1.0" encoding="utf-8"?>
<ds:datastoreItem xmlns:ds="http://schemas.openxmlformats.org/officeDocument/2006/customXml" ds:itemID="{F2A6FCFD-C607-4A67-9716-A18765BAF09F}">
  <ds:schemaRefs/>
</ds:datastoreItem>
</file>

<file path=customXml/itemProps28.xml><?xml version="1.0" encoding="utf-8"?>
<ds:datastoreItem xmlns:ds="http://schemas.openxmlformats.org/officeDocument/2006/customXml" ds:itemID="{03C833A3-B8A0-4F71-B830-2B58E65C1E53}">
  <ds:schemaRefs/>
</ds:datastoreItem>
</file>

<file path=customXml/itemProps29.xml><?xml version="1.0" encoding="utf-8"?>
<ds:datastoreItem xmlns:ds="http://schemas.openxmlformats.org/officeDocument/2006/customXml" ds:itemID="{7F29BF39-D21C-4AAB-9B65-8118B387F7E6}">
  <ds:schemaRefs/>
</ds:datastoreItem>
</file>

<file path=customXml/itemProps30.xml><?xml version="1.0" encoding="utf-8"?>
<ds:datastoreItem xmlns:ds="http://schemas.openxmlformats.org/officeDocument/2006/customXml" ds:itemID="{1CFE6592-2384-42E4-A528-D92560D81730}">
  <ds:schemaRefs/>
</ds:datastoreItem>
</file>

<file path=customXml/itemProps31.xml><?xml version="1.0" encoding="utf-8"?>
<ds:datastoreItem xmlns:ds="http://schemas.openxmlformats.org/officeDocument/2006/customXml" ds:itemID="{9A313999-4B63-4096-AB59-47145F171D78}">
  <ds:schemaRefs/>
</ds:datastoreItem>
</file>

<file path=customXml/itemProps32.xml><?xml version="1.0" encoding="utf-8"?>
<ds:datastoreItem xmlns:ds="http://schemas.openxmlformats.org/officeDocument/2006/customXml" ds:itemID="{86CBBB2C-E84A-45DF-8C3A-333E370B279D}">
  <ds:schemaRefs/>
</ds:datastoreItem>
</file>

<file path=customXml/itemProps33.xml><?xml version="1.0" encoding="utf-8"?>
<ds:datastoreItem xmlns:ds="http://schemas.openxmlformats.org/officeDocument/2006/customXml" ds:itemID="{D6E761C6-2051-4FF4-9ABF-DD9404CE4CA5}">
  <ds:schemaRefs/>
</ds:datastoreItem>
</file>

<file path=customXml/itemProps34.xml><?xml version="1.0" encoding="utf-8"?>
<ds:datastoreItem xmlns:ds="http://schemas.openxmlformats.org/officeDocument/2006/customXml" ds:itemID="{18EB9911-E086-45A6-8CE3-F79751632DE3}">
  <ds:schemaRefs/>
</ds:datastoreItem>
</file>

<file path=customXml/itemProps35.xml><?xml version="1.0" encoding="utf-8"?>
<ds:datastoreItem xmlns:ds="http://schemas.openxmlformats.org/officeDocument/2006/customXml" ds:itemID="{0CB30ADF-B052-49F2-8DF8-5A3DDA097BDD}">
  <ds:schemaRefs/>
</ds:datastoreItem>
</file>

<file path=customXml/itemProps36.xml><?xml version="1.0" encoding="utf-8"?>
<ds:datastoreItem xmlns:ds="http://schemas.openxmlformats.org/officeDocument/2006/customXml" ds:itemID="{74B7E346-D772-49A5-9427-B41D3D996A81}">
  <ds:schemaRefs/>
</ds:datastoreItem>
</file>

<file path=customXml/itemProps37.xml><?xml version="1.0" encoding="utf-8"?>
<ds:datastoreItem xmlns:ds="http://schemas.openxmlformats.org/officeDocument/2006/customXml" ds:itemID="{367F167A-A88A-42A6-90D2-E7F2279CB1E1}">
  <ds:schemaRefs/>
</ds:datastoreItem>
</file>

<file path=customXml/itemProps38.xml><?xml version="1.0" encoding="utf-8"?>
<ds:datastoreItem xmlns:ds="http://schemas.openxmlformats.org/officeDocument/2006/customXml" ds:itemID="{889E5889-DC03-4D9D-AFD6-8E4DFE472973}">
  <ds:schemaRefs/>
</ds:datastoreItem>
</file>

<file path=customXml/itemProps39.xml><?xml version="1.0" encoding="utf-8"?>
<ds:datastoreItem xmlns:ds="http://schemas.openxmlformats.org/officeDocument/2006/customXml" ds:itemID="{1047E990-8EBA-4ED5-988B-4D4099EE7326}">
  <ds:schemaRefs/>
</ds:datastoreItem>
</file>

<file path=customXml/itemProps40.xml><?xml version="1.0" encoding="utf-8"?>
<ds:datastoreItem xmlns:ds="http://schemas.openxmlformats.org/officeDocument/2006/customXml" ds:itemID="{8DCA128A-6EA2-433B-9020-8DAFE39D0E6A}">
  <ds:schemaRefs/>
</ds:datastoreItem>
</file>

<file path=customXml/itemProps41.xml><?xml version="1.0" encoding="utf-8"?>
<ds:datastoreItem xmlns:ds="http://schemas.openxmlformats.org/officeDocument/2006/customXml" ds:itemID="{5668953B-92B2-41FF-A568-49637A6689FA}">
  <ds:schemaRefs/>
</ds:datastoreItem>
</file>

<file path=customXml/itemProps42.xml><?xml version="1.0" encoding="utf-8"?>
<ds:datastoreItem xmlns:ds="http://schemas.openxmlformats.org/officeDocument/2006/customXml" ds:itemID="{873F9C1D-B97A-461B-A015-E8BBF3C4E48F}">
  <ds:schemaRefs/>
</ds:datastoreItem>
</file>

<file path=customXml/itemProps43.xml><?xml version="1.0" encoding="utf-8"?>
<ds:datastoreItem xmlns:ds="http://schemas.openxmlformats.org/officeDocument/2006/customXml" ds:itemID="{E1FACE1B-46D2-4C2F-A0CE-81964B5A95E6}">
  <ds:schemaRefs/>
</ds:datastoreItem>
</file>

<file path=customXml/itemProps44.xml><?xml version="1.0" encoding="utf-8"?>
<ds:datastoreItem xmlns:ds="http://schemas.openxmlformats.org/officeDocument/2006/customXml" ds:itemID="{FB828EB1-F4F1-469A-BDEC-BCE566E2CCDE}">
  <ds:schemaRefs/>
</ds:datastoreItem>
</file>

<file path=customXml/itemProps45.xml><?xml version="1.0" encoding="utf-8"?>
<ds:datastoreItem xmlns:ds="http://schemas.openxmlformats.org/officeDocument/2006/customXml" ds:itemID="{0D52C181-9E57-4FBB-B381-248604E43C00}">
  <ds:schemaRefs/>
</ds:datastoreItem>
</file>

<file path=customXml/itemProps46.xml><?xml version="1.0" encoding="utf-8"?>
<ds:datastoreItem xmlns:ds="http://schemas.openxmlformats.org/officeDocument/2006/customXml" ds:itemID="{B74135FB-A716-498E-94D7-C9AA94039F83}">
  <ds:schemaRefs/>
</ds:datastoreItem>
</file>

<file path=customXml/itemProps47.xml><?xml version="1.0" encoding="utf-8"?>
<ds:datastoreItem xmlns:ds="http://schemas.openxmlformats.org/officeDocument/2006/customXml" ds:itemID="{8811BB0A-B1BC-45F5-97CC-85B3191B4C99}">
  <ds:schemaRefs/>
</ds:datastoreItem>
</file>

<file path=customXml/itemProps48.xml><?xml version="1.0" encoding="utf-8"?>
<ds:datastoreItem xmlns:ds="http://schemas.openxmlformats.org/officeDocument/2006/customXml" ds:itemID="{99CACD1A-E9B2-4ECC-869F-1432AA7E511B}">
  <ds:schemaRefs/>
</ds:datastoreItem>
</file>

<file path=customXml/itemProps49.xml><?xml version="1.0" encoding="utf-8"?>
<ds:datastoreItem xmlns:ds="http://schemas.openxmlformats.org/officeDocument/2006/customXml" ds:itemID="{B2EBEE66-B792-44CF-A7B5-9D208E4301DB}">
  <ds:schemaRefs/>
</ds:datastoreItem>
</file>

<file path=customXml/itemProps50.xml><?xml version="1.0" encoding="utf-8"?>
<ds:datastoreItem xmlns:ds="http://schemas.openxmlformats.org/officeDocument/2006/customXml" ds:itemID="{B5FFFAC4-2EEA-4D5F-AE0B-ACEF07E3345D}">
  <ds:schemaRefs/>
</ds:datastoreItem>
</file>

<file path=customXml/itemProps51.xml><?xml version="1.0" encoding="utf-8"?>
<ds:datastoreItem xmlns:ds="http://schemas.openxmlformats.org/officeDocument/2006/customXml" ds:itemID="{EFDB3E48-39EA-44E7-AD97-1782B69E56E7}">
  <ds:schemaRefs/>
</ds:datastoreItem>
</file>

<file path=customXml/itemProps52.xml><?xml version="1.0" encoding="utf-8"?>
<ds:datastoreItem xmlns:ds="http://schemas.openxmlformats.org/officeDocument/2006/customXml" ds:itemID="{06A187A2-8A1C-4110-AF2B-D6AF256D0EA8}">
  <ds:schemaRefs/>
</ds:datastoreItem>
</file>

<file path=customXml/itemProps53.xml><?xml version="1.0" encoding="utf-8"?>
<ds:datastoreItem xmlns:ds="http://schemas.openxmlformats.org/officeDocument/2006/customXml" ds:itemID="{81A8D2F5-58A0-4E42-9741-76F0062CDC58}">
  <ds:schemaRefs/>
</ds:datastoreItem>
</file>

<file path=customXml/itemProps54.xml><?xml version="1.0" encoding="utf-8"?>
<ds:datastoreItem xmlns:ds="http://schemas.openxmlformats.org/officeDocument/2006/customXml" ds:itemID="{F07C23E0-6EB2-4613-B8BF-606125FF9E38}">
  <ds:schemaRefs/>
</ds:datastoreItem>
</file>

<file path=customXml/itemProps55.xml><?xml version="1.0" encoding="utf-8"?>
<ds:datastoreItem xmlns:ds="http://schemas.openxmlformats.org/officeDocument/2006/customXml" ds:itemID="{88AA0A3A-BC3C-438E-AE23-9CAFBE2DF4F1}">
  <ds:schemaRefs/>
</ds:datastoreItem>
</file>

<file path=customXml/itemProps56.xml><?xml version="1.0" encoding="utf-8"?>
<ds:datastoreItem xmlns:ds="http://schemas.openxmlformats.org/officeDocument/2006/customXml" ds:itemID="{6B149F81-6651-44AB-BACE-E08AA6EE2BD9}">
  <ds:schemaRefs/>
</ds:datastoreItem>
</file>

<file path=customXml/itemProps57.xml><?xml version="1.0" encoding="utf-8"?>
<ds:datastoreItem xmlns:ds="http://schemas.openxmlformats.org/officeDocument/2006/customXml" ds:itemID="{F90F1AF8-D0F4-43CA-A686-767FDB8C728C}">
  <ds:schemaRefs/>
</ds:datastoreItem>
</file>

<file path=customXml/itemProps58.xml><?xml version="1.0" encoding="utf-8"?>
<ds:datastoreItem xmlns:ds="http://schemas.openxmlformats.org/officeDocument/2006/customXml" ds:itemID="{53D0EF0E-6001-4F86-BC6E-2891BEE44E0D}">
  <ds:schemaRefs/>
</ds:datastoreItem>
</file>

<file path=customXml/itemProps59.xml><?xml version="1.0" encoding="utf-8"?>
<ds:datastoreItem xmlns:ds="http://schemas.openxmlformats.org/officeDocument/2006/customXml" ds:itemID="{555C27B4-53B7-4AE8-8103-29598C2E8D0F}">
  <ds:schemaRefs/>
</ds:datastoreItem>
</file>

<file path=customXml/itemProps60.xml><?xml version="1.0" encoding="utf-8"?>
<ds:datastoreItem xmlns:ds="http://schemas.openxmlformats.org/officeDocument/2006/customXml" ds:itemID="{97F4A788-A8A1-4169-AB20-24CB600DF5F3}">
  <ds:schemaRefs/>
</ds:datastoreItem>
</file>

<file path=customXml/itemProps61.xml><?xml version="1.0" encoding="utf-8"?>
<ds:datastoreItem xmlns:ds="http://schemas.openxmlformats.org/officeDocument/2006/customXml" ds:itemID="{3AF18E7A-69B7-4688-AD0F-ABCC21E80948}">
  <ds:schemaRefs/>
</ds:datastoreItem>
</file>

<file path=customXml/itemProps62.xml><?xml version="1.0" encoding="utf-8"?>
<ds:datastoreItem xmlns:ds="http://schemas.openxmlformats.org/officeDocument/2006/customXml" ds:itemID="{73A66A2D-6153-4A64-BF68-6B77B42A07BB}">
  <ds:schemaRefs/>
</ds:datastoreItem>
</file>

<file path=docProps/app.xml><?xml version="1.0" encoding="utf-8"?>
<Properties xmlns="http://schemas.openxmlformats.org/officeDocument/2006/extended-properties" xmlns:vt="http://schemas.openxmlformats.org/officeDocument/2006/docPropsVTypes">
  <Template/>
  <TotalTime>11123</TotalTime>
  <Words>746</Words>
  <Application>Microsoft Office PowerPoint</Application>
  <PresentationFormat>Widescreen</PresentationFormat>
  <Paragraphs>99</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Garamond</vt:lpstr>
      <vt:lpstr>Times New Roman</vt:lpstr>
      <vt:lpstr>Wingdings</vt:lpstr>
      <vt:lpstr>2_June 2021</vt:lpstr>
      <vt:lpstr>PowerPoint Presentation</vt:lpstr>
      <vt:lpstr>Inhoud</vt:lpstr>
      <vt:lpstr>Holistisch wegen- de basics</vt:lpstr>
      <vt:lpstr>Deliveroo – welke omstandigheden?</vt:lpstr>
      <vt:lpstr>EU perspectief: de concept-platformrichtlijn</vt:lpstr>
      <vt:lpstr>EU perspectief: Yodel – beschikking (c-692/19)</vt:lpstr>
      <vt:lpstr>Holistisch en de voortgangsbrief uitwerking arbeidsmarktpakket 3 april 2023</vt:lpstr>
      <vt:lpstr>Slotobservaties</vt:lpstr>
      <vt:lpstr>PowerPoint Presentation</vt:lpstr>
    </vt:vector>
  </TitlesOfParts>
  <Company>Allen &amp; Overy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&amp; Overy</dc:creator>
  <cp:lastModifiedBy>Allen &amp; Overy</cp:lastModifiedBy>
  <cp:revision>847</cp:revision>
  <cp:lastPrinted>2021-05-19T11:07:17Z</cp:lastPrinted>
  <dcterms:created xsi:type="dcterms:W3CDTF">2020-05-06T13:39:28Z</dcterms:created>
  <dcterms:modified xsi:type="dcterms:W3CDTF">2023-04-13T11:32:28Z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2021-10-15T14:32:49.6815964Z</vt:lpwstr>
  </property>
  <property fmtid="{D5CDD505-2E9C-101B-9397-08002B2CF9AE}" pid="3" name="DMProfile">
    <vt:lpwstr>SLIDES</vt:lpwstr>
  </property>
  <property fmtid="{D5CDD505-2E9C-101B-9397-08002B2CF9AE}" pid="4" name="FilePedigree">
    <vt:lpwstr>OSAX</vt:lpwstr>
  </property>
  <property fmtid="{D5CDD505-2E9C-101B-9397-08002B2CF9AE}" pid="5" name="iManageDocumentType">
    <vt:lpwstr>SLIDES</vt:lpwstr>
  </property>
  <property fmtid="{D5CDD505-2E9C-101B-9397-08002B2CF9AE}" pid="6" name="SD_TIM_Ran">
    <vt:lpwstr>True</vt:lpwstr>
  </property>
  <property fmtid="{D5CDD505-2E9C-101B-9397-08002B2CF9AE}" pid="7" name="Client">
    <vt:lpwstr>0098100</vt:lpwstr>
  </property>
  <property fmtid="{D5CDD505-2E9C-101B-9397-08002B2CF9AE}" pid="8" name="Matter">
    <vt:lpwstr>0000168</vt:lpwstr>
  </property>
  <property fmtid="{D5CDD505-2E9C-101B-9397-08002B2CF9AE}" pid="9" name="cpDocRef">
    <vt:lpwstr>UKS1: 2005417605: 1</vt:lpwstr>
  </property>
  <property fmtid="{D5CDD505-2E9C-101B-9397-08002B2CF9AE}" pid="10" name="cpClientMatter">
    <vt:lpwstr>0098100-0000168</vt:lpwstr>
  </property>
  <property fmtid="{D5CDD505-2E9C-101B-9397-08002B2CF9AE}" pid="11" name="cpCombinedRef">
    <vt:lpwstr>0098100-0000168 UKS1: 2005417605: 1</vt:lpwstr>
  </property>
  <property fmtid="{D5CDD505-2E9C-101B-9397-08002B2CF9AE}" pid="12" name="MSIP_Label_42e67a54-274b-43d7-8098-b3ba5f50e576_Enabled">
    <vt:lpwstr>true</vt:lpwstr>
  </property>
  <property fmtid="{D5CDD505-2E9C-101B-9397-08002B2CF9AE}" pid="13" name="MSIP_Label_42e67a54-274b-43d7-8098-b3ba5f50e576_SetDate">
    <vt:lpwstr>2022-01-18T09:54:57Z</vt:lpwstr>
  </property>
  <property fmtid="{D5CDD505-2E9C-101B-9397-08002B2CF9AE}" pid="14" name="MSIP_Label_42e67a54-274b-43d7-8098-b3ba5f50e576_Method">
    <vt:lpwstr>Privileged</vt:lpwstr>
  </property>
  <property fmtid="{D5CDD505-2E9C-101B-9397-08002B2CF9AE}" pid="15" name="MSIP_Label_42e67a54-274b-43d7-8098-b3ba5f50e576_Name">
    <vt:lpwstr>42e67a54-274b-43d7-8098-b3ba5f50e576</vt:lpwstr>
  </property>
  <property fmtid="{D5CDD505-2E9C-101B-9397-08002B2CF9AE}" pid="16" name="MSIP_Label_42e67a54-274b-43d7-8098-b3ba5f50e576_SiteId">
    <vt:lpwstr>7f0b44d2-04f8-4672-bf5d-4676796468a3</vt:lpwstr>
  </property>
  <property fmtid="{D5CDD505-2E9C-101B-9397-08002B2CF9AE}" pid="17" name="MSIP_Label_42e67a54-274b-43d7-8098-b3ba5f50e576_ActionId">
    <vt:lpwstr>09c949d7-4a90-4556-9165-1b310df19e7d</vt:lpwstr>
  </property>
  <property fmtid="{D5CDD505-2E9C-101B-9397-08002B2CF9AE}" pid="18" name="MSIP_Label_42e67a54-274b-43d7-8098-b3ba5f50e576_ContentBits">
    <vt:lpwstr>0</vt:lpwstr>
  </property>
  <property fmtid="{D5CDD505-2E9C-101B-9397-08002B2CF9AE}" pid="19" name="TemplafyTenantId">
    <vt:lpwstr>allenovery</vt:lpwstr>
  </property>
  <property fmtid="{D5CDD505-2E9C-101B-9397-08002B2CF9AE}" pid="20" name="TemplafyTemplateId">
    <vt:lpwstr>637715716372589154</vt:lpwstr>
  </property>
  <property fmtid="{D5CDD505-2E9C-101B-9397-08002B2CF9AE}" pid="21" name="TemplafyUserProfileId">
    <vt:lpwstr>636867901119774064</vt:lpwstr>
  </property>
  <property fmtid="{D5CDD505-2E9C-101B-9397-08002B2CF9AE}" pid="22" name="TemplafyLanguageCode">
    <vt:lpwstr>en-GB</vt:lpwstr>
  </property>
</Properties>
</file>